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258" r:id="rId3"/>
    <p:sldId id="404" r:id="rId4"/>
    <p:sldId id="387" r:id="rId5"/>
    <p:sldId id="380" r:id="rId6"/>
    <p:sldId id="405" r:id="rId7"/>
    <p:sldId id="382" r:id="rId8"/>
    <p:sldId id="402" r:id="rId9"/>
    <p:sldId id="406" r:id="rId10"/>
    <p:sldId id="375" r:id="rId11"/>
    <p:sldId id="403" r:id="rId12"/>
    <p:sldId id="379" r:id="rId13"/>
    <p:sldId id="407" r:id="rId14"/>
    <p:sldId id="259" r:id="rId15"/>
    <p:sldId id="386" r:id="rId16"/>
    <p:sldId id="339" r:id="rId17"/>
    <p:sldId id="396" r:id="rId18"/>
    <p:sldId id="408" r:id="rId19"/>
    <p:sldId id="385" r:id="rId20"/>
    <p:sldId id="393" r:id="rId21"/>
    <p:sldId id="409" r:id="rId22"/>
    <p:sldId id="397" r:id="rId23"/>
    <p:sldId id="401" r:id="rId24"/>
    <p:sldId id="342" r:id="rId25"/>
    <p:sldId id="410" r:id="rId26"/>
  </p:sldIdLst>
  <p:sldSz cx="9144000" cy="6858000" type="screen4x3"/>
  <p:notesSz cx="6858000" cy="9144000"/>
  <p:defaultTextStyle>
    <a:defPPr>
      <a:defRPr lang="es-C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0000"/>
    <a:srgbClr val="CCECFF"/>
    <a:srgbClr val="66FFFF"/>
    <a:srgbClr val="99FFCC"/>
    <a:srgbClr val="FFCCFF"/>
    <a:srgbClr val="FFFF99"/>
    <a:srgbClr val="CCFF99"/>
    <a:srgbClr val="66FF66"/>
    <a:srgbClr val="F68A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1" autoAdjust="0"/>
    <p:restoredTop sz="98401" autoAdjust="0"/>
  </p:normalViewPr>
  <p:slideViewPr>
    <p:cSldViewPr showGuides="1">
      <p:cViewPr>
        <p:scale>
          <a:sx n="33" d="100"/>
          <a:sy n="33" d="100"/>
        </p:scale>
        <p:origin x="-2070" y="-15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E3EAEA-81CD-48E1-999A-BCD0A54EBE5E}" type="doc">
      <dgm:prSet loTypeId="urn:microsoft.com/office/officeart/2005/8/layout/vList2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US"/>
        </a:p>
      </dgm:t>
    </dgm:pt>
    <dgm:pt modelId="{741432D0-F496-4166-9D2E-410CEB1D1F75}">
      <dgm:prSet custT="1"/>
      <dgm:spPr/>
      <dgm:t>
        <a:bodyPr/>
        <a:lstStyle/>
        <a:p>
          <a:pPr algn="l"/>
          <a:r>
            <a:rPr lang="es-CO" sz="1800" b="1" dirty="0" smtClean="0">
              <a:latin typeface="Arial" pitchFamily="34" charset="0"/>
              <a:cs typeface="Arial" pitchFamily="34" charset="0"/>
            </a:rPr>
            <a:t>Priorizar situaciones criticas de acuerdo al resultado de la aplicación de la herramienta</a:t>
          </a:r>
          <a:r>
            <a:rPr lang="es-CO" sz="1400" dirty="0" smtClean="0">
              <a:latin typeface="Arial" pitchFamily="34" charset="0"/>
              <a:cs typeface="Arial" pitchFamily="34" charset="0"/>
            </a:rPr>
            <a:t>, </a:t>
          </a:r>
          <a:r>
            <a:rPr lang="es-CO" sz="1600" b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en correspondencia con la norma ISO en el proceso de Calidad Educativa</a:t>
          </a:r>
          <a:r>
            <a:rPr lang="es-CO" sz="1400" dirty="0" smtClean="0">
              <a:latin typeface="Arial" pitchFamily="34" charset="0"/>
              <a:cs typeface="Arial" pitchFamily="34" charset="0"/>
            </a:rPr>
            <a:t>.</a:t>
          </a:r>
          <a:endParaRPr lang="es-CO" sz="1400" dirty="0">
            <a:latin typeface="Arial" pitchFamily="34" charset="0"/>
            <a:cs typeface="Arial" pitchFamily="34" charset="0"/>
          </a:endParaRPr>
        </a:p>
      </dgm:t>
    </dgm:pt>
    <dgm:pt modelId="{AD0CC72B-CB9D-4209-806A-A6F2C3E1CB50}" type="sibTrans" cxnId="{7FE635CC-0C8C-409C-A63F-F5C32BDD1668}">
      <dgm:prSet/>
      <dgm:spPr/>
      <dgm:t>
        <a:bodyPr/>
        <a:lstStyle/>
        <a:p>
          <a:endParaRPr lang="es-CO"/>
        </a:p>
      </dgm:t>
    </dgm:pt>
    <dgm:pt modelId="{4D76287D-DDAC-4983-97BE-FA27B7429C51}" type="parTrans" cxnId="{7FE635CC-0C8C-409C-A63F-F5C32BDD1668}">
      <dgm:prSet/>
      <dgm:spPr/>
      <dgm:t>
        <a:bodyPr/>
        <a:lstStyle/>
        <a:p>
          <a:endParaRPr lang="es-CO"/>
        </a:p>
      </dgm:t>
    </dgm:pt>
    <dgm:pt modelId="{C6F71016-5EEB-4402-A428-2586A6543C22}">
      <dgm:prSet custT="1"/>
      <dgm:spPr/>
      <dgm:t>
        <a:bodyPr/>
        <a:lstStyle/>
        <a:p>
          <a:pPr algn="l"/>
          <a:r>
            <a:rPr lang="es-CO" sz="1700" b="1" dirty="0" smtClean="0">
              <a:latin typeface="Arial" pitchFamily="34" charset="0"/>
              <a:cs typeface="Arial" pitchFamily="34" charset="0"/>
            </a:rPr>
            <a:t>Conformar una ruta metodológica para el desarrollo de la política educativa nacional y local integrada</a:t>
          </a:r>
          <a:r>
            <a:rPr lang="es-CO" sz="1400" dirty="0" smtClean="0">
              <a:latin typeface="Arial" pitchFamily="34" charset="0"/>
              <a:cs typeface="Arial" pitchFamily="34" charset="0"/>
            </a:rPr>
            <a:t>, </a:t>
          </a:r>
          <a:r>
            <a:rPr lang="es-CO" sz="1600" b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que orienta a las instituciones educativas de Medellín en la revisión y análisis sistemático de sus realidades, limitaciones y fortalezas, para plantear alternativas que conlleven a obtener óptimos procesos institucionales en el marco de la dinamización del Proyecto Educativo Institucional. </a:t>
          </a:r>
        </a:p>
      </dgm:t>
    </dgm:pt>
    <dgm:pt modelId="{F8EA239B-AF93-480C-934B-5EC17F26297F}" type="sibTrans" cxnId="{56E0345B-8CB9-4690-BC17-DC825727D53E}">
      <dgm:prSet/>
      <dgm:spPr/>
      <dgm:t>
        <a:bodyPr/>
        <a:lstStyle/>
        <a:p>
          <a:endParaRPr lang="es-US">
            <a:solidFill>
              <a:schemeClr val="accent2">
                <a:lumMod val="50000"/>
              </a:schemeClr>
            </a:solidFill>
          </a:endParaRPr>
        </a:p>
      </dgm:t>
    </dgm:pt>
    <dgm:pt modelId="{0FB92128-81F4-4D7D-8492-57F00BA150BE}" type="parTrans" cxnId="{56E0345B-8CB9-4690-BC17-DC825727D53E}">
      <dgm:prSet/>
      <dgm:spPr/>
      <dgm:t>
        <a:bodyPr/>
        <a:lstStyle/>
        <a:p>
          <a:endParaRPr lang="es-US">
            <a:solidFill>
              <a:schemeClr val="accent2">
                <a:lumMod val="50000"/>
              </a:schemeClr>
            </a:solidFill>
          </a:endParaRPr>
        </a:p>
      </dgm:t>
    </dgm:pt>
    <dgm:pt modelId="{0881784C-10CE-4968-A4D7-346E6623B208}">
      <dgm:prSet custT="1"/>
      <dgm:spPr/>
      <dgm:t>
        <a:bodyPr/>
        <a:lstStyle/>
        <a:p>
          <a:pPr algn="l" rtl="0"/>
          <a:r>
            <a:rPr lang="es-CO" sz="1800" b="1" dirty="0" smtClean="0">
              <a:latin typeface="Arial" pitchFamily="34" charset="0"/>
              <a:cs typeface="Arial" pitchFamily="34" charset="0"/>
            </a:rPr>
            <a:t>Unificar una herramienta que respaldara y garantizara la evaluación de las estrategias </a:t>
          </a:r>
          <a:r>
            <a:rPr lang="es-CO" sz="1600" b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para el mejoramiento de la calidad educativa: </a:t>
          </a:r>
          <a:r>
            <a:rPr lang="es-CO" sz="1600" b="0" i="1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“Premio Ciudad de Medellín a la Calidad de la Educación” y “Proyecto de Evaluación externa”, c</a:t>
          </a:r>
          <a:r>
            <a:rPr lang="es-CO" sz="1600" b="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on metodologías diferenciadas para su implementación.</a:t>
          </a:r>
          <a:endParaRPr lang="es-US" sz="1600" b="0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A4C2B6F1-B86E-47CE-A157-7E7E40C26FEE}" type="sibTrans" cxnId="{5E9D1DEB-CFB5-444D-BB83-1C28D89D3253}">
      <dgm:prSet/>
      <dgm:spPr/>
      <dgm:t>
        <a:bodyPr/>
        <a:lstStyle/>
        <a:p>
          <a:endParaRPr lang="es-US" sz="2800">
            <a:solidFill>
              <a:schemeClr val="accent2">
                <a:lumMod val="50000"/>
              </a:schemeClr>
            </a:solidFill>
          </a:endParaRPr>
        </a:p>
      </dgm:t>
    </dgm:pt>
    <dgm:pt modelId="{C1705821-DAA4-4BFA-88ED-0ABE5C829844}" type="parTrans" cxnId="{5E9D1DEB-CFB5-444D-BB83-1C28D89D3253}">
      <dgm:prSet/>
      <dgm:spPr/>
      <dgm:t>
        <a:bodyPr/>
        <a:lstStyle/>
        <a:p>
          <a:endParaRPr lang="es-US" sz="2800">
            <a:solidFill>
              <a:schemeClr val="accent2">
                <a:lumMod val="50000"/>
              </a:schemeClr>
            </a:solidFill>
          </a:endParaRPr>
        </a:p>
      </dgm:t>
    </dgm:pt>
    <dgm:pt modelId="{6BD0D1A1-429C-4419-8D64-58301F147D91}" type="pres">
      <dgm:prSet presAssocID="{16E3EAEA-81CD-48E1-999A-BCD0A54EBE5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69680D7B-8D71-418A-9829-8D7AABC21AF4}" type="pres">
      <dgm:prSet presAssocID="{0881784C-10CE-4968-A4D7-346E6623B208}" presName="parentText" presStyleLbl="node1" presStyleIdx="0" presStyleCnt="3" custLinFactNeighborY="74889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3565A30-49CC-4A69-B4B8-F6274C3DE40B}" type="pres">
      <dgm:prSet presAssocID="{A4C2B6F1-B86E-47CE-A157-7E7E40C26FEE}" presName="spacer" presStyleCnt="0"/>
      <dgm:spPr/>
      <dgm:t>
        <a:bodyPr/>
        <a:lstStyle/>
        <a:p>
          <a:endParaRPr lang="es-CO"/>
        </a:p>
      </dgm:t>
    </dgm:pt>
    <dgm:pt modelId="{17DFB85A-7B82-44D8-BB16-D4F1F49351A3}" type="pres">
      <dgm:prSet presAssocID="{741432D0-F496-4166-9D2E-410CEB1D1F75}" presName="parentText" presStyleLbl="node1" presStyleIdx="1" presStyleCnt="3" custScaleY="77494" custLinFactNeighborY="8314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049ADBE-A591-4E97-9A75-414CBBC10041}" type="pres">
      <dgm:prSet presAssocID="{AD0CC72B-CB9D-4209-806A-A6F2C3E1CB50}" presName="spacer" presStyleCnt="0"/>
      <dgm:spPr/>
      <dgm:t>
        <a:bodyPr/>
        <a:lstStyle/>
        <a:p>
          <a:endParaRPr lang="es-CO"/>
        </a:p>
      </dgm:t>
    </dgm:pt>
    <dgm:pt modelId="{3E7CBC1E-6241-4D3C-A3BB-0E88ACB89059}" type="pres">
      <dgm:prSet presAssocID="{C6F71016-5EEB-4402-A428-2586A6543C22}" presName="parentText" presStyleLbl="node1" presStyleIdx="2" presStyleCnt="3" custLinFactNeighborY="69528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F272459-574A-402C-A441-82FC2F226EE7}" type="presOf" srcId="{16E3EAEA-81CD-48E1-999A-BCD0A54EBE5E}" destId="{6BD0D1A1-429C-4419-8D64-58301F147D91}" srcOrd="0" destOrd="0" presId="urn:microsoft.com/office/officeart/2005/8/layout/vList2"/>
    <dgm:cxn modelId="{F7313E08-0F3E-4D51-867A-5FCD5A544EE6}" type="presOf" srcId="{741432D0-F496-4166-9D2E-410CEB1D1F75}" destId="{17DFB85A-7B82-44D8-BB16-D4F1F49351A3}" srcOrd="0" destOrd="0" presId="urn:microsoft.com/office/officeart/2005/8/layout/vList2"/>
    <dgm:cxn modelId="{D4815CDE-D589-4D40-AA33-3ECDEF461FF4}" type="presOf" srcId="{C6F71016-5EEB-4402-A428-2586A6543C22}" destId="{3E7CBC1E-6241-4D3C-A3BB-0E88ACB89059}" srcOrd="0" destOrd="0" presId="urn:microsoft.com/office/officeart/2005/8/layout/vList2"/>
    <dgm:cxn modelId="{5E9D1DEB-CFB5-444D-BB83-1C28D89D3253}" srcId="{16E3EAEA-81CD-48E1-999A-BCD0A54EBE5E}" destId="{0881784C-10CE-4968-A4D7-346E6623B208}" srcOrd="0" destOrd="0" parTransId="{C1705821-DAA4-4BFA-88ED-0ABE5C829844}" sibTransId="{A4C2B6F1-B86E-47CE-A157-7E7E40C26FEE}"/>
    <dgm:cxn modelId="{81670F03-F8AB-4148-9786-B3DCC264399E}" type="presOf" srcId="{0881784C-10CE-4968-A4D7-346E6623B208}" destId="{69680D7B-8D71-418A-9829-8D7AABC21AF4}" srcOrd="0" destOrd="0" presId="urn:microsoft.com/office/officeart/2005/8/layout/vList2"/>
    <dgm:cxn modelId="{56E0345B-8CB9-4690-BC17-DC825727D53E}" srcId="{16E3EAEA-81CD-48E1-999A-BCD0A54EBE5E}" destId="{C6F71016-5EEB-4402-A428-2586A6543C22}" srcOrd="2" destOrd="0" parTransId="{0FB92128-81F4-4D7D-8492-57F00BA150BE}" sibTransId="{F8EA239B-AF93-480C-934B-5EC17F26297F}"/>
    <dgm:cxn modelId="{7FE635CC-0C8C-409C-A63F-F5C32BDD1668}" srcId="{16E3EAEA-81CD-48E1-999A-BCD0A54EBE5E}" destId="{741432D0-F496-4166-9D2E-410CEB1D1F75}" srcOrd="1" destOrd="0" parTransId="{4D76287D-DDAC-4983-97BE-FA27B7429C51}" sibTransId="{AD0CC72B-CB9D-4209-806A-A6F2C3E1CB50}"/>
    <dgm:cxn modelId="{B661DAD8-0C62-41DE-8BE0-A48243016DC4}" type="presParOf" srcId="{6BD0D1A1-429C-4419-8D64-58301F147D91}" destId="{69680D7B-8D71-418A-9829-8D7AABC21AF4}" srcOrd="0" destOrd="0" presId="urn:microsoft.com/office/officeart/2005/8/layout/vList2"/>
    <dgm:cxn modelId="{D69AF998-5BBC-4165-8F33-D20479982935}" type="presParOf" srcId="{6BD0D1A1-429C-4419-8D64-58301F147D91}" destId="{53565A30-49CC-4A69-B4B8-F6274C3DE40B}" srcOrd="1" destOrd="0" presId="urn:microsoft.com/office/officeart/2005/8/layout/vList2"/>
    <dgm:cxn modelId="{7509E697-CF06-44EE-8776-DE031D3CFFCC}" type="presParOf" srcId="{6BD0D1A1-429C-4419-8D64-58301F147D91}" destId="{17DFB85A-7B82-44D8-BB16-D4F1F49351A3}" srcOrd="2" destOrd="0" presId="urn:microsoft.com/office/officeart/2005/8/layout/vList2"/>
    <dgm:cxn modelId="{C08405CA-0673-4C28-AF28-0E9E4EA11D85}" type="presParOf" srcId="{6BD0D1A1-429C-4419-8D64-58301F147D91}" destId="{A049ADBE-A591-4E97-9A75-414CBBC10041}" srcOrd="3" destOrd="0" presId="urn:microsoft.com/office/officeart/2005/8/layout/vList2"/>
    <dgm:cxn modelId="{98F24CE0-D948-48AA-9FB9-EC15194B56B9}" type="presParOf" srcId="{6BD0D1A1-429C-4419-8D64-58301F147D91}" destId="{3E7CBC1E-6241-4D3C-A3BB-0E88ACB89059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D999B84-42B4-42D5-834B-993C732E92E9}" type="doc">
      <dgm:prSet loTypeId="urn:microsoft.com/office/officeart/2005/8/layout/default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7AE3672E-CE5D-45E1-B34E-9B795B84B5D8}">
      <dgm:prSet phldrT="[Texto]" custT="1"/>
      <dgm:spPr/>
      <dgm:t>
        <a:bodyPr/>
        <a:lstStyle/>
        <a:p>
          <a:pPr algn="ctr"/>
          <a:r>
            <a:rPr lang="es-CO" sz="1400" dirty="0" smtClean="0">
              <a:latin typeface="Arial" pitchFamily="34" charset="0"/>
              <a:cs typeface="Arial" pitchFamily="34" charset="0"/>
            </a:rPr>
            <a:t>Participación de diferentes actores institucionales que permite tener un panorama claro para establecer propuestas de mejoramiento.</a:t>
          </a:r>
          <a:endParaRPr lang="es-CO" sz="1400" dirty="0">
            <a:latin typeface="Arial" pitchFamily="34" charset="0"/>
            <a:cs typeface="Arial" pitchFamily="34" charset="0"/>
          </a:endParaRPr>
        </a:p>
      </dgm:t>
    </dgm:pt>
    <dgm:pt modelId="{8CFC57AB-8A68-4DF2-8BCE-6A2E46572F6B}" type="parTrans" cxnId="{69A573CC-1825-4045-A581-72E7EF0FC941}">
      <dgm:prSet/>
      <dgm:spPr/>
      <dgm:t>
        <a:bodyPr/>
        <a:lstStyle/>
        <a:p>
          <a:pPr algn="ctr"/>
          <a:endParaRPr lang="es-CO" sz="14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9C949206-2997-4DE3-A55A-D024B8BAAC1E}" type="sibTrans" cxnId="{69A573CC-1825-4045-A581-72E7EF0FC941}">
      <dgm:prSet/>
      <dgm:spPr/>
      <dgm:t>
        <a:bodyPr/>
        <a:lstStyle/>
        <a:p>
          <a:pPr algn="ctr"/>
          <a:endParaRPr lang="es-CO" sz="14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4F1F2735-652C-40EE-BF41-7C4795C743BE}">
      <dgm:prSet phldrT="[Texto]" custT="1"/>
      <dgm:spPr/>
      <dgm:t>
        <a:bodyPr/>
        <a:lstStyle/>
        <a:p>
          <a:pPr algn="ctr"/>
          <a:r>
            <a:rPr lang="es-ES" sz="1400" dirty="0" smtClean="0">
              <a:latin typeface="Arial" pitchFamily="34" charset="0"/>
              <a:cs typeface="Arial" pitchFamily="34" charset="0"/>
            </a:rPr>
            <a:t>Validación y legitimación de la herramienta de autoevaluación por parte de las instituciones educativas participantes.</a:t>
          </a:r>
          <a:endParaRPr lang="es-CO" sz="1400" dirty="0">
            <a:latin typeface="Arial" pitchFamily="34" charset="0"/>
            <a:cs typeface="Arial" pitchFamily="34" charset="0"/>
          </a:endParaRPr>
        </a:p>
      </dgm:t>
    </dgm:pt>
    <dgm:pt modelId="{3CE551D1-C3DD-4653-AF17-4C5FD3ED135C}" type="parTrans" cxnId="{F43637FC-2CE2-428A-9D23-2A3C83AF84A2}">
      <dgm:prSet/>
      <dgm:spPr/>
      <dgm:t>
        <a:bodyPr/>
        <a:lstStyle/>
        <a:p>
          <a:pPr algn="ctr"/>
          <a:endParaRPr lang="es-CO" sz="14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DF09841B-4861-4F03-B25A-D8FAFBCF9BB4}" type="sibTrans" cxnId="{F43637FC-2CE2-428A-9D23-2A3C83AF84A2}">
      <dgm:prSet/>
      <dgm:spPr/>
      <dgm:t>
        <a:bodyPr/>
        <a:lstStyle/>
        <a:p>
          <a:pPr algn="ctr"/>
          <a:endParaRPr lang="es-CO" sz="14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AE0035CB-8F81-42BF-92BD-8436C0151B1A}">
      <dgm:prSet phldrT="[Texto]" custT="1"/>
      <dgm:spPr/>
      <dgm:t>
        <a:bodyPr/>
        <a:lstStyle/>
        <a:p>
          <a:pPr algn="ctr"/>
          <a:r>
            <a:rPr lang="es-CO" sz="1400" smtClean="0">
              <a:latin typeface="Arial" pitchFamily="34" charset="0"/>
              <a:cs typeface="Arial" pitchFamily="34" charset="0"/>
            </a:rPr>
            <a:t>205 equipos de gestión institucional que comprenden la propuesta de autoevaluación institucional integrada. </a:t>
          </a:r>
          <a:endParaRPr lang="es-CO" sz="1400" dirty="0">
            <a:latin typeface="Arial" pitchFamily="34" charset="0"/>
            <a:cs typeface="Arial" pitchFamily="34" charset="0"/>
          </a:endParaRPr>
        </a:p>
      </dgm:t>
    </dgm:pt>
    <dgm:pt modelId="{052A9F2C-F627-4160-8274-96790F8077F2}" type="parTrans" cxnId="{1CB5E484-F340-4B9E-9441-BF65DDEBB643}">
      <dgm:prSet/>
      <dgm:spPr/>
      <dgm:t>
        <a:bodyPr/>
        <a:lstStyle/>
        <a:p>
          <a:pPr algn="ctr"/>
          <a:endParaRPr lang="es-CO" sz="14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7E062C7-1E97-4B22-913E-3FB7198114B0}" type="sibTrans" cxnId="{1CB5E484-F340-4B9E-9441-BF65DDEBB643}">
      <dgm:prSet/>
      <dgm:spPr/>
      <dgm:t>
        <a:bodyPr/>
        <a:lstStyle/>
        <a:p>
          <a:pPr algn="ctr"/>
          <a:endParaRPr lang="es-CO" sz="14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C6CDDCCD-C4CD-4AAF-81ED-016FA5B19ABA}">
      <dgm:prSet phldrT="[Texto]" custT="1"/>
      <dgm:spPr/>
      <dgm:t>
        <a:bodyPr/>
        <a:lstStyle/>
        <a:p>
          <a:pPr algn="ctr"/>
          <a:r>
            <a:rPr lang="es-US" sz="1400" b="0" dirty="0" smtClean="0">
              <a:latin typeface="Arial" pitchFamily="34" charset="0"/>
              <a:cs typeface="Arial" pitchFamily="34" charset="0"/>
            </a:rPr>
            <a:t>Instauración y comprensión </a:t>
          </a:r>
          <a:br>
            <a:rPr lang="es-US" sz="1400" b="0" dirty="0" smtClean="0">
              <a:latin typeface="Arial" pitchFamily="34" charset="0"/>
              <a:cs typeface="Arial" pitchFamily="34" charset="0"/>
            </a:rPr>
          </a:br>
          <a:r>
            <a:rPr lang="es-US" sz="1400" b="0" dirty="0" smtClean="0">
              <a:latin typeface="Arial" pitchFamily="34" charset="0"/>
              <a:cs typeface="Arial" pitchFamily="34" charset="0"/>
            </a:rPr>
            <a:t>de la herramienta de autoevaluación institucional Integrada para las I.E. </a:t>
          </a:r>
          <a:endParaRPr lang="es-CO" sz="1400" dirty="0">
            <a:latin typeface="Arial" pitchFamily="34" charset="0"/>
            <a:cs typeface="Arial" pitchFamily="34" charset="0"/>
          </a:endParaRPr>
        </a:p>
      </dgm:t>
    </dgm:pt>
    <dgm:pt modelId="{A8BFEE47-155D-46DF-9942-CD9BDB6C16D7}" type="parTrans" cxnId="{B4087B57-46DD-4817-9AC9-B1B0B134EFD3}">
      <dgm:prSet/>
      <dgm:spPr/>
      <dgm:t>
        <a:bodyPr/>
        <a:lstStyle/>
        <a:p>
          <a:pPr algn="ctr"/>
          <a:endParaRPr lang="es-CO" sz="14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3140F37-95FE-401A-A87C-AC8F75E3022D}" type="sibTrans" cxnId="{B4087B57-46DD-4817-9AC9-B1B0B134EFD3}">
      <dgm:prSet/>
      <dgm:spPr/>
      <dgm:t>
        <a:bodyPr/>
        <a:lstStyle/>
        <a:p>
          <a:pPr algn="ctr"/>
          <a:endParaRPr lang="es-CO" sz="14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2DDB6F42-D5AC-4C26-BA98-EFB6508E0165}">
      <dgm:prSet custT="1"/>
      <dgm:spPr/>
      <dgm:t>
        <a:bodyPr/>
        <a:lstStyle/>
        <a:p>
          <a:pPr algn="ctr"/>
          <a:r>
            <a:rPr lang="es-CO" sz="1400" smtClean="0">
              <a:latin typeface="Arial" pitchFamily="34" charset="0"/>
              <a:cs typeface="Arial" pitchFamily="34" charset="0"/>
            </a:rPr>
            <a:t>La herramienta permite una priorización objetiva</a:t>
          </a:r>
          <a:endParaRPr lang="es-CO" sz="1400" dirty="0">
            <a:latin typeface="Arial" pitchFamily="34" charset="0"/>
            <a:cs typeface="Arial" pitchFamily="34" charset="0"/>
          </a:endParaRPr>
        </a:p>
      </dgm:t>
    </dgm:pt>
    <dgm:pt modelId="{ECE970E8-5961-45C9-ACF5-341EAFD92124}" type="parTrans" cxnId="{85E51641-CA54-4EA3-A4A0-215FA8C76434}">
      <dgm:prSet/>
      <dgm:spPr/>
      <dgm:t>
        <a:bodyPr/>
        <a:lstStyle/>
        <a:p>
          <a:pPr algn="ctr"/>
          <a:endParaRPr lang="es-CO" sz="1400">
            <a:latin typeface="Arial" pitchFamily="34" charset="0"/>
            <a:cs typeface="Arial" pitchFamily="34" charset="0"/>
          </a:endParaRPr>
        </a:p>
      </dgm:t>
    </dgm:pt>
    <dgm:pt modelId="{93FA78A0-9FD7-47C7-9B8C-25AE0F104C29}" type="sibTrans" cxnId="{85E51641-CA54-4EA3-A4A0-215FA8C76434}">
      <dgm:prSet/>
      <dgm:spPr/>
      <dgm:t>
        <a:bodyPr/>
        <a:lstStyle/>
        <a:p>
          <a:pPr algn="ctr"/>
          <a:endParaRPr lang="es-CO" sz="1400">
            <a:latin typeface="Arial" pitchFamily="34" charset="0"/>
            <a:cs typeface="Arial" pitchFamily="34" charset="0"/>
          </a:endParaRPr>
        </a:p>
      </dgm:t>
    </dgm:pt>
    <dgm:pt modelId="{9914AED1-7CF6-4A5A-BC60-86CD2C05FD47}" type="pres">
      <dgm:prSet presAssocID="{1D999B84-42B4-42D5-834B-993C732E92E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AA62265A-12D7-49D9-8AB6-464D73E230D3}" type="pres">
      <dgm:prSet presAssocID="{C6CDDCCD-C4CD-4AAF-81ED-016FA5B19AB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30D0009-194B-4B92-A91A-4FE51684E77D}" type="pres">
      <dgm:prSet presAssocID="{03140F37-95FE-401A-A87C-AC8F75E3022D}" presName="sibTrans" presStyleCnt="0"/>
      <dgm:spPr/>
    </dgm:pt>
    <dgm:pt modelId="{B760FA0B-74BD-40D4-BA73-4DA57C31903E}" type="pres">
      <dgm:prSet presAssocID="{AE0035CB-8F81-42BF-92BD-8436C0151B1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691F09D-35A3-4AAC-9355-FA4157C65299}" type="pres">
      <dgm:prSet presAssocID="{37E062C7-1E97-4B22-913E-3FB7198114B0}" presName="sibTrans" presStyleCnt="0"/>
      <dgm:spPr/>
    </dgm:pt>
    <dgm:pt modelId="{36F59C31-3911-45E4-8ED6-E1B09687F2F5}" type="pres">
      <dgm:prSet presAssocID="{7AE3672E-CE5D-45E1-B34E-9B795B84B5D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E3C990E-17AC-476A-A87B-CA7CBB72C59B}" type="pres">
      <dgm:prSet presAssocID="{9C949206-2997-4DE3-A55A-D024B8BAAC1E}" presName="sibTrans" presStyleCnt="0"/>
      <dgm:spPr/>
    </dgm:pt>
    <dgm:pt modelId="{ECBFA536-3CCA-4CBD-9077-24E76B9B22BF}" type="pres">
      <dgm:prSet presAssocID="{4F1F2735-652C-40EE-BF41-7C4795C743B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B2A2F59-C4D0-4DD2-B55E-CEA3FEAD2054}" type="pres">
      <dgm:prSet presAssocID="{DF09841B-4861-4F03-B25A-D8FAFBCF9BB4}" presName="sibTrans" presStyleCnt="0"/>
      <dgm:spPr/>
    </dgm:pt>
    <dgm:pt modelId="{107B277D-974D-4C91-9B51-94BE8397ECC6}" type="pres">
      <dgm:prSet presAssocID="{2DDB6F42-D5AC-4C26-BA98-EFB6508E016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85E51641-CA54-4EA3-A4A0-215FA8C76434}" srcId="{1D999B84-42B4-42D5-834B-993C732E92E9}" destId="{2DDB6F42-D5AC-4C26-BA98-EFB6508E0165}" srcOrd="4" destOrd="0" parTransId="{ECE970E8-5961-45C9-ACF5-341EAFD92124}" sibTransId="{93FA78A0-9FD7-47C7-9B8C-25AE0F104C29}"/>
    <dgm:cxn modelId="{1CB5E484-F340-4B9E-9441-BF65DDEBB643}" srcId="{1D999B84-42B4-42D5-834B-993C732E92E9}" destId="{AE0035CB-8F81-42BF-92BD-8436C0151B1A}" srcOrd="1" destOrd="0" parTransId="{052A9F2C-F627-4160-8274-96790F8077F2}" sibTransId="{37E062C7-1E97-4B22-913E-3FB7198114B0}"/>
    <dgm:cxn modelId="{69A573CC-1825-4045-A581-72E7EF0FC941}" srcId="{1D999B84-42B4-42D5-834B-993C732E92E9}" destId="{7AE3672E-CE5D-45E1-B34E-9B795B84B5D8}" srcOrd="2" destOrd="0" parTransId="{8CFC57AB-8A68-4DF2-8BCE-6A2E46572F6B}" sibTransId="{9C949206-2997-4DE3-A55A-D024B8BAAC1E}"/>
    <dgm:cxn modelId="{3135BF93-FF36-4D3B-AAEA-B7180730BA6F}" type="presOf" srcId="{7AE3672E-CE5D-45E1-B34E-9B795B84B5D8}" destId="{36F59C31-3911-45E4-8ED6-E1B09687F2F5}" srcOrd="0" destOrd="0" presId="urn:microsoft.com/office/officeart/2005/8/layout/default"/>
    <dgm:cxn modelId="{A0DA5654-484D-41DA-A55C-E572332B1ABD}" type="presOf" srcId="{1D999B84-42B4-42D5-834B-993C732E92E9}" destId="{9914AED1-7CF6-4A5A-BC60-86CD2C05FD47}" srcOrd="0" destOrd="0" presId="urn:microsoft.com/office/officeart/2005/8/layout/default"/>
    <dgm:cxn modelId="{8D2EE6DE-81E3-41D3-8DB0-BC870FBCCC90}" type="presOf" srcId="{4F1F2735-652C-40EE-BF41-7C4795C743BE}" destId="{ECBFA536-3CCA-4CBD-9077-24E76B9B22BF}" srcOrd="0" destOrd="0" presId="urn:microsoft.com/office/officeart/2005/8/layout/default"/>
    <dgm:cxn modelId="{B4087B57-46DD-4817-9AC9-B1B0B134EFD3}" srcId="{1D999B84-42B4-42D5-834B-993C732E92E9}" destId="{C6CDDCCD-C4CD-4AAF-81ED-016FA5B19ABA}" srcOrd="0" destOrd="0" parTransId="{A8BFEE47-155D-46DF-9942-CD9BDB6C16D7}" sibTransId="{03140F37-95FE-401A-A87C-AC8F75E3022D}"/>
    <dgm:cxn modelId="{6FE8F589-C94C-4B88-885C-7299EA7491F5}" type="presOf" srcId="{2DDB6F42-D5AC-4C26-BA98-EFB6508E0165}" destId="{107B277D-974D-4C91-9B51-94BE8397ECC6}" srcOrd="0" destOrd="0" presId="urn:microsoft.com/office/officeart/2005/8/layout/default"/>
    <dgm:cxn modelId="{453456F8-3AAF-4F59-A643-CA723BED378B}" type="presOf" srcId="{AE0035CB-8F81-42BF-92BD-8436C0151B1A}" destId="{B760FA0B-74BD-40D4-BA73-4DA57C31903E}" srcOrd="0" destOrd="0" presId="urn:microsoft.com/office/officeart/2005/8/layout/default"/>
    <dgm:cxn modelId="{F52C4191-FFD5-4F88-83B9-B0B3068C2734}" type="presOf" srcId="{C6CDDCCD-C4CD-4AAF-81ED-016FA5B19ABA}" destId="{AA62265A-12D7-49D9-8AB6-464D73E230D3}" srcOrd="0" destOrd="0" presId="urn:microsoft.com/office/officeart/2005/8/layout/default"/>
    <dgm:cxn modelId="{F43637FC-2CE2-428A-9D23-2A3C83AF84A2}" srcId="{1D999B84-42B4-42D5-834B-993C732E92E9}" destId="{4F1F2735-652C-40EE-BF41-7C4795C743BE}" srcOrd="3" destOrd="0" parTransId="{3CE551D1-C3DD-4653-AF17-4C5FD3ED135C}" sibTransId="{DF09841B-4861-4F03-B25A-D8FAFBCF9BB4}"/>
    <dgm:cxn modelId="{047FC0FF-CAEB-47C9-A22C-3FF8C0F9D8AE}" type="presParOf" srcId="{9914AED1-7CF6-4A5A-BC60-86CD2C05FD47}" destId="{AA62265A-12D7-49D9-8AB6-464D73E230D3}" srcOrd="0" destOrd="0" presId="urn:microsoft.com/office/officeart/2005/8/layout/default"/>
    <dgm:cxn modelId="{50722D49-C79B-479F-9F08-EF2D293FF928}" type="presParOf" srcId="{9914AED1-7CF6-4A5A-BC60-86CD2C05FD47}" destId="{830D0009-194B-4B92-A91A-4FE51684E77D}" srcOrd="1" destOrd="0" presId="urn:microsoft.com/office/officeart/2005/8/layout/default"/>
    <dgm:cxn modelId="{1D7A6150-B511-4BDB-930D-AE572ED5B6DD}" type="presParOf" srcId="{9914AED1-7CF6-4A5A-BC60-86CD2C05FD47}" destId="{B760FA0B-74BD-40D4-BA73-4DA57C31903E}" srcOrd="2" destOrd="0" presId="urn:microsoft.com/office/officeart/2005/8/layout/default"/>
    <dgm:cxn modelId="{35BCB8F4-C112-4689-AA72-13E043CDE6AB}" type="presParOf" srcId="{9914AED1-7CF6-4A5A-BC60-86CD2C05FD47}" destId="{F691F09D-35A3-4AAC-9355-FA4157C65299}" srcOrd="3" destOrd="0" presId="urn:microsoft.com/office/officeart/2005/8/layout/default"/>
    <dgm:cxn modelId="{7E0424BC-D51D-4285-84FB-C7817C68952D}" type="presParOf" srcId="{9914AED1-7CF6-4A5A-BC60-86CD2C05FD47}" destId="{36F59C31-3911-45E4-8ED6-E1B09687F2F5}" srcOrd="4" destOrd="0" presId="urn:microsoft.com/office/officeart/2005/8/layout/default"/>
    <dgm:cxn modelId="{EF5AAD6B-FEAE-459B-B36E-E61723F13810}" type="presParOf" srcId="{9914AED1-7CF6-4A5A-BC60-86CD2C05FD47}" destId="{DE3C990E-17AC-476A-A87B-CA7CBB72C59B}" srcOrd="5" destOrd="0" presId="urn:microsoft.com/office/officeart/2005/8/layout/default"/>
    <dgm:cxn modelId="{37031E08-DCF8-46B0-BFDD-94EEF9B51CBB}" type="presParOf" srcId="{9914AED1-7CF6-4A5A-BC60-86CD2C05FD47}" destId="{ECBFA536-3CCA-4CBD-9077-24E76B9B22BF}" srcOrd="6" destOrd="0" presId="urn:microsoft.com/office/officeart/2005/8/layout/default"/>
    <dgm:cxn modelId="{6E6A8692-F3AD-4AA0-A098-F175293D1507}" type="presParOf" srcId="{9914AED1-7CF6-4A5A-BC60-86CD2C05FD47}" destId="{9B2A2F59-C4D0-4DD2-B55E-CEA3FEAD2054}" srcOrd="7" destOrd="0" presId="urn:microsoft.com/office/officeart/2005/8/layout/default"/>
    <dgm:cxn modelId="{2F7AD969-1CE8-4834-87D8-F5D5115E69D1}" type="presParOf" srcId="{9914AED1-7CF6-4A5A-BC60-86CD2C05FD47}" destId="{107B277D-974D-4C91-9B51-94BE8397ECC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D999B84-42B4-42D5-834B-993C732E92E9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7AE3672E-CE5D-45E1-B34E-9B795B84B5D8}">
      <dgm:prSet phldrT="[Texto]" custT="1"/>
      <dgm:spPr/>
      <dgm:t>
        <a:bodyPr/>
        <a:lstStyle/>
        <a:p>
          <a:pPr algn="l"/>
          <a:r>
            <a:rPr lang="es-CO" sz="1200" dirty="0" smtClean="0">
              <a:latin typeface="Arial" pitchFamily="34" charset="0"/>
              <a:cs typeface="Arial" pitchFamily="34" charset="0"/>
            </a:rPr>
            <a:t>Posibilidad de integrar aspectos de la evaluación de desempeño para apoyar estructuralmente desde la herramienta la gestión académica.</a:t>
          </a:r>
          <a:endParaRPr lang="es-CO" sz="1200" dirty="0">
            <a:latin typeface="Arial" pitchFamily="34" charset="0"/>
            <a:cs typeface="Arial" pitchFamily="34" charset="0"/>
          </a:endParaRPr>
        </a:p>
      </dgm:t>
    </dgm:pt>
    <dgm:pt modelId="{8CFC57AB-8A68-4DF2-8BCE-6A2E46572F6B}" type="parTrans" cxnId="{69A573CC-1825-4045-A581-72E7EF0FC941}">
      <dgm:prSet/>
      <dgm:spPr/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</a:endParaRPr>
        </a:p>
      </dgm:t>
    </dgm:pt>
    <dgm:pt modelId="{9C949206-2997-4DE3-A55A-D024B8BAAC1E}" type="sibTrans" cxnId="{69A573CC-1825-4045-A581-72E7EF0FC941}">
      <dgm:prSet/>
      <dgm:spPr/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</a:endParaRPr>
        </a:p>
      </dgm:t>
    </dgm:pt>
    <dgm:pt modelId="{AE0035CB-8F81-42BF-92BD-8436C0151B1A}">
      <dgm:prSet phldrT="[Texto]" custT="1"/>
      <dgm:spPr/>
      <dgm:t>
        <a:bodyPr anchor="ctr"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ES" sz="1200" b="0" dirty="0" smtClean="0">
              <a:latin typeface="Arial" pitchFamily="34" charset="0"/>
              <a:cs typeface="Arial" pitchFamily="34" charset="0"/>
            </a:rPr>
            <a:t>Aprovechar Instrumento Técnico Institucional, diseñado por el Laboratorio de Calidad de la Secretaría, como insumo para elaborar la autoevaluación institucional y el plan de mejora</a:t>
          </a:r>
          <a:endParaRPr lang="es-CO" sz="1200" dirty="0">
            <a:latin typeface="Arial" pitchFamily="34" charset="0"/>
            <a:cs typeface="Arial" pitchFamily="34" charset="0"/>
          </a:endParaRPr>
        </a:p>
      </dgm:t>
    </dgm:pt>
    <dgm:pt modelId="{052A9F2C-F627-4160-8274-96790F8077F2}" type="parTrans" cxnId="{1CB5E484-F340-4B9E-9441-BF65DDEBB643}">
      <dgm:prSet/>
      <dgm:spPr/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</a:endParaRPr>
        </a:p>
      </dgm:t>
    </dgm:pt>
    <dgm:pt modelId="{37E062C7-1E97-4B22-913E-3FB7198114B0}" type="sibTrans" cxnId="{1CB5E484-F340-4B9E-9441-BF65DDEBB643}">
      <dgm:prSet/>
      <dgm:spPr/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</a:endParaRPr>
        </a:p>
      </dgm:t>
    </dgm:pt>
    <dgm:pt modelId="{C6CDDCCD-C4CD-4AAF-81ED-016FA5B19ABA}">
      <dgm:prSet phldrT="[Texto]" custT="1"/>
      <dgm:spPr/>
      <dgm:t>
        <a:bodyPr/>
        <a:lstStyle/>
        <a:p>
          <a:pPr algn="l"/>
          <a:r>
            <a:rPr lang="es-US" sz="1200" b="0" dirty="0" smtClean="0">
              <a:latin typeface="Arial" pitchFamily="34" charset="0"/>
              <a:cs typeface="Arial" pitchFamily="34" charset="0"/>
            </a:rPr>
            <a:t>Establecer índice de inclusión educativa, de acuerdo a propuesta de Autoevaluación  Institucional Integrada.</a:t>
          </a:r>
          <a:endParaRPr lang="es-CO" sz="1200" dirty="0">
            <a:latin typeface="Arial" pitchFamily="34" charset="0"/>
            <a:cs typeface="Arial" pitchFamily="34" charset="0"/>
          </a:endParaRPr>
        </a:p>
      </dgm:t>
    </dgm:pt>
    <dgm:pt modelId="{A8BFEE47-155D-46DF-9942-CD9BDB6C16D7}" type="parTrans" cxnId="{B4087B57-46DD-4817-9AC9-B1B0B134EFD3}">
      <dgm:prSet/>
      <dgm:spPr/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</a:endParaRPr>
        </a:p>
      </dgm:t>
    </dgm:pt>
    <dgm:pt modelId="{03140F37-95FE-401A-A87C-AC8F75E3022D}" type="sibTrans" cxnId="{B4087B57-46DD-4817-9AC9-B1B0B134EFD3}">
      <dgm:prSet/>
      <dgm:spPr/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</a:endParaRPr>
        </a:p>
      </dgm:t>
    </dgm:pt>
    <dgm:pt modelId="{4F1F2735-652C-40EE-BF41-7C4795C743BE}">
      <dgm:prSet phldrT="[Texto]" custT="1"/>
      <dgm:spPr/>
      <dgm:t>
        <a:bodyPr/>
        <a:lstStyle/>
        <a:p>
          <a:pPr algn="l"/>
          <a:r>
            <a:rPr lang="es-CO" sz="1200" dirty="0" smtClean="0">
              <a:latin typeface="Arial" pitchFamily="34" charset="0"/>
              <a:cs typeface="Arial" pitchFamily="34" charset="0"/>
            </a:rPr>
            <a:t>La forma como se llegó a las instituciones educativas fue acertada y bien valorada por los asistentes</a:t>
          </a:r>
          <a:endParaRPr lang="es-CO" sz="1200" dirty="0">
            <a:latin typeface="Arial" pitchFamily="34" charset="0"/>
            <a:cs typeface="Arial" pitchFamily="34" charset="0"/>
          </a:endParaRPr>
        </a:p>
      </dgm:t>
    </dgm:pt>
    <dgm:pt modelId="{DF09841B-4861-4F03-B25A-D8FAFBCF9BB4}" type="sibTrans" cxnId="{F43637FC-2CE2-428A-9D23-2A3C83AF84A2}">
      <dgm:prSet/>
      <dgm:spPr/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</a:endParaRPr>
        </a:p>
      </dgm:t>
    </dgm:pt>
    <dgm:pt modelId="{3CE551D1-C3DD-4653-AF17-4C5FD3ED135C}" type="parTrans" cxnId="{F43637FC-2CE2-428A-9D23-2A3C83AF84A2}">
      <dgm:prSet/>
      <dgm:spPr/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</a:endParaRPr>
        </a:p>
      </dgm:t>
    </dgm:pt>
    <dgm:pt modelId="{BC2D0225-767D-47F9-8400-FD9306AC2C27}">
      <dgm:prSet phldrT="[Texto]" custT="1"/>
      <dgm:spPr/>
      <dgm:t>
        <a:bodyPr/>
        <a:lstStyle/>
        <a:p>
          <a:pPr algn="ctr"/>
          <a:r>
            <a:rPr lang="es-CO" sz="2800" dirty="0" smtClean="0"/>
            <a:t>Lecciones</a:t>
          </a:r>
          <a:endParaRPr lang="es-CO" sz="2800" dirty="0"/>
        </a:p>
      </dgm:t>
    </dgm:pt>
    <dgm:pt modelId="{35D75298-2B0F-425B-AB8A-D6DA041BDAB1}" type="parTrans" cxnId="{A1F8352C-7793-46F2-A3BD-CF7C3C832E09}">
      <dgm:prSet/>
      <dgm:spPr/>
      <dgm:t>
        <a:bodyPr/>
        <a:lstStyle/>
        <a:p>
          <a:endParaRPr lang="es-CO"/>
        </a:p>
      </dgm:t>
    </dgm:pt>
    <dgm:pt modelId="{A4D80FCF-9CC6-4C7C-B6FC-A9F890C996FA}" type="sibTrans" cxnId="{A1F8352C-7793-46F2-A3BD-CF7C3C832E09}">
      <dgm:prSet/>
      <dgm:spPr/>
      <dgm:t>
        <a:bodyPr/>
        <a:lstStyle/>
        <a:p>
          <a:endParaRPr lang="es-CO"/>
        </a:p>
      </dgm:t>
    </dgm:pt>
    <dgm:pt modelId="{D7502369-3C17-49A2-961F-875E577B9C08}" type="pres">
      <dgm:prSet presAssocID="{1D999B84-42B4-42D5-834B-993C732E92E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636B7F12-10C1-45E6-B034-8FD80801C502}" type="pres">
      <dgm:prSet presAssocID="{BC2D0225-767D-47F9-8400-FD9306AC2C27}" presName="root1" presStyleCnt="0"/>
      <dgm:spPr/>
    </dgm:pt>
    <dgm:pt modelId="{8BA2F048-A42D-4856-A0B2-4CF579D571C1}" type="pres">
      <dgm:prSet presAssocID="{BC2D0225-767D-47F9-8400-FD9306AC2C27}" presName="LevelOneTextNode" presStyleLbl="node0" presStyleIdx="0" presStyleCnt="1" custScaleY="42456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DDA99CFF-F961-4E51-AC8B-157C44DB63AB}" type="pres">
      <dgm:prSet presAssocID="{BC2D0225-767D-47F9-8400-FD9306AC2C27}" presName="level2hierChild" presStyleCnt="0"/>
      <dgm:spPr/>
    </dgm:pt>
    <dgm:pt modelId="{B396BF1D-1E8E-4660-A073-20859CFADD5B}" type="pres">
      <dgm:prSet presAssocID="{A8BFEE47-155D-46DF-9942-CD9BDB6C16D7}" presName="conn2-1" presStyleLbl="parChTrans1D2" presStyleIdx="0" presStyleCnt="4"/>
      <dgm:spPr/>
      <dgm:t>
        <a:bodyPr/>
        <a:lstStyle/>
        <a:p>
          <a:endParaRPr lang="es-CO"/>
        </a:p>
      </dgm:t>
    </dgm:pt>
    <dgm:pt modelId="{6EBC58E8-DC97-4FF6-8C84-AE5768871434}" type="pres">
      <dgm:prSet presAssocID="{A8BFEE47-155D-46DF-9942-CD9BDB6C16D7}" presName="connTx" presStyleLbl="parChTrans1D2" presStyleIdx="0" presStyleCnt="4"/>
      <dgm:spPr/>
      <dgm:t>
        <a:bodyPr/>
        <a:lstStyle/>
        <a:p>
          <a:endParaRPr lang="es-CO"/>
        </a:p>
      </dgm:t>
    </dgm:pt>
    <dgm:pt modelId="{A275CBF6-F511-487B-9824-8BDB28CA5B44}" type="pres">
      <dgm:prSet presAssocID="{C6CDDCCD-C4CD-4AAF-81ED-016FA5B19ABA}" presName="root2" presStyleCnt="0"/>
      <dgm:spPr/>
    </dgm:pt>
    <dgm:pt modelId="{7ECBC5B9-0431-4EFF-9F38-2F711691E39D}" type="pres">
      <dgm:prSet presAssocID="{C6CDDCCD-C4CD-4AAF-81ED-016FA5B19ABA}" presName="LevelTwoTextNode" presStyleLbl="node2" presStyleIdx="0" presStyleCnt="4" custScaleX="186627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9ABA9B14-950F-4DE6-BA69-7DDA1265E732}" type="pres">
      <dgm:prSet presAssocID="{C6CDDCCD-C4CD-4AAF-81ED-016FA5B19ABA}" presName="level3hierChild" presStyleCnt="0"/>
      <dgm:spPr/>
    </dgm:pt>
    <dgm:pt modelId="{7A33FDCA-D4AB-4AE7-A504-C124BB2E986F}" type="pres">
      <dgm:prSet presAssocID="{052A9F2C-F627-4160-8274-96790F8077F2}" presName="conn2-1" presStyleLbl="parChTrans1D2" presStyleIdx="1" presStyleCnt="4"/>
      <dgm:spPr/>
      <dgm:t>
        <a:bodyPr/>
        <a:lstStyle/>
        <a:p>
          <a:endParaRPr lang="es-CO"/>
        </a:p>
      </dgm:t>
    </dgm:pt>
    <dgm:pt modelId="{079575B5-36B0-4853-BC96-B998E0FD0544}" type="pres">
      <dgm:prSet presAssocID="{052A9F2C-F627-4160-8274-96790F8077F2}" presName="connTx" presStyleLbl="parChTrans1D2" presStyleIdx="1" presStyleCnt="4"/>
      <dgm:spPr/>
      <dgm:t>
        <a:bodyPr/>
        <a:lstStyle/>
        <a:p>
          <a:endParaRPr lang="es-CO"/>
        </a:p>
      </dgm:t>
    </dgm:pt>
    <dgm:pt modelId="{024F4277-6DD0-461A-B8E7-8B042EC6BD25}" type="pres">
      <dgm:prSet presAssocID="{AE0035CB-8F81-42BF-92BD-8436C0151B1A}" presName="root2" presStyleCnt="0"/>
      <dgm:spPr/>
    </dgm:pt>
    <dgm:pt modelId="{9D9C58F3-0E7B-4B58-8AE6-F06FF6BD7829}" type="pres">
      <dgm:prSet presAssocID="{AE0035CB-8F81-42BF-92BD-8436C0151B1A}" presName="LevelTwoTextNode" presStyleLbl="node2" presStyleIdx="1" presStyleCnt="4" custScaleX="186627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1182D635-74C5-4ADB-9A34-EAE17189F4C3}" type="pres">
      <dgm:prSet presAssocID="{AE0035CB-8F81-42BF-92BD-8436C0151B1A}" presName="level3hierChild" presStyleCnt="0"/>
      <dgm:spPr/>
    </dgm:pt>
    <dgm:pt modelId="{C4F4CD50-6BF5-48CF-BEDE-257DEB7EBCF6}" type="pres">
      <dgm:prSet presAssocID="{8CFC57AB-8A68-4DF2-8BCE-6A2E46572F6B}" presName="conn2-1" presStyleLbl="parChTrans1D2" presStyleIdx="2" presStyleCnt="4"/>
      <dgm:spPr/>
      <dgm:t>
        <a:bodyPr/>
        <a:lstStyle/>
        <a:p>
          <a:endParaRPr lang="es-CO"/>
        </a:p>
      </dgm:t>
    </dgm:pt>
    <dgm:pt modelId="{EAE91F08-BD92-45E0-A167-2857B880C674}" type="pres">
      <dgm:prSet presAssocID="{8CFC57AB-8A68-4DF2-8BCE-6A2E46572F6B}" presName="connTx" presStyleLbl="parChTrans1D2" presStyleIdx="2" presStyleCnt="4"/>
      <dgm:spPr/>
      <dgm:t>
        <a:bodyPr/>
        <a:lstStyle/>
        <a:p>
          <a:endParaRPr lang="es-CO"/>
        </a:p>
      </dgm:t>
    </dgm:pt>
    <dgm:pt modelId="{3BF98B76-DF24-40C8-A6C6-0F9963F7E010}" type="pres">
      <dgm:prSet presAssocID="{7AE3672E-CE5D-45E1-B34E-9B795B84B5D8}" presName="root2" presStyleCnt="0"/>
      <dgm:spPr/>
    </dgm:pt>
    <dgm:pt modelId="{CAA21C65-EDF0-4326-91FB-1C24DA21FE9A}" type="pres">
      <dgm:prSet presAssocID="{7AE3672E-CE5D-45E1-B34E-9B795B84B5D8}" presName="LevelTwoTextNode" presStyleLbl="node2" presStyleIdx="2" presStyleCnt="4" custScaleX="186627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52542F8B-3BEE-4FC7-B0B7-FE6F6BD2AEBB}" type="pres">
      <dgm:prSet presAssocID="{7AE3672E-CE5D-45E1-B34E-9B795B84B5D8}" presName="level3hierChild" presStyleCnt="0"/>
      <dgm:spPr/>
    </dgm:pt>
    <dgm:pt modelId="{5681CFB5-5C56-4485-B3CF-87F8B27214D7}" type="pres">
      <dgm:prSet presAssocID="{3CE551D1-C3DD-4653-AF17-4C5FD3ED135C}" presName="conn2-1" presStyleLbl="parChTrans1D2" presStyleIdx="3" presStyleCnt="4"/>
      <dgm:spPr/>
      <dgm:t>
        <a:bodyPr/>
        <a:lstStyle/>
        <a:p>
          <a:endParaRPr lang="es-CO"/>
        </a:p>
      </dgm:t>
    </dgm:pt>
    <dgm:pt modelId="{6C2E452E-495E-406C-9712-EBD4BAEB49EC}" type="pres">
      <dgm:prSet presAssocID="{3CE551D1-C3DD-4653-AF17-4C5FD3ED135C}" presName="connTx" presStyleLbl="parChTrans1D2" presStyleIdx="3" presStyleCnt="4"/>
      <dgm:spPr/>
      <dgm:t>
        <a:bodyPr/>
        <a:lstStyle/>
        <a:p>
          <a:endParaRPr lang="es-CO"/>
        </a:p>
      </dgm:t>
    </dgm:pt>
    <dgm:pt modelId="{5F685BE2-1FDF-4831-9A5E-319706807BEB}" type="pres">
      <dgm:prSet presAssocID="{4F1F2735-652C-40EE-BF41-7C4795C743BE}" presName="root2" presStyleCnt="0"/>
      <dgm:spPr/>
    </dgm:pt>
    <dgm:pt modelId="{AB25F01F-EC81-4639-ABDC-4127EAF8DB13}" type="pres">
      <dgm:prSet presAssocID="{4F1F2735-652C-40EE-BF41-7C4795C743BE}" presName="LevelTwoTextNode" presStyleLbl="node2" presStyleIdx="3" presStyleCnt="4" custScaleX="186627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E3CC69D0-64F5-4A71-ACAB-9F8CFB76DECD}" type="pres">
      <dgm:prSet presAssocID="{4F1F2735-652C-40EE-BF41-7C4795C743BE}" presName="level3hierChild" presStyleCnt="0"/>
      <dgm:spPr/>
    </dgm:pt>
  </dgm:ptLst>
  <dgm:cxnLst>
    <dgm:cxn modelId="{425B3A08-8F11-4D82-9291-58B18A49E882}" type="presOf" srcId="{8CFC57AB-8A68-4DF2-8BCE-6A2E46572F6B}" destId="{EAE91F08-BD92-45E0-A167-2857B880C674}" srcOrd="1" destOrd="0" presId="urn:microsoft.com/office/officeart/2008/layout/HorizontalMultiLevelHierarchy"/>
    <dgm:cxn modelId="{B4087B57-46DD-4817-9AC9-B1B0B134EFD3}" srcId="{BC2D0225-767D-47F9-8400-FD9306AC2C27}" destId="{C6CDDCCD-C4CD-4AAF-81ED-016FA5B19ABA}" srcOrd="0" destOrd="0" parTransId="{A8BFEE47-155D-46DF-9942-CD9BDB6C16D7}" sibTransId="{03140F37-95FE-401A-A87C-AC8F75E3022D}"/>
    <dgm:cxn modelId="{5141E217-6AD4-4076-A8F2-92F2C1622597}" type="presOf" srcId="{4F1F2735-652C-40EE-BF41-7C4795C743BE}" destId="{AB25F01F-EC81-4639-ABDC-4127EAF8DB13}" srcOrd="0" destOrd="0" presId="urn:microsoft.com/office/officeart/2008/layout/HorizontalMultiLevelHierarchy"/>
    <dgm:cxn modelId="{9F774AAC-47CB-4D97-A644-5C84BBC75361}" type="presOf" srcId="{8CFC57AB-8A68-4DF2-8BCE-6A2E46572F6B}" destId="{C4F4CD50-6BF5-48CF-BEDE-257DEB7EBCF6}" srcOrd="0" destOrd="0" presId="urn:microsoft.com/office/officeart/2008/layout/HorizontalMultiLevelHierarchy"/>
    <dgm:cxn modelId="{69A573CC-1825-4045-A581-72E7EF0FC941}" srcId="{BC2D0225-767D-47F9-8400-FD9306AC2C27}" destId="{7AE3672E-CE5D-45E1-B34E-9B795B84B5D8}" srcOrd="2" destOrd="0" parTransId="{8CFC57AB-8A68-4DF2-8BCE-6A2E46572F6B}" sibTransId="{9C949206-2997-4DE3-A55A-D024B8BAAC1E}"/>
    <dgm:cxn modelId="{2ECF6272-88C7-4408-A646-123688A8742B}" type="presOf" srcId="{3CE551D1-C3DD-4653-AF17-4C5FD3ED135C}" destId="{6C2E452E-495E-406C-9712-EBD4BAEB49EC}" srcOrd="1" destOrd="0" presId="urn:microsoft.com/office/officeart/2008/layout/HorizontalMultiLevelHierarchy"/>
    <dgm:cxn modelId="{1CB5E484-F340-4B9E-9441-BF65DDEBB643}" srcId="{BC2D0225-767D-47F9-8400-FD9306AC2C27}" destId="{AE0035CB-8F81-42BF-92BD-8436C0151B1A}" srcOrd="1" destOrd="0" parTransId="{052A9F2C-F627-4160-8274-96790F8077F2}" sibTransId="{37E062C7-1E97-4B22-913E-3FB7198114B0}"/>
    <dgm:cxn modelId="{F43637FC-2CE2-428A-9D23-2A3C83AF84A2}" srcId="{BC2D0225-767D-47F9-8400-FD9306AC2C27}" destId="{4F1F2735-652C-40EE-BF41-7C4795C743BE}" srcOrd="3" destOrd="0" parTransId="{3CE551D1-C3DD-4653-AF17-4C5FD3ED135C}" sibTransId="{DF09841B-4861-4F03-B25A-D8FAFBCF9BB4}"/>
    <dgm:cxn modelId="{00F53A02-957D-47A6-BC22-39BAA92BC683}" type="presOf" srcId="{C6CDDCCD-C4CD-4AAF-81ED-016FA5B19ABA}" destId="{7ECBC5B9-0431-4EFF-9F38-2F711691E39D}" srcOrd="0" destOrd="0" presId="urn:microsoft.com/office/officeart/2008/layout/HorizontalMultiLevelHierarchy"/>
    <dgm:cxn modelId="{4E9DC4F9-83D8-43CD-8856-CAFD58B9D247}" type="presOf" srcId="{AE0035CB-8F81-42BF-92BD-8436C0151B1A}" destId="{9D9C58F3-0E7B-4B58-8AE6-F06FF6BD7829}" srcOrd="0" destOrd="0" presId="urn:microsoft.com/office/officeart/2008/layout/HorizontalMultiLevelHierarchy"/>
    <dgm:cxn modelId="{436C4F69-B2F4-453F-876F-ABFDE9715725}" type="presOf" srcId="{A8BFEE47-155D-46DF-9942-CD9BDB6C16D7}" destId="{B396BF1D-1E8E-4660-A073-20859CFADD5B}" srcOrd="0" destOrd="0" presId="urn:microsoft.com/office/officeart/2008/layout/HorizontalMultiLevelHierarchy"/>
    <dgm:cxn modelId="{60E4BE28-7A31-46DD-B65B-CC22753B5A0D}" type="presOf" srcId="{7AE3672E-CE5D-45E1-B34E-9B795B84B5D8}" destId="{CAA21C65-EDF0-4326-91FB-1C24DA21FE9A}" srcOrd="0" destOrd="0" presId="urn:microsoft.com/office/officeart/2008/layout/HorizontalMultiLevelHierarchy"/>
    <dgm:cxn modelId="{E1D69D7E-B0E7-4624-947D-9263C4636040}" type="presOf" srcId="{052A9F2C-F627-4160-8274-96790F8077F2}" destId="{079575B5-36B0-4853-BC96-B998E0FD0544}" srcOrd="1" destOrd="0" presId="urn:microsoft.com/office/officeart/2008/layout/HorizontalMultiLevelHierarchy"/>
    <dgm:cxn modelId="{460036C9-C4DF-462C-AF22-A3969682E0E5}" type="presOf" srcId="{A8BFEE47-155D-46DF-9942-CD9BDB6C16D7}" destId="{6EBC58E8-DC97-4FF6-8C84-AE5768871434}" srcOrd="1" destOrd="0" presId="urn:microsoft.com/office/officeart/2008/layout/HorizontalMultiLevelHierarchy"/>
    <dgm:cxn modelId="{A1F8352C-7793-46F2-A3BD-CF7C3C832E09}" srcId="{1D999B84-42B4-42D5-834B-993C732E92E9}" destId="{BC2D0225-767D-47F9-8400-FD9306AC2C27}" srcOrd="0" destOrd="0" parTransId="{35D75298-2B0F-425B-AB8A-D6DA041BDAB1}" sibTransId="{A4D80FCF-9CC6-4C7C-B6FC-A9F890C996FA}"/>
    <dgm:cxn modelId="{083AC37E-2998-48FB-83D7-03237D83A81E}" type="presOf" srcId="{3CE551D1-C3DD-4653-AF17-4C5FD3ED135C}" destId="{5681CFB5-5C56-4485-B3CF-87F8B27214D7}" srcOrd="0" destOrd="0" presId="urn:microsoft.com/office/officeart/2008/layout/HorizontalMultiLevelHierarchy"/>
    <dgm:cxn modelId="{58E240BE-CAED-45A9-891B-ACF82E8441CC}" type="presOf" srcId="{BC2D0225-767D-47F9-8400-FD9306AC2C27}" destId="{8BA2F048-A42D-4856-A0B2-4CF579D571C1}" srcOrd="0" destOrd="0" presId="urn:microsoft.com/office/officeart/2008/layout/HorizontalMultiLevelHierarchy"/>
    <dgm:cxn modelId="{F3EF4DBE-AC88-483F-8FAB-026BEEF7CECC}" type="presOf" srcId="{1D999B84-42B4-42D5-834B-993C732E92E9}" destId="{D7502369-3C17-49A2-961F-875E577B9C08}" srcOrd="0" destOrd="0" presId="urn:microsoft.com/office/officeart/2008/layout/HorizontalMultiLevelHierarchy"/>
    <dgm:cxn modelId="{7692775F-51C5-46FB-8A95-005B4BEDDE35}" type="presOf" srcId="{052A9F2C-F627-4160-8274-96790F8077F2}" destId="{7A33FDCA-D4AB-4AE7-A504-C124BB2E986F}" srcOrd="0" destOrd="0" presId="urn:microsoft.com/office/officeart/2008/layout/HorizontalMultiLevelHierarchy"/>
    <dgm:cxn modelId="{BA309061-0F53-4B67-88F5-73E2B72CBA4B}" type="presParOf" srcId="{D7502369-3C17-49A2-961F-875E577B9C08}" destId="{636B7F12-10C1-45E6-B034-8FD80801C502}" srcOrd="0" destOrd="0" presId="urn:microsoft.com/office/officeart/2008/layout/HorizontalMultiLevelHierarchy"/>
    <dgm:cxn modelId="{45996138-148B-4758-BF7C-07529F8564FA}" type="presParOf" srcId="{636B7F12-10C1-45E6-B034-8FD80801C502}" destId="{8BA2F048-A42D-4856-A0B2-4CF579D571C1}" srcOrd="0" destOrd="0" presId="urn:microsoft.com/office/officeart/2008/layout/HorizontalMultiLevelHierarchy"/>
    <dgm:cxn modelId="{630D0746-E077-49AF-8045-2F15D4EBD057}" type="presParOf" srcId="{636B7F12-10C1-45E6-B034-8FD80801C502}" destId="{DDA99CFF-F961-4E51-AC8B-157C44DB63AB}" srcOrd="1" destOrd="0" presId="urn:microsoft.com/office/officeart/2008/layout/HorizontalMultiLevelHierarchy"/>
    <dgm:cxn modelId="{EF1C6AEB-A3F5-4CB0-BA0C-1870DBB885A5}" type="presParOf" srcId="{DDA99CFF-F961-4E51-AC8B-157C44DB63AB}" destId="{B396BF1D-1E8E-4660-A073-20859CFADD5B}" srcOrd="0" destOrd="0" presId="urn:microsoft.com/office/officeart/2008/layout/HorizontalMultiLevelHierarchy"/>
    <dgm:cxn modelId="{BCB1B104-0E37-4807-A9D7-669B3A2A96E7}" type="presParOf" srcId="{B396BF1D-1E8E-4660-A073-20859CFADD5B}" destId="{6EBC58E8-DC97-4FF6-8C84-AE5768871434}" srcOrd="0" destOrd="0" presId="urn:microsoft.com/office/officeart/2008/layout/HorizontalMultiLevelHierarchy"/>
    <dgm:cxn modelId="{E18B40D2-CF4D-4489-9377-3AD7C63AE62F}" type="presParOf" srcId="{DDA99CFF-F961-4E51-AC8B-157C44DB63AB}" destId="{A275CBF6-F511-487B-9824-8BDB28CA5B44}" srcOrd="1" destOrd="0" presId="urn:microsoft.com/office/officeart/2008/layout/HorizontalMultiLevelHierarchy"/>
    <dgm:cxn modelId="{236A8B82-1AC5-445D-BD3B-D79C37BFB9D4}" type="presParOf" srcId="{A275CBF6-F511-487B-9824-8BDB28CA5B44}" destId="{7ECBC5B9-0431-4EFF-9F38-2F711691E39D}" srcOrd="0" destOrd="0" presId="urn:microsoft.com/office/officeart/2008/layout/HorizontalMultiLevelHierarchy"/>
    <dgm:cxn modelId="{0C17408B-2E2E-42D1-880C-4E611D903393}" type="presParOf" srcId="{A275CBF6-F511-487B-9824-8BDB28CA5B44}" destId="{9ABA9B14-950F-4DE6-BA69-7DDA1265E732}" srcOrd="1" destOrd="0" presId="urn:microsoft.com/office/officeart/2008/layout/HorizontalMultiLevelHierarchy"/>
    <dgm:cxn modelId="{13831BA9-907D-4348-8DE4-13C403846600}" type="presParOf" srcId="{DDA99CFF-F961-4E51-AC8B-157C44DB63AB}" destId="{7A33FDCA-D4AB-4AE7-A504-C124BB2E986F}" srcOrd="2" destOrd="0" presId="urn:microsoft.com/office/officeart/2008/layout/HorizontalMultiLevelHierarchy"/>
    <dgm:cxn modelId="{5038E829-5079-49C4-9624-F44338825513}" type="presParOf" srcId="{7A33FDCA-D4AB-4AE7-A504-C124BB2E986F}" destId="{079575B5-36B0-4853-BC96-B998E0FD0544}" srcOrd="0" destOrd="0" presId="urn:microsoft.com/office/officeart/2008/layout/HorizontalMultiLevelHierarchy"/>
    <dgm:cxn modelId="{0C8355DF-5FAD-4F53-9C27-27EDC46AA654}" type="presParOf" srcId="{DDA99CFF-F961-4E51-AC8B-157C44DB63AB}" destId="{024F4277-6DD0-461A-B8E7-8B042EC6BD25}" srcOrd="3" destOrd="0" presId="urn:microsoft.com/office/officeart/2008/layout/HorizontalMultiLevelHierarchy"/>
    <dgm:cxn modelId="{14F9E4A9-068F-428C-A3C4-284070A6F36B}" type="presParOf" srcId="{024F4277-6DD0-461A-B8E7-8B042EC6BD25}" destId="{9D9C58F3-0E7B-4B58-8AE6-F06FF6BD7829}" srcOrd="0" destOrd="0" presId="urn:microsoft.com/office/officeart/2008/layout/HorizontalMultiLevelHierarchy"/>
    <dgm:cxn modelId="{E3FFF6BB-8881-4A4C-944D-6435147DD672}" type="presParOf" srcId="{024F4277-6DD0-461A-B8E7-8B042EC6BD25}" destId="{1182D635-74C5-4ADB-9A34-EAE17189F4C3}" srcOrd="1" destOrd="0" presId="urn:microsoft.com/office/officeart/2008/layout/HorizontalMultiLevelHierarchy"/>
    <dgm:cxn modelId="{84519701-93BB-4D4F-82E2-C207D8108792}" type="presParOf" srcId="{DDA99CFF-F961-4E51-AC8B-157C44DB63AB}" destId="{C4F4CD50-6BF5-48CF-BEDE-257DEB7EBCF6}" srcOrd="4" destOrd="0" presId="urn:microsoft.com/office/officeart/2008/layout/HorizontalMultiLevelHierarchy"/>
    <dgm:cxn modelId="{7E9B77BA-D16E-4131-AF28-A6A84AF5295E}" type="presParOf" srcId="{C4F4CD50-6BF5-48CF-BEDE-257DEB7EBCF6}" destId="{EAE91F08-BD92-45E0-A167-2857B880C674}" srcOrd="0" destOrd="0" presId="urn:microsoft.com/office/officeart/2008/layout/HorizontalMultiLevelHierarchy"/>
    <dgm:cxn modelId="{2B4C876E-C56B-496A-A30A-2193E8558277}" type="presParOf" srcId="{DDA99CFF-F961-4E51-AC8B-157C44DB63AB}" destId="{3BF98B76-DF24-40C8-A6C6-0F9963F7E010}" srcOrd="5" destOrd="0" presId="urn:microsoft.com/office/officeart/2008/layout/HorizontalMultiLevelHierarchy"/>
    <dgm:cxn modelId="{0D89C353-140E-434B-BA1F-23371A1BDFE0}" type="presParOf" srcId="{3BF98B76-DF24-40C8-A6C6-0F9963F7E010}" destId="{CAA21C65-EDF0-4326-91FB-1C24DA21FE9A}" srcOrd="0" destOrd="0" presId="urn:microsoft.com/office/officeart/2008/layout/HorizontalMultiLevelHierarchy"/>
    <dgm:cxn modelId="{A3CA55E9-D81E-41EE-B4DB-90EE8875BB11}" type="presParOf" srcId="{3BF98B76-DF24-40C8-A6C6-0F9963F7E010}" destId="{52542F8B-3BEE-4FC7-B0B7-FE6F6BD2AEBB}" srcOrd="1" destOrd="0" presId="urn:microsoft.com/office/officeart/2008/layout/HorizontalMultiLevelHierarchy"/>
    <dgm:cxn modelId="{FDA4F96B-2DBC-4544-8BED-A820C27C144A}" type="presParOf" srcId="{DDA99CFF-F961-4E51-AC8B-157C44DB63AB}" destId="{5681CFB5-5C56-4485-B3CF-87F8B27214D7}" srcOrd="6" destOrd="0" presId="urn:microsoft.com/office/officeart/2008/layout/HorizontalMultiLevelHierarchy"/>
    <dgm:cxn modelId="{7DD3539F-4092-452A-8256-53E74A780D45}" type="presParOf" srcId="{5681CFB5-5C56-4485-B3CF-87F8B27214D7}" destId="{6C2E452E-495E-406C-9712-EBD4BAEB49EC}" srcOrd="0" destOrd="0" presId="urn:microsoft.com/office/officeart/2008/layout/HorizontalMultiLevelHierarchy"/>
    <dgm:cxn modelId="{FF838600-21BA-4C70-9728-046557B01686}" type="presParOf" srcId="{DDA99CFF-F961-4E51-AC8B-157C44DB63AB}" destId="{5F685BE2-1FDF-4831-9A5E-319706807BEB}" srcOrd="7" destOrd="0" presId="urn:microsoft.com/office/officeart/2008/layout/HorizontalMultiLevelHierarchy"/>
    <dgm:cxn modelId="{A2CCBAA6-A24B-46BB-99CE-02477C8AEA0F}" type="presParOf" srcId="{5F685BE2-1FDF-4831-9A5E-319706807BEB}" destId="{AB25F01F-EC81-4639-ABDC-4127EAF8DB13}" srcOrd="0" destOrd="0" presId="urn:microsoft.com/office/officeart/2008/layout/HorizontalMultiLevelHierarchy"/>
    <dgm:cxn modelId="{666F2BFA-CC64-4D1F-883E-6D3DA9FC9B69}" type="presParOf" srcId="{5F685BE2-1FDF-4831-9A5E-319706807BEB}" destId="{E3CC69D0-64F5-4A71-ACAB-9F8CFB76DEC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D999B84-42B4-42D5-834B-993C732E92E9}" type="doc">
      <dgm:prSet loTypeId="urn:microsoft.com/office/officeart/2005/8/layout/default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7AE3672E-CE5D-45E1-B34E-9B795B84B5D8}">
      <dgm:prSet phldrT="[Texto]" custT="1"/>
      <dgm:spPr/>
      <dgm:t>
        <a:bodyPr/>
        <a:lstStyle/>
        <a:p>
          <a:pPr algn="ctr"/>
          <a:r>
            <a:rPr lang="es-CO" sz="1200" dirty="0" smtClean="0">
              <a:latin typeface="Arial" pitchFamily="34" charset="0"/>
              <a:cs typeface="Arial" pitchFamily="34" charset="0"/>
            </a:rPr>
            <a:t>La forma como se llegó a las instituciones educativas fue acertada y bien valorada por los asistentes.</a:t>
          </a:r>
          <a:endParaRPr lang="es-CO" sz="1200" dirty="0">
            <a:latin typeface="Arial" pitchFamily="34" charset="0"/>
            <a:cs typeface="Arial" pitchFamily="34" charset="0"/>
          </a:endParaRPr>
        </a:p>
      </dgm:t>
    </dgm:pt>
    <dgm:pt modelId="{8CFC57AB-8A68-4DF2-8BCE-6A2E46572F6B}" type="parTrans" cxnId="{69A573CC-1825-4045-A581-72E7EF0FC941}">
      <dgm:prSet/>
      <dgm:spPr/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9C949206-2997-4DE3-A55A-D024B8BAAC1E}" type="sibTrans" cxnId="{69A573CC-1825-4045-A581-72E7EF0FC941}">
      <dgm:prSet/>
      <dgm:spPr/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AE0035CB-8F81-42BF-92BD-8436C0151B1A}">
      <dgm:prSet phldrT="[Texto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O" sz="1200" dirty="0" smtClean="0">
              <a:latin typeface="Arial" pitchFamily="34" charset="0"/>
              <a:cs typeface="Arial" pitchFamily="34" charset="0"/>
            </a:rPr>
            <a:t>Utilización de las TIC en el proceso.</a:t>
          </a:r>
          <a:endParaRPr lang="es-CO" sz="1200" dirty="0">
            <a:latin typeface="Arial" pitchFamily="34" charset="0"/>
            <a:cs typeface="Arial" pitchFamily="34" charset="0"/>
          </a:endParaRPr>
        </a:p>
      </dgm:t>
    </dgm:pt>
    <dgm:pt modelId="{052A9F2C-F627-4160-8274-96790F8077F2}" type="parTrans" cxnId="{1CB5E484-F340-4B9E-9441-BF65DDEBB643}">
      <dgm:prSet/>
      <dgm:spPr/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7E062C7-1E97-4B22-913E-3FB7198114B0}" type="sibTrans" cxnId="{1CB5E484-F340-4B9E-9441-BF65DDEBB643}">
      <dgm:prSet/>
      <dgm:spPr/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C6CDDCCD-C4CD-4AAF-81ED-016FA5B19ABA}">
      <dgm:prSet phldrT="[Texto]" custT="1"/>
      <dgm:spPr/>
      <dgm:t>
        <a:bodyPr/>
        <a:lstStyle/>
        <a:p>
          <a:pPr algn="ctr"/>
          <a:r>
            <a:rPr lang="es-CO" sz="1200" smtClean="0">
              <a:latin typeface="Arial" pitchFamily="34" charset="0"/>
              <a:cs typeface="Arial" pitchFamily="34" charset="0"/>
            </a:rPr>
            <a:t>Proceso liderado de manera integrada por la Secretaría de Educación de Medellín</a:t>
          </a:r>
          <a:endParaRPr lang="es-CO" sz="1200" dirty="0">
            <a:latin typeface="Arial" pitchFamily="34" charset="0"/>
            <a:cs typeface="Arial" pitchFamily="34" charset="0"/>
          </a:endParaRPr>
        </a:p>
      </dgm:t>
    </dgm:pt>
    <dgm:pt modelId="{A8BFEE47-155D-46DF-9942-CD9BDB6C16D7}" type="parTrans" cxnId="{B4087B57-46DD-4817-9AC9-B1B0B134EFD3}">
      <dgm:prSet/>
      <dgm:spPr/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3140F37-95FE-401A-A87C-AC8F75E3022D}" type="sibTrans" cxnId="{B4087B57-46DD-4817-9AC9-B1B0B134EFD3}">
      <dgm:prSet/>
      <dgm:spPr/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2800080D-044E-4ADF-99C5-C63B0000ED27}">
      <dgm:prSet custT="1"/>
      <dgm:spPr/>
      <dgm:t>
        <a:bodyPr/>
        <a:lstStyle/>
        <a:p>
          <a:pPr algn="ctr"/>
          <a:r>
            <a:rPr lang="es-CO" sz="1200" dirty="0" smtClean="0">
              <a:latin typeface="Arial" pitchFamily="34" charset="0"/>
              <a:cs typeface="Arial" pitchFamily="34" charset="0"/>
            </a:rPr>
            <a:t>Integración y consolidación de diferentes indicadores educativos para brindar información sintetizada de la institución en un solo instrumento para la toma de decisiones</a:t>
          </a:r>
          <a:endParaRPr lang="es-CO" sz="1200" dirty="0">
            <a:latin typeface="Arial" pitchFamily="34" charset="0"/>
            <a:cs typeface="Arial" pitchFamily="34" charset="0"/>
          </a:endParaRPr>
        </a:p>
      </dgm:t>
    </dgm:pt>
    <dgm:pt modelId="{82CDC71B-5790-4CE8-9F94-CA042A2FF328}" type="parTrans" cxnId="{530ACED8-7E73-46B8-B519-ED75426F0D33}">
      <dgm:prSet/>
      <dgm:spPr/>
      <dgm:t>
        <a:bodyPr/>
        <a:lstStyle/>
        <a:p>
          <a:pPr algn="ctr"/>
          <a:endParaRPr lang="es-CO" sz="1200">
            <a:latin typeface="Arial" pitchFamily="34" charset="0"/>
            <a:cs typeface="Arial" pitchFamily="34" charset="0"/>
          </a:endParaRPr>
        </a:p>
      </dgm:t>
    </dgm:pt>
    <dgm:pt modelId="{9E17F8E6-D125-4A06-A4CE-31A76287AA7B}" type="sibTrans" cxnId="{530ACED8-7E73-46B8-B519-ED75426F0D33}">
      <dgm:prSet/>
      <dgm:spPr/>
      <dgm:t>
        <a:bodyPr/>
        <a:lstStyle/>
        <a:p>
          <a:pPr algn="ctr"/>
          <a:endParaRPr lang="es-CO" sz="1200">
            <a:latin typeface="Arial" pitchFamily="34" charset="0"/>
            <a:cs typeface="Arial" pitchFamily="34" charset="0"/>
          </a:endParaRPr>
        </a:p>
      </dgm:t>
    </dgm:pt>
    <dgm:pt modelId="{A483874A-A2BB-440C-B3FC-5952134E7D65}">
      <dgm:prSet custT="1"/>
      <dgm:spPr/>
      <dgm:t>
        <a:bodyPr/>
        <a:lstStyle/>
        <a:p>
          <a:pPr algn="ctr"/>
          <a:r>
            <a:rPr lang="es-CO" sz="1200" dirty="0" smtClean="0">
              <a:latin typeface="Arial" pitchFamily="34" charset="0"/>
              <a:cs typeface="Arial" pitchFamily="34" charset="0"/>
            </a:rPr>
            <a:t>Ruta de mejoramiento escolar actualizada y establecida</a:t>
          </a:r>
          <a:endParaRPr lang="es-CO" sz="1200" dirty="0">
            <a:latin typeface="Arial" pitchFamily="34" charset="0"/>
            <a:cs typeface="Arial" pitchFamily="34" charset="0"/>
          </a:endParaRPr>
        </a:p>
      </dgm:t>
    </dgm:pt>
    <dgm:pt modelId="{4C1630CC-D679-4330-BADD-57973C66DCD3}" type="parTrans" cxnId="{166BC4B6-EBC4-4F46-8C52-C16374CC798F}">
      <dgm:prSet/>
      <dgm:spPr/>
      <dgm:t>
        <a:bodyPr/>
        <a:lstStyle/>
        <a:p>
          <a:pPr algn="ctr"/>
          <a:endParaRPr lang="es-CO" sz="1200">
            <a:latin typeface="Arial" pitchFamily="34" charset="0"/>
            <a:cs typeface="Arial" pitchFamily="34" charset="0"/>
          </a:endParaRPr>
        </a:p>
      </dgm:t>
    </dgm:pt>
    <dgm:pt modelId="{CCEF2197-068C-4D07-9E45-F140BC913F00}" type="sibTrans" cxnId="{166BC4B6-EBC4-4F46-8C52-C16374CC798F}">
      <dgm:prSet/>
      <dgm:spPr/>
      <dgm:t>
        <a:bodyPr/>
        <a:lstStyle/>
        <a:p>
          <a:pPr algn="ctr"/>
          <a:endParaRPr lang="es-CO" sz="1200">
            <a:latin typeface="Arial" pitchFamily="34" charset="0"/>
            <a:cs typeface="Arial" pitchFamily="34" charset="0"/>
          </a:endParaRPr>
        </a:p>
      </dgm:t>
    </dgm:pt>
    <dgm:pt modelId="{3802AC29-BFBD-43C9-BD0A-19B7167A65D6}" type="pres">
      <dgm:prSet presAssocID="{1D999B84-42B4-42D5-834B-993C732E92E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6C63565C-33AD-4749-970B-8DEE1D041003}" type="pres">
      <dgm:prSet presAssocID="{C6CDDCCD-C4CD-4AAF-81ED-016FA5B19AB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D98E24C-3C35-49D6-9242-3B9BE530A5DA}" type="pres">
      <dgm:prSet presAssocID="{03140F37-95FE-401A-A87C-AC8F75E3022D}" presName="sibTrans" presStyleCnt="0"/>
      <dgm:spPr/>
    </dgm:pt>
    <dgm:pt modelId="{69EAB011-BC88-4CB0-951E-7CE82D5674C6}" type="pres">
      <dgm:prSet presAssocID="{AE0035CB-8F81-42BF-92BD-8436C0151B1A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547BB0F-5ECF-4D7F-BF7C-4AD0AE983CF5}" type="pres">
      <dgm:prSet presAssocID="{37E062C7-1E97-4B22-913E-3FB7198114B0}" presName="sibTrans" presStyleCnt="0"/>
      <dgm:spPr/>
    </dgm:pt>
    <dgm:pt modelId="{74A6E175-7BB8-4884-AF13-B03BD355BAE0}" type="pres">
      <dgm:prSet presAssocID="{2800080D-044E-4ADF-99C5-C63B0000ED2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E1AA896-6B34-4180-9BB6-477D81A654EE}" type="pres">
      <dgm:prSet presAssocID="{9E17F8E6-D125-4A06-A4CE-31A76287AA7B}" presName="sibTrans" presStyleCnt="0"/>
      <dgm:spPr/>
    </dgm:pt>
    <dgm:pt modelId="{5892E43C-780A-40F8-90D2-016FDE7C37F7}" type="pres">
      <dgm:prSet presAssocID="{A483874A-A2BB-440C-B3FC-5952134E7D6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328F0B3-802A-4D73-996B-697620FB18BA}" type="pres">
      <dgm:prSet presAssocID="{CCEF2197-068C-4D07-9E45-F140BC913F00}" presName="sibTrans" presStyleCnt="0"/>
      <dgm:spPr/>
    </dgm:pt>
    <dgm:pt modelId="{6922A263-523A-4382-9D8B-68F43D72EFAC}" type="pres">
      <dgm:prSet presAssocID="{7AE3672E-CE5D-45E1-B34E-9B795B84B5D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1683DE9A-8E05-4F71-95B9-DFF95ACE3DC3}" type="presOf" srcId="{1D999B84-42B4-42D5-834B-993C732E92E9}" destId="{3802AC29-BFBD-43C9-BD0A-19B7167A65D6}" srcOrd="0" destOrd="0" presId="urn:microsoft.com/office/officeart/2005/8/layout/default"/>
    <dgm:cxn modelId="{5EA278F2-0BC2-4372-8CE3-A7CA3AD50524}" type="presOf" srcId="{AE0035CB-8F81-42BF-92BD-8436C0151B1A}" destId="{69EAB011-BC88-4CB0-951E-7CE82D5674C6}" srcOrd="0" destOrd="0" presId="urn:microsoft.com/office/officeart/2005/8/layout/default"/>
    <dgm:cxn modelId="{0E354B17-F90F-4AD4-96B4-2AD25C562961}" type="presOf" srcId="{C6CDDCCD-C4CD-4AAF-81ED-016FA5B19ABA}" destId="{6C63565C-33AD-4749-970B-8DEE1D041003}" srcOrd="0" destOrd="0" presId="urn:microsoft.com/office/officeart/2005/8/layout/default"/>
    <dgm:cxn modelId="{AAE27648-99BA-48F0-A8E7-0376C77E1A91}" type="presOf" srcId="{7AE3672E-CE5D-45E1-B34E-9B795B84B5D8}" destId="{6922A263-523A-4382-9D8B-68F43D72EFAC}" srcOrd="0" destOrd="0" presId="urn:microsoft.com/office/officeart/2005/8/layout/default"/>
    <dgm:cxn modelId="{1CB5E484-F340-4B9E-9441-BF65DDEBB643}" srcId="{1D999B84-42B4-42D5-834B-993C732E92E9}" destId="{AE0035CB-8F81-42BF-92BD-8436C0151B1A}" srcOrd="1" destOrd="0" parTransId="{052A9F2C-F627-4160-8274-96790F8077F2}" sibTransId="{37E062C7-1E97-4B22-913E-3FB7198114B0}"/>
    <dgm:cxn modelId="{4ABBCD70-6561-445F-8D62-535762EC597D}" type="presOf" srcId="{2800080D-044E-4ADF-99C5-C63B0000ED27}" destId="{74A6E175-7BB8-4884-AF13-B03BD355BAE0}" srcOrd="0" destOrd="0" presId="urn:microsoft.com/office/officeart/2005/8/layout/default"/>
    <dgm:cxn modelId="{530ACED8-7E73-46B8-B519-ED75426F0D33}" srcId="{1D999B84-42B4-42D5-834B-993C732E92E9}" destId="{2800080D-044E-4ADF-99C5-C63B0000ED27}" srcOrd="2" destOrd="0" parTransId="{82CDC71B-5790-4CE8-9F94-CA042A2FF328}" sibTransId="{9E17F8E6-D125-4A06-A4CE-31A76287AA7B}"/>
    <dgm:cxn modelId="{B4087B57-46DD-4817-9AC9-B1B0B134EFD3}" srcId="{1D999B84-42B4-42D5-834B-993C732E92E9}" destId="{C6CDDCCD-C4CD-4AAF-81ED-016FA5B19ABA}" srcOrd="0" destOrd="0" parTransId="{A8BFEE47-155D-46DF-9942-CD9BDB6C16D7}" sibTransId="{03140F37-95FE-401A-A87C-AC8F75E3022D}"/>
    <dgm:cxn modelId="{69A573CC-1825-4045-A581-72E7EF0FC941}" srcId="{1D999B84-42B4-42D5-834B-993C732E92E9}" destId="{7AE3672E-CE5D-45E1-B34E-9B795B84B5D8}" srcOrd="4" destOrd="0" parTransId="{8CFC57AB-8A68-4DF2-8BCE-6A2E46572F6B}" sibTransId="{9C949206-2997-4DE3-A55A-D024B8BAAC1E}"/>
    <dgm:cxn modelId="{166BC4B6-EBC4-4F46-8C52-C16374CC798F}" srcId="{1D999B84-42B4-42D5-834B-993C732E92E9}" destId="{A483874A-A2BB-440C-B3FC-5952134E7D65}" srcOrd="3" destOrd="0" parTransId="{4C1630CC-D679-4330-BADD-57973C66DCD3}" sibTransId="{CCEF2197-068C-4D07-9E45-F140BC913F00}"/>
    <dgm:cxn modelId="{08E58310-D982-4FF4-ABC8-6D3034C3FE20}" type="presOf" srcId="{A483874A-A2BB-440C-B3FC-5952134E7D65}" destId="{5892E43C-780A-40F8-90D2-016FDE7C37F7}" srcOrd="0" destOrd="0" presId="urn:microsoft.com/office/officeart/2005/8/layout/default"/>
    <dgm:cxn modelId="{FB9536DC-61A0-4D1B-8437-1191904FED98}" type="presParOf" srcId="{3802AC29-BFBD-43C9-BD0A-19B7167A65D6}" destId="{6C63565C-33AD-4749-970B-8DEE1D041003}" srcOrd="0" destOrd="0" presId="urn:microsoft.com/office/officeart/2005/8/layout/default"/>
    <dgm:cxn modelId="{36CBE597-1F7A-4A30-9AD9-C33DD29D72F7}" type="presParOf" srcId="{3802AC29-BFBD-43C9-BD0A-19B7167A65D6}" destId="{7D98E24C-3C35-49D6-9242-3B9BE530A5DA}" srcOrd="1" destOrd="0" presId="urn:microsoft.com/office/officeart/2005/8/layout/default"/>
    <dgm:cxn modelId="{0810485B-62B1-4935-912D-3479919B9A8B}" type="presParOf" srcId="{3802AC29-BFBD-43C9-BD0A-19B7167A65D6}" destId="{69EAB011-BC88-4CB0-951E-7CE82D5674C6}" srcOrd="2" destOrd="0" presId="urn:microsoft.com/office/officeart/2005/8/layout/default"/>
    <dgm:cxn modelId="{6E13CA37-4233-4F06-89FA-AA0D4B7F5815}" type="presParOf" srcId="{3802AC29-BFBD-43C9-BD0A-19B7167A65D6}" destId="{8547BB0F-5ECF-4D7F-BF7C-4AD0AE983CF5}" srcOrd="3" destOrd="0" presId="urn:microsoft.com/office/officeart/2005/8/layout/default"/>
    <dgm:cxn modelId="{D64DDC09-BBED-4293-B9DA-D200F9233B70}" type="presParOf" srcId="{3802AC29-BFBD-43C9-BD0A-19B7167A65D6}" destId="{74A6E175-7BB8-4884-AF13-B03BD355BAE0}" srcOrd="4" destOrd="0" presId="urn:microsoft.com/office/officeart/2005/8/layout/default"/>
    <dgm:cxn modelId="{D971A903-6E6B-46E0-AEE9-0B7B7536082A}" type="presParOf" srcId="{3802AC29-BFBD-43C9-BD0A-19B7167A65D6}" destId="{7E1AA896-6B34-4180-9BB6-477D81A654EE}" srcOrd="5" destOrd="0" presId="urn:microsoft.com/office/officeart/2005/8/layout/default"/>
    <dgm:cxn modelId="{44F56C62-5EE5-4173-8670-F018EF35B7E9}" type="presParOf" srcId="{3802AC29-BFBD-43C9-BD0A-19B7167A65D6}" destId="{5892E43C-780A-40F8-90D2-016FDE7C37F7}" srcOrd="6" destOrd="0" presId="urn:microsoft.com/office/officeart/2005/8/layout/default"/>
    <dgm:cxn modelId="{56BDECA7-0DD5-4186-B905-0F67F06790E3}" type="presParOf" srcId="{3802AC29-BFBD-43C9-BD0A-19B7167A65D6}" destId="{A328F0B3-802A-4D73-996B-697620FB18BA}" srcOrd="7" destOrd="0" presId="urn:microsoft.com/office/officeart/2005/8/layout/default"/>
    <dgm:cxn modelId="{86782EA2-909C-4BCC-8E23-DC2CB60A5101}" type="presParOf" srcId="{3802AC29-BFBD-43C9-BD0A-19B7167A65D6}" destId="{6922A263-523A-4382-9D8B-68F43D72EFA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DC95F1B-5EB6-4726-86AC-A46FD041A637}" type="doc">
      <dgm:prSet loTypeId="urn:microsoft.com/office/officeart/2005/8/layout/radial3" loCatId="cycle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C60DED72-3990-4D03-9A58-4006DBEA21A3}">
      <dgm:prSet phldrT="[Texto]" custT="1"/>
      <dgm:spPr>
        <a:solidFill>
          <a:srgbClr val="FF0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CO" sz="2000" b="1" dirty="0" smtClean="0">
              <a:solidFill>
                <a:schemeClr val="bg1"/>
              </a:solidFill>
            </a:rPr>
            <a:t>GESTIÓN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CO" sz="2000" b="1" smtClean="0">
              <a:solidFill>
                <a:schemeClr val="bg1"/>
              </a:solidFill>
            </a:rPr>
            <a:t>PROYECTO EDUCATIVO INSTITUCIONAL</a:t>
          </a:r>
          <a:endParaRPr lang="es-CO" sz="2000" b="1" dirty="0">
            <a:solidFill>
              <a:schemeClr val="bg1"/>
            </a:solidFill>
          </a:endParaRPr>
        </a:p>
      </dgm:t>
    </dgm:pt>
    <dgm:pt modelId="{5D820683-2309-43C0-8758-E86EEA681EB5}" type="parTrans" cxnId="{A8D7FC07-69A2-45AC-B31D-FE66F71624AA}">
      <dgm:prSet/>
      <dgm:spPr/>
      <dgm:t>
        <a:bodyPr/>
        <a:lstStyle/>
        <a:p>
          <a:endParaRPr lang="es-CO"/>
        </a:p>
      </dgm:t>
    </dgm:pt>
    <dgm:pt modelId="{4AB2B9EF-03CE-4870-B0E9-E982A3515DC3}" type="sibTrans" cxnId="{A8D7FC07-69A2-45AC-B31D-FE66F71624AA}">
      <dgm:prSet/>
      <dgm:spPr/>
      <dgm:t>
        <a:bodyPr/>
        <a:lstStyle/>
        <a:p>
          <a:endParaRPr lang="es-CO"/>
        </a:p>
      </dgm:t>
    </dgm:pt>
    <dgm:pt modelId="{9F3B7775-6ED3-406E-AC37-F36ADB6E4ED6}">
      <dgm:prSet phldrT="[Texto]" custT="1"/>
      <dgm:spPr>
        <a:solidFill>
          <a:srgbClr val="FFFFFF">
            <a:alpha val="69020"/>
          </a:srgbClr>
        </a:solidFill>
        <a:ln w="19050">
          <a:solidFill>
            <a:schemeClr val="bg1">
              <a:lumMod val="65000"/>
            </a:schemeClr>
          </a:solidFill>
        </a:ln>
      </dgm:spPr>
      <dgm:t>
        <a:bodyPr/>
        <a:lstStyle/>
        <a:p>
          <a:pPr algn="l"/>
          <a:r>
            <a:rPr lang="es-CO" sz="1000" b="1" dirty="0" smtClean="0"/>
            <a:t>1. DIAGNÓSTICO INSTITUCIONAL: INFORMACIÓN DE INDICADORES Y VARIABLES DE INTERÉS EDUCATIVO</a:t>
          </a:r>
          <a:endParaRPr lang="es-CO" sz="1000" dirty="0" smtClean="0"/>
        </a:p>
        <a:p>
          <a:pPr algn="l"/>
          <a:r>
            <a:rPr lang="es-CO" sz="1100" dirty="0" smtClean="0"/>
            <a:t>1.1 Autoevaluación institucional </a:t>
          </a:r>
        </a:p>
        <a:p>
          <a:pPr algn="l"/>
          <a:r>
            <a:rPr lang="es-CO" sz="1100" dirty="0" smtClean="0"/>
            <a:t>1.2 Encuesta percepción ambiente escolar: </a:t>
          </a:r>
        </a:p>
        <a:p>
          <a:pPr algn="l"/>
          <a:r>
            <a:rPr lang="es-CO" sz="1100" dirty="0" smtClean="0"/>
            <a:t>1.3 Olimpiadas </a:t>
          </a:r>
          <a:r>
            <a:rPr lang="es-CO" sz="1100" i="1" dirty="0" smtClean="0"/>
            <a:t>Inclusivas</a:t>
          </a:r>
          <a:r>
            <a:rPr lang="es-CO" sz="1100" dirty="0" smtClean="0"/>
            <a:t> del Conocimiento 5°, 10° y 11°.</a:t>
          </a:r>
        </a:p>
        <a:p>
          <a:pPr algn="l"/>
          <a:r>
            <a:rPr lang="es-CO" sz="1100" dirty="0" smtClean="0"/>
            <a:t>1.4 Premio Ciudad de Medellín a la calidad de la educación.</a:t>
          </a:r>
        </a:p>
        <a:p>
          <a:pPr algn="l"/>
          <a:r>
            <a:rPr lang="es-CO" sz="1100" dirty="0" smtClean="0"/>
            <a:t>1.5 Pruebas Saber 3°, 5°,  9° y 11°</a:t>
          </a:r>
        </a:p>
        <a:p>
          <a:pPr algn="l"/>
          <a:r>
            <a:rPr lang="es-CO" sz="1100" dirty="0" smtClean="0"/>
            <a:t>1.6 Instrumento técnico institucional</a:t>
          </a:r>
          <a:endParaRPr lang="es-CO" sz="1100" dirty="0"/>
        </a:p>
      </dgm:t>
    </dgm:pt>
    <dgm:pt modelId="{7A0455C9-B2EC-4709-9517-6EC88A88DC09}" type="parTrans" cxnId="{6FA76DE4-F72D-416C-8E58-26F846D10941}">
      <dgm:prSet/>
      <dgm:spPr/>
      <dgm:t>
        <a:bodyPr/>
        <a:lstStyle/>
        <a:p>
          <a:endParaRPr lang="es-CO"/>
        </a:p>
      </dgm:t>
    </dgm:pt>
    <dgm:pt modelId="{9DDE7B8A-C8FF-4157-9674-49E623AFD911}" type="sibTrans" cxnId="{6FA76DE4-F72D-416C-8E58-26F846D10941}">
      <dgm:prSet/>
      <dgm:spPr/>
      <dgm:t>
        <a:bodyPr/>
        <a:lstStyle/>
        <a:p>
          <a:endParaRPr lang="es-CO"/>
        </a:p>
      </dgm:t>
    </dgm:pt>
    <dgm:pt modelId="{08B17655-A0CC-4B44-A191-C5BBA6E50708}">
      <dgm:prSet phldrT="[Texto]" custT="1"/>
      <dgm:spPr>
        <a:solidFill>
          <a:srgbClr val="FFFFFF">
            <a:alpha val="69020"/>
          </a:srgbClr>
        </a:solidFill>
        <a:ln w="19050">
          <a:solidFill>
            <a:schemeClr val="bg1">
              <a:lumMod val="65000"/>
            </a:schemeClr>
          </a:solidFill>
        </a:ln>
      </dgm:spPr>
      <dgm:t>
        <a:bodyPr/>
        <a:lstStyle/>
        <a:p>
          <a:pPr algn="r"/>
          <a:r>
            <a:rPr lang="es-CO" sz="1050" b="1" dirty="0" smtClean="0"/>
            <a:t>2. ACOMPAÑAMIENTO A LA ELABORACIÓN Y DESARROLLO DEL PLAN DE MEJORAMIENTO:</a:t>
          </a:r>
          <a:endParaRPr lang="es-CO" sz="1050" dirty="0" smtClean="0"/>
        </a:p>
        <a:p>
          <a:pPr algn="r"/>
          <a:r>
            <a:rPr lang="es-CO" sz="1200" dirty="0" smtClean="0"/>
            <a:t>2.1 Situación a mejorar</a:t>
          </a:r>
        </a:p>
        <a:p>
          <a:pPr algn="r"/>
          <a:r>
            <a:rPr lang="es-CO" sz="1200" dirty="0" smtClean="0"/>
            <a:t>2.2 Metas </a:t>
          </a:r>
        </a:p>
        <a:p>
          <a:pPr algn="r"/>
          <a:r>
            <a:rPr lang="es-CO" sz="1200" dirty="0" smtClean="0"/>
            <a:t>2.3 Indicadores: Cartillas </a:t>
          </a:r>
        </a:p>
        <a:p>
          <a:pPr algn="r"/>
          <a:r>
            <a:rPr lang="es-CO" sz="1200" dirty="0" smtClean="0"/>
            <a:t>2.4 Cronograma: Estrategias, actividades, responsables y recursos.</a:t>
          </a:r>
        </a:p>
        <a:p>
          <a:pPr algn="r"/>
          <a:r>
            <a:rPr lang="es-CO" sz="1200" dirty="0" smtClean="0"/>
            <a:t>2.5 Documentos metodológicos de apoyo: Tres Cartillas en la Ruta del Mejoramiento. Glosario e instrumento PMI y Seguimiento</a:t>
          </a:r>
          <a:endParaRPr lang="es-CO" sz="1200" dirty="0"/>
        </a:p>
      </dgm:t>
    </dgm:pt>
    <dgm:pt modelId="{D2E05EFB-474B-44C1-B1EC-7D158375A210}" type="parTrans" cxnId="{AF767625-6144-48E2-93FF-5D46D6F650DA}">
      <dgm:prSet/>
      <dgm:spPr/>
      <dgm:t>
        <a:bodyPr/>
        <a:lstStyle/>
        <a:p>
          <a:endParaRPr lang="es-CO"/>
        </a:p>
      </dgm:t>
    </dgm:pt>
    <dgm:pt modelId="{910F16FA-8A7C-4407-B8E5-1C6B7BC4AC08}" type="sibTrans" cxnId="{AF767625-6144-48E2-93FF-5D46D6F650DA}">
      <dgm:prSet/>
      <dgm:spPr/>
      <dgm:t>
        <a:bodyPr/>
        <a:lstStyle/>
        <a:p>
          <a:endParaRPr lang="es-CO"/>
        </a:p>
      </dgm:t>
    </dgm:pt>
    <dgm:pt modelId="{69AED551-F8B6-41B8-BDA1-8AFB5A4636ED}">
      <dgm:prSet phldrT="[Texto]" custT="1"/>
      <dgm:spPr>
        <a:solidFill>
          <a:srgbClr val="FFFFFF">
            <a:alpha val="69020"/>
          </a:srgbClr>
        </a:solidFill>
        <a:ln w="19050">
          <a:solidFill>
            <a:schemeClr val="bg1">
              <a:lumMod val="65000"/>
            </a:schemeClr>
          </a:solidFill>
        </a:ln>
      </dgm:spPr>
      <dgm:t>
        <a:bodyPr/>
        <a:lstStyle/>
        <a:p>
          <a:pPr algn="l"/>
          <a:r>
            <a:rPr lang="es-CO" sz="1100" b="1" dirty="0" smtClean="0"/>
            <a:t>3. ASPECTOS PARA EL SEGUIMIENTO PLAN DE MEJORAMIENTO:</a:t>
          </a:r>
          <a:r>
            <a:rPr lang="es-CO" sz="1100" b="1" u="sng" dirty="0" smtClean="0"/>
            <a:t> </a:t>
          </a:r>
          <a:endParaRPr lang="es-CO" sz="1100" dirty="0" smtClean="0"/>
        </a:p>
        <a:p>
          <a:pPr algn="l"/>
          <a:r>
            <a:rPr lang="es-CO" sz="1200" dirty="0" smtClean="0"/>
            <a:t>3.1 Frecuencia medición indicadores.</a:t>
          </a:r>
        </a:p>
        <a:p>
          <a:pPr algn="l"/>
          <a:r>
            <a:rPr lang="es-CO" sz="1200" dirty="0" smtClean="0"/>
            <a:t>3.2 Herramienta de verificación empleada.</a:t>
          </a:r>
        </a:p>
        <a:p>
          <a:pPr algn="l"/>
          <a:r>
            <a:rPr lang="es-CO" sz="1200" dirty="0" smtClean="0"/>
            <a:t>3.3 Resultado indicadores y metas.</a:t>
          </a:r>
        </a:p>
        <a:p>
          <a:pPr algn="l"/>
          <a:r>
            <a:rPr lang="es-CO" sz="1200" dirty="0" smtClean="0"/>
            <a:t>3.4 Responsables medición indicadores, metas y actividades.</a:t>
          </a:r>
        </a:p>
        <a:p>
          <a:pPr algn="l"/>
          <a:r>
            <a:rPr lang="es-CO" sz="1200" dirty="0" smtClean="0"/>
            <a:t>3.5 Cumplimiento de actividades, recursos y presupuesto.</a:t>
          </a:r>
          <a:endParaRPr lang="es-CO" sz="1200" dirty="0"/>
        </a:p>
      </dgm:t>
    </dgm:pt>
    <dgm:pt modelId="{30B7C1DF-7E2C-4769-9859-C1A27FFC121E}" type="parTrans" cxnId="{DCE82CA9-A9A6-4F19-B8B0-F05567E40F83}">
      <dgm:prSet/>
      <dgm:spPr/>
      <dgm:t>
        <a:bodyPr/>
        <a:lstStyle/>
        <a:p>
          <a:endParaRPr lang="es-CO"/>
        </a:p>
      </dgm:t>
    </dgm:pt>
    <dgm:pt modelId="{FD17A236-AF61-42B5-BFBF-9CC84D54D805}" type="sibTrans" cxnId="{DCE82CA9-A9A6-4F19-B8B0-F05567E40F83}">
      <dgm:prSet/>
      <dgm:spPr/>
      <dgm:t>
        <a:bodyPr/>
        <a:lstStyle/>
        <a:p>
          <a:endParaRPr lang="es-CO"/>
        </a:p>
      </dgm:t>
    </dgm:pt>
    <dgm:pt modelId="{C73C049C-F0A9-4897-B2B3-3F38F5972DA4}">
      <dgm:prSet phldrT="[Texto]" custT="1"/>
      <dgm:spPr>
        <a:solidFill>
          <a:srgbClr val="FFFFFF">
            <a:alpha val="69020"/>
          </a:srgbClr>
        </a:solidFill>
        <a:ln w="19050">
          <a:solidFill>
            <a:schemeClr val="bg1">
              <a:lumMod val="65000"/>
            </a:schemeClr>
          </a:solidFill>
        </a:ln>
      </dgm:spPr>
      <dgm:t>
        <a:bodyPr/>
        <a:lstStyle/>
        <a:p>
          <a:pPr algn="l"/>
          <a:r>
            <a:rPr lang="es-CO" sz="1100" b="1" dirty="0" smtClean="0"/>
            <a:t>4. PRIORIZACIÓN INTERVENCIONES: FOCALIZACIÓN OFERTA DE LA SECRETARÍA DE EDUCACIÓN</a:t>
          </a:r>
          <a:endParaRPr lang="es-CO" sz="1100" dirty="0" smtClean="0"/>
        </a:p>
        <a:p>
          <a:pPr algn="l"/>
          <a:r>
            <a:rPr lang="es-CO" sz="1200" dirty="0" smtClean="0"/>
            <a:t>4.1 Capacitación y cualificación: Gestión Curricular, laboratorios pedagógicos, acompañamiento a consejos académicos </a:t>
          </a:r>
        </a:p>
        <a:p>
          <a:pPr algn="l"/>
          <a:r>
            <a:rPr lang="es-CO" sz="1200" dirty="0" smtClean="0"/>
            <a:t>4.2 Programas y proyectos específicos ofrecidos por la Alcaldía.</a:t>
          </a:r>
        </a:p>
        <a:p>
          <a:pPr algn="l"/>
          <a:r>
            <a:rPr lang="es-CO" sz="1200" dirty="0" smtClean="0"/>
            <a:t>4.3 Acompañamientos situados.</a:t>
          </a:r>
        </a:p>
        <a:p>
          <a:pPr algn="l"/>
          <a:r>
            <a:rPr lang="es-CO" sz="1200" dirty="0" smtClean="0"/>
            <a:t>4.4 Cumplimiento - seguimiento</a:t>
          </a:r>
          <a:endParaRPr lang="es-CO" sz="1200" dirty="0"/>
        </a:p>
      </dgm:t>
    </dgm:pt>
    <dgm:pt modelId="{C938EAC3-9C8C-41AB-AF29-53C721DF22EA}" type="parTrans" cxnId="{02587A6E-0364-4D7C-BFD5-816447ABE2E5}">
      <dgm:prSet/>
      <dgm:spPr/>
      <dgm:t>
        <a:bodyPr/>
        <a:lstStyle/>
        <a:p>
          <a:endParaRPr lang="es-CO"/>
        </a:p>
      </dgm:t>
    </dgm:pt>
    <dgm:pt modelId="{6AB96891-498A-42D7-9F90-B8491392938F}" type="sibTrans" cxnId="{02587A6E-0364-4D7C-BFD5-816447ABE2E5}">
      <dgm:prSet/>
      <dgm:spPr/>
      <dgm:t>
        <a:bodyPr/>
        <a:lstStyle/>
        <a:p>
          <a:endParaRPr lang="es-CO"/>
        </a:p>
      </dgm:t>
    </dgm:pt>
    <dgm:pt modelId="{F49288D3-862E-4B9E-9DE8-57D6407DE717}" type="pres">
      <dgm:prSet presAssocID="{EDC95F1B-5EB6-4726-86AC-A46FD041A63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51401511-E638-4D0C-AA60-A4D657683F00}" type="pres">
      <dgm:prSet presAssocID="{EDC95F1B-5EB6-4726-86AC-A46FD041A637}" presName="radial" presStyleCnt="0">
        <dgm:presLayoutVars>
          <dgm:animLvl val="ctr"/>
        </dgm:presLayoutVars>
      </dgm:prSet>
      <dgm:spPr/>
      <dgm:t>
        <a:bodyPr/>
        <a:lstStyle/>
        <a:p>
          <a:endParaRPr lang="es-CO"/>
        </a:p>
      </dgm:t>
    </dgm:pt>
    <dgm:pt modelId="{4D86F7AD-4FAD-4DAE-B4B6-2C742ECD8EFA}" type="pres">
      <dgm:prSet presAssocID="{C60DED72-3990-4D03-9A58-4006DBEA21A3}" presName="centerShape" presStyleLbl="vennNode1" presStyleIdx="0" presStyleCnt="5"/>
      <dgm:spPr/>
      <dgm:t>
        <a:bodyPr/>
        <a:lstStyle/>
        <a:p>
          <a:endParaRPr lang="es-CO"/>
        </a:p>
      </dgm:t>
    </dgm:pt>
    <dgm:pt modelId="{69CDEFF6-D98D-49C1-BE7F-25DC4E40DBF4}" type="pres">
      <dgm:prSet presAssocID="{9F3B7775-6ED3-406E-AC37-F36ADB6E4ED6}" presName="node" presStyleLbl="vennNode1" presStyleIdx="1" presStyleCnt="5" custScaleX="250651" custScaleY="17442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EDA150B-F00B-41E7-BFB3-4BE33A870EE6}" type="pres">
      <dgm:prSet presAssocID="{08B17655-A0CC-4B44-A191-C5BBA6E50708}" presName="node" presStyleLbl="vennNode1" presStyleIdx="2" presStyleCnt="5" custScaleX="225045" custScaleY="209034" custRadScaleRad="155556" custRadScaleInc="248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8C478D0-70E3-4553-9805-AF1F3A111553}" type="pres">
      <dgm:prSet presAssocID="{69AED551-F8B6-41B8-BDA1-8AFB5A4636ED}" presName="node" presStyleLbl="vennNode1" presStyleIdx="3" presStyleCnt="5" custScaleX="224435" custScaleY="17773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6BE507B-5127-4E16-8455-E1FCB7053BF2}" type="pres">
      <dgm:prSet presAssocID="{C73C049C-F0A9-4897-B2B3-3F38F5972DA4}" presName="node" presStyleLbl="vennNode1" presStyleIdx="4" presStyleCnt="5" custScaleX="215440" custScaleY="186127" custRadScaleRad="145679" custRadScaleInc="-225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8D7FC07-69A2-45AC-B31D-FE66F71624AA}" srcId="{EDC95F1B-5EB6-4726-86AC-A46FD041A637}" destId="{C60DED72-3990-4D03-9A58-4006DBEA21A3}" srcOrd="0" destOrd="0" parTransId="{5D820683-2309-43C0-8758-E86EEA681EB5}" sibTransId="{4AB2B9EF-03CE-4870-B0E9-E982A3515DC3}"/>
    <dgm:cxn modelId="{02587A6E-0364-4D7C-BFD5-816447ABE2E5}" srcId="{C60DED72-3990-4D03-9A58-4006DBEA21A3}" destId="{C73C049C-F0A9-4897-B2B3-3F38F5972DA4}" srcOrd="3" destOrd="0" parTransId="{C938EAC3-9C8C-41AB-AF29-53C721DF22EA}" sibTransId="{6AB96891-498A-42D7-9F90-B8491392938F}"/>
    <dgm:cxn modelId="{AF767625-6144-48E2-93FF-5D46D6F650DA}" srcId="{C60DED72-3990-4D03-9A58-4006DBEA21A3}" destId="{08B17655-A0CC-4B44-A191-C5BBA6E50708}" srcOrd="1" destOrd="0" parTransId="{D2E05EFB-474B-44C1-B1EC-7D158375A210}" sibTransId="{910F16FA-8A7C-4407-B8E5-1C6B7BC4AC08}"/>
    <dgm:cxn modelId="{EC7C6111-CC1D-4299-99B1-B3A58A1283B1}" type="presOf" srcId="{C73C049C-F0A9-4897-B2B3-3F38F5972DA4}" destId="{06BE507B-5127-4E16-8455-E1FCB7053BF2}" srcOrd="0" destOrd="0" presId="urn:microsoft.com/office/officeart/2005/8/layout/radial3"/>
    <dgm:cxn modelId="{6FA76DE4-F72D-416C-8E58-26F846D10941}" srcId="{C60DED72-3990-4D03-9A58-4006DBEA21A3}" destId="{9F3B7775-6ED3-406E-AC37-F36ADB6E4ED6}" srcOrd="0" destOrd="0" parTransId="{7A0455C9-B2EC-4709-9517-6EC88A88DC09}" sibTransId="{9DDE7B8A-C8FF-4157-9674-49E623AFD911}"/>
    <dgm:cxn modelId="{EBC493CA-A0CE-4F38-A7DD-D4458DD6EB52}" type="presOf" srcId="{EDC95F1B-5EB6-4726-86AC-A46FD041A637}" destId="{F49288D3-862E-4B9E-9DE8-57D6407DE717}" srcOrd="0" destOrd="0" presId="urn:microsoft.com/office/officeart/2005/8/layout/radial3"/>
    <dgm:cxn modelId="{F93A4CEA-82E2-4542-BE9D-548F6FD930DC}" type="presOf" srcId="{C60DED72-3990-4D03-9A58-4006DBEA21A3}" destId="{4D86F7AD-4FAD-4DAE-B4B6-2C742ECD8EFA}" srcOrd="0" destOrd="0" presId="urn:microsoft.com/office/officeart/2005/8/layout/radial3"/>
    <dgm:cxn modelId="{F3A9C7FF-7957-4C90-88B3-C6431BF456AE}" type="presOf" srcId="{69AED551-F8B6-41B8-BDA1-8AFB5A4636ED}" destId="{C8C478D0-70E3-4553-9805-AF1F3A111553}" srcOrd="0" destOrd="0" presId="urn:microsoft.com/office/officeart/2005/8/layout/radial3"/>
    <dgm:cxn modelId="{27D08F24-C9BE-4228-A5F2-5CCF0A38D348}" type="presOf" srcId="{9F3B7775-6ED3-406E-AC37-F36ADB6E4ED6}" destId="{69CDEFF6-D98D-49C1-BE7F-25DC4E40DBF4}" srcOrd="0" destOrd="0" presId="urn:microsoft.com/office/officeart/2005/8/layout/radial3"/>
    <dgm:cxn modelId="{53A7A4CA-137F-4FAE-9E8F-7700E37F731F}" type="presOf" srcId="{08B17655-A0CC-4B44-A191-C5BBA6E50708}" destId="{EEDA150B-F00B-41E7-BFB3-4BE33A870EE6}" srcOrd="0" destOrd="0" presId="urn:microsoft.com/office/officeart/2005/8/layout/radial3"/>
    <dgm:cxn modelId="{DCE82CA9-A9A6-4F19-B8B0-F05567E40F83}" srcId="{C60DED72-3990-4D03-9A58-4006DBEA21A3}" destId="{69AED551-F8B6-41B8-BDA1-8AFB5A4636ED}" srcOrd="2" destOrd="0" parTransId="{30B7C1DF-7E2C-4769-9859-C1A27FFC121E}" sibTransId="{FD17A236-AF61-42B5-BFBF-9CC84D54D805}"/>
    <dgm:cxn modelId="{FC110960-3D72-4840-BBC0-4BA407A8790D}" type="presParOf" srcId="{F49288D3-862E-4B9E-9DE8-57D6407DE717}" destId="{51401511-E638-4D0C-AA60-A4D657683F00}" srcOrd="0" destOrd="0" presId="urn:microsoft.com/office/officeart/2005/8/layout/radial3"/>
    <dgm:cxn modelId="{E203AE53-58B9-44DF-A99D-07CC02C1B43F}" type="presParOf" srcId="{51401511-E638-4D0C-AA60-A4D657683F00}" destId="{4D86F7AD-4FAD-4DAE-B4B6-2C742ECD8EFA}" srcOrd="0" destOrd="0" presId="urn:microsoft.com/office/officeart/2005/8/layout/radial3"/>
    <dgm:cxn modelId="{68F2A74D-87CD-4303-8181-3E4BBDBF0878}" type="presParOf" srcId="{51401511-E638-4D0C-AA60-A4D657683F00}" destId="{69CDEFF6-D98D-49C1-BE7F-25DC4E40DBF4}" srcOrd="1" destOrd="0" presId="urn:microsoft.com/office/officeart/2005/8/layout/radial3"/>
    <dgm:cxn modelId="{1A9B2486-459C-46DD-B9F8-0789231D57CD}" type="presParOf" srcId="{51401511-E638-4D0C-AA60-A4D657683F00}" destId="{EEDA150B-F00B-41E7-BFB3-4BE33A870EE6}" srcOrd="2" destOrd="0" presId="urn:microsoft.com/office/officeart/2005/8/layout/radial3"/>
    <dgm:cxn modelId="{DAD0FC53-9BC8-4C5C-B752-D289610AD7BB}" type="presParOf" srcId="{51401511-E638-4D0C-AA60-A4D657683F00}" destId="{C8C478D0-70E3-4553-9805-AF1F3A111553}" srcOrd="3" destOrd="0" presId="urn:microsoft.com/office/officeart/2005/8/layout/radial3"/>
    <dgm:cxn modelId="{260E9AB9-5782-42AB-88A9-62B84E511CC7}" type="presParOf" srcId="{51401511-E638-4D0C-AA60-A4D657683F00}" destId="{06BE507B-5127-4E16-8455-E1FCB7053BF2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E3EAEA-81CD-48E1-999A-BCD0A54EBE5E}" type="doc">
      <dgm:prSet loTypeId="urn:microsoft.com/office/officeart/2005/8/layout/vList2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US"/>
        </a:p>
      </dgm:t>
    </dgm:pt>
    <dgm:pt modelId="{0A9ABD3E-1209-4F6E-AE46-FBEA41EB29E4}">
      <dgm:prSet phldrT="[Texto]" custT="1"/>
      <dgm:spPr/>
      <dgm:t>
        <a:bodyPr/>
        <a:lstStyle/>
        <a:p>
          <a:pPr algn="l"/>
          <a:r>
            <a:rPr lang="es-CO" sz="1800" b="1" dirty="0" smtClean="0">
              <a:latin typeface="Arial" pitchFamily="34" charset="0"/>
              <a:cs typeface="Arial" pitchFamily="34" charset="0"/>
            </a:rPr>
            <a:t>1. </a:t>
          </a:r>
          <a:r>
            <a:rPr lang="es-CO" sz="1650" b="1" dirty="0" smtClean="0">
              <a:latin typeface="Arial" pitchFamily="34" charset="0"/>
              <a:cs typeface="Arial" pitchFamily="34" charset="0"/>
            </a:rPr>
            <a:t>Como evaluación que realiza un evaluador externo: </a:t>
          </a:r>
          <a:r>
            <a:rPr lang="es-CO" sz="1650" dirty="0" smtClean="0">
              <a:latin typeface="Arial" pitchFamily="34" charset="0"/>
              <a:cs typeface="Arial" pitchFamily="34" charset="0"/>
            </a:rPr>
            <a:t>la herramienta se complementa con entrevistas focales a estudiantes, padres, directivos y docentes, y con observaciones en el aula. Contiene formatos de registro y protocolos. Es la base para la formulación de planes de mejora y generación de estrategias que transformen las prácticas de aula.</a:t>
          </a:r>
          <a:endParaRPr lang="es-US" sz="1650" b="1" dirty="0">
            <a:latin typeface="Arial" pitchFamily="34" charset="0"/>
            <a:cs typeface="Arial" pitchFamily="34" charset="0"/>
          </a:endParaRPr>
        </a:p>
      </dgm:t>
    </dgm:pt>
    <dgm:pt modelId="{3E313847-CEE5-408C-987F-486F5EC762B6}" type="parTrans" cxnId="{A3D0F4FC-8707-452B-AAFA-2F721405964A}">
      <dgm:prSet/>
      <dgm:spPr/>
      <dgm:t>
        <a:bodyPr/>
        <a:lstStyle/>
        <a:p>
          <a:endParaRPr lang="es-US" sz="2800">
            <a:solidFill>
              <a:schemeClr val="accent2">
                <a:lumMod val="50000"/>
              </a:schemeClr>
            </a:solidFill>
          </a:endParaRPr>
        </a:p>
      </dgm:t>
    </dgm:pt>
    <dgm:pt modelId="{BB9FC376-1FFA-40AB-9EED-3CE833C03958}" type="sibTrans" cxnId="{A3D0F4FC-8707-452B-AAFA-2F721405964A}">
      <dgm:prSet/>
      <dgm:spPr/>
      <dgm:t>
        <a:bodyPr/>
        <a:lstStyle/>
        <a:p>
          <a:endParaRPr lang="es-US" sz="2800">
            <a:solidFill>
              <a:schemeClr val="accent2">
                <a:lumMod val="50000"/>
              </a:schemeClr>
            </a:solidFill>
          </a:endParaRPr>
        </a:p>
      </dgm:t>
    </dgm:pt>
    <dgm:pt modelId="{E83302B2-5172-4A9C-9F5E-C773CE3D3D01}">
      <dgm:prSet custT="1"/>
      <dgm:spPr/>
      <dgm:t>
        <a:bodyPr/>
        <a:lstStyle/>
        <a:p>
          <a:pPr algn="l"/>
          <a:r>
            <a:rPr lang="es-CO" sz="1650" b="1" dirty="0" smtClean="0">
              <a:latin typeface="Arial" pitchFamily="34" charset="0"/>
              <a:cs typeface="Arial" pitchFamily="34" charset="0"/>
            </a:rPr>
            <a:t>2. Como herramienta constitutiva de la guía para evaluar las postulaciones </a:t>
          </a:r>
          <a:br>
            <a:rPr lang="es-CO" sz="1650" b="1" dirty="0" smtClean="0">
              <a:latin typeface="Arial" pitchFamily="34" charset="0"/>
              <a:cs typeface="Arial" pitchFamily="34" charset="0"/>
            </a:rPr>
          </a:br>
          <a:r>
            <a:rPr lang="es-CO" sz="1650" b="1" dirty="0" smtClean="0">
              <a:latin typeface="Arial" pitchFamily="34" charset="0"/>
              <a:cs typeface="Arial" pitchFamily="34" charset="0"/>
            </a:rPr>
            <a:t>   </a:t>
          </a:r>
          <a:r>
            <a:rPr lang="es-CO" sz="1650" b="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rPr>
            <a:t>al Premio a la calidad de la educación de la ciudad de Medellín</a:t>
          </a:r>
          <a:endParaRPr lang="es-ES" sz="1650" b="0" dirty="0">
            <a:solidFill>
              <a:schemeClr val="tx1">
                <a:lumMod val="95000"/>
                <a:lumOff val="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25737F9E-2482-4FF5-A175-A59273EAB68E}" type="parTrans" cxnId="{CB698423-9166-4F1D-B608-4C4375411EA6}">
      <dgm:prSet/>
      <dgm:spPr/>
      <dgm:t>
        <a:bodyPr/>
        <a:lstStyle/>
        <a:p>
          <a:endParaRPr lang="es-ES">
            <a:solidFill>
              <a:schemeClr val="accent2">
                <a:lumMod val="50000"/>
              </a:schemeClr>
            </a:solidFill>
          </a:endParaRPr>
        </a:p>
      </dgm:t>
    </dgm:pt>
    <dgm:pt modelId="{9F77901C-C3E3-45D4-954D-AA3DB91277AF}" type="sibTrans" cxnId="{CB698423-9166-4F1D-B608-4C4375411EA6}">
      <dgm:prSet/>
      <dgm:spPr/>
      <dgm:t>
        <a:bodyPr/>
        <a:lstStyle/>
        <a:p>
          <a:endParaRPr lang="es-ES">
            <a:solidFill>
              <a:schemeClr val="accent2">
                <a:lumMod val="50000"/>
              </a:schemeClr>
            </a:solidFill>
          </a:endParaRPr>
        </a:p>
      </dgm:t>
    </dgm:pt>
    <dgm:pt modelId="{0202D58B-F8DF-40D5-9ADF-89BC4C0D86D7}">
      <dgm:prSet custT="1"/>
      <dgm:spPr/>
      <dgm:t>
        <a:bodyPr/>
        <a:lstStyle/>
        <a:p>
          <a:pPr algn="l"/>
          <a:r>
            <a:rPr lang="es-CO" sz="1650" b="1" dirty="0" smtClean="0">
              <a:latin typeface="Arial" pitchFamily="34" charset="0"/>
              <a:cs typeface="Arial" pitchFamily="34" charset="0"/>
            </a:rPr>
            <a:t>3</a:t>
          </a:r>
          <a:r>
            <a:rPr lang="es-CO" sz="1650" dirty="0" smtClean="0">
              <a:latin typeface="Arial" pitchFamily="34" charset="0"/>
              <a:cs typeface="Arial" pitchFamily="34" charset="0"/>
            </a:rPr>
            <a:t>. </a:t>
          </a:r>
          <a:r>
            <a:rPr lang="es-CO" sz="1650" b="1" dirty="0" smtClean="0">
              <a:latin typeface="Arial" pitchFamily="34" charset="0"/>
              <a:cs typeface="Arial" pitchFamily="34" charset="0"/>
            </a:rPr>
            <a:t>Como autoevaluación institucional</a:t>
          </a:r>
          <a:r>
            <a:rPr lang="es-CO" sz="1650" dirty="0" smtClean="0">
              <a:latin typeface="Arial" pitchFamily="34" charset="0"/>
              <a:cs typeface="Arial" pitchFamily="34" charset="0"/>
            </a:rPr>
            <a:t> </a:t>
          </a:r>
          <a:r>
            <a:rPr lang="es-CO" sz="165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rPr>
            <a:t>e insumo para la generación de planes de mejora institucional y fuente de información para que la Secretaría de Educación oferte y priorice los programas y proyectos de la Alcaldía  </a:t>
          </a:r>
          <a:endParaRPr lang="es-CO" sz="1650" dirty="0">
            <a:solidFill>
              <a:schemeClr val="tx1">
                <a:lumMod val="95000"/>
                <a:lumOff val="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263C757-7771-44DC-9B3C-8DF8346AC13F}" type="parTrans" cxnId="{81753BAB-E669-42A1-845E-22E22290C733}">
      <dgm:prSet/>
      <dgm:spPr/>
      <dgm:t>
        <a:bodyPr/>
        <a:lstStyle/>
        <a:p>
          <a:endParaRPr lang="es-CO">
            <a:solidFill>
              <a:schemeClr val="accent2">
                <a:lumMod val="50000"/>
              </a:schemeClr>
            </a:solidFill>
          </a:endParaRPr>
        </a:p>
      </dgm:t>
    </dgm:pt>
    <dgm:pt modelId="{63503592-F2AE-4FFE-996E-F49E1B203623}" type="sibTrans" cxnId="{81753BAB-E669-42A1-845E-22E22290C733}">
      <dgm:prSet/>
      <dgm:spPr/>
      <dgm:t>
        <a:bodyPr/>
        <a:lstStyle/>
        <a:p>
          <a:endParaRPr lang="es-CO">
            <a:solidFill>
              <a:schemeClr val="accent2">
                <a:lumMod val="50000"/>
              </a:schemeClr>
            </a:solidFill>
          </a:endParaRPr>
        </a:p>
      </dgm:t>
    </dgm:pt>
    <dgm:pt modelId="{DC4ED29F-A152-4FFC-B1A9-B9E12D936A70}" type="pres">
      <dgm:prSet presAssocID="{16E3EAEA-81CD-48E1-999A-BCD0A54EBE5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F4009ABF-A8AB-4EAA-BABF-961CDFCC77D5}" type="pres">
      <dgm:prSet presAssocID="{0A9ABD3E-1209-4F6E-AE46-FBEA41EB29E4}" presName="parentText" presStyleLbl="node1" presStyleIdx="0" presStyleCnt="3" custLinFactNeighborY="-70131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63B9901-3B96-46B0-931E-016F3F6696DA}" type="pres">
      <dgm:prSet presAssocID="{BB9FC376-1FFA-40AB-9EED-3CE833C03958}" presName="spacer" presStyleCnt="0"/>
      <dgm:spPr/>
      <dgm:t>
        <a:bodyPr/>
        <a:lstStyle/>
        <a:p>
          <a:endParaRPr lang="es-CO"/>
        </a:p>
      </dgm:t>
    </dgm:pt>
    <dgm:pt modelId="{BD3672B8-F2DE-4E17-9F01-EA679E7B1CE3}" type="pres">
      <dgm:prSet presAssocID="{E83302B2-5172-4A9C-9F5E-C773CE3D3D01}" presName="parentText" presStyleLbl="node1" presStyleIdx="1" presStyleCnt="3" custScaleY="76005" custLinFactNeighborY="-6839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6BA0FBA-AF79-438F-B4D9-0BC9F43C3A39}" type="pres">
      <dgm:prSet presAssocID="{9F77901C-C3E3-45D4-954D-AA3DB91277AF}" presName="spacer" presStyleCnt="0"/>
      <dgm:spPr/>
      <dgm:t>
        <a:bodyPr/>
        <a:lstStyle/>
        <a:p>
          <a:endParaRPr lang="es-CO"/>
        </a:p>
      </dgm:t>
    </dgm:pt>
    <dgm:pt modelId="{318538F6-4F9D-4D5E-BC3C-00CF8635BF4C}" type="pres">
      <dgm:prSet presAssocID="{0202D58B-F8DF-40D5-9ADF-89BC4C0D86D7}" presName="parentText" presStyleLbl="node1" presStyleIdx="2" presStyleCnt="3" custScaleY="82309" custLinFactNeighborY="-51148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3D0F4FC-8707-452B-AAFA-2F721405964A}" srcId="{16E3EAEA-81CD-48E1-999A-BCD0A54EBE5E}" destId="{0A9ABD3E-1209-4F6E-AE46-FBEA41EB29E4}" srcOrd="0" destOrd="0" parTransId="{3E313847-CEE5-408C-987F-486F5EC762B6}" sibTransId="{BB9FC376-1FFA-40AB-9EED-3CE833C03958}"/>
    <dgm:cxn modelId="{C8A58DD9-3801-4AFA-8B41-10FB8AE1C484}" type="presOf" srcId="{0A9ABD3E-1209-4F6E-AE46-FBEA41EB29E4}" destId="{F4009ABF-A8AB-4EAA-BABF-961CDFCC77D5}" srcOrd="0" destOrd="0" presId="urn:microsoft.com/office/officeart/2005/8/layout/vList2"/>
    <dgm:cxn modelId="{66798B14-31FE-4315-A0EF-7F24ED2BA039}" type="presOf" srcId="{0202D58B-F8DF-40D5-9ADF-89BC4C0D86D7}" destId="{318538F6-4F9D-4D5E-BC3C-00CF8635BF4C}" srcOrd="0" destOrd="0" presId="urn:microsoft.com/office/officeart/2005/8/layout/vList2"/>
    <dgm:cxn modelId="{AF035C00-62D0-414B-A1DC-EAE207BF6BDD}" type="presOf" srcId="{E83302B2-5172-4A9C-9F5E-C773CE3D3D01}" destId="{BD3672B8-F2DE-4E17-9F01-EA679E7B1CE3}" srcOrd="0" destOrd="0" presId="urn:microsoft.com/office/officeart/2005/8/layout/vList2"/>
    <dgm:cxn modelId="{81753BAB-E669-42A1-845E-22E22290C733}" srcId="{16E3EAEA-81CD-48E1-999A-BCD0A54EBE5E}" destId="{0202D58B-F8DF-40D5-9ADF-89BC4C0D86D7}" srcOrd="2" destOrd="0" parTransId="{0263C757-7771-44DC-9B3C-8DF8346AC13F}" sibTransId="{63503592-F2AE-4FFE-996E-F49E1B203623}"/>
    <dgm:cxn modelId="{FDCD5EC4-42D2-44A2-982B-953105D03AC0}" type="presOf" srcId="{16E3EAEA-81CD-48E1-999A-BCD0A54EBE5E}" destId="{DC4ED29F-A152-4FFC-B1A9-B9E12D936A70}" srcOrd="0" destOrd="0" presId="urn:microsoft.com/office/officeart/2005/8/layout/vList2"/>
    <dgm:cxn modelId="{CB698423-9166-4F1D-B608-4C4375411EA6}" srcId="{16E3EAEA-81CD-48E1-999A-BCD0A54EBE5E}" destId="{E83302B2-5172-4A9C-9F5E-C773CE3D3D01}" srcOrd="1" destOrd="0" parTransId="{25737F9E-2482-4FF5-A175-A59273EAB68E}" sibTransId="{9F77901C-C3E3-45D4-954D-AA3DB91277AF}"/>
    <dgm:cxn modelId="{1756DF85-5FE0-45B2-A289-577D42E69896}" type="presParOf" srcId="{DC4ED29F-A152-4FFC-B1A9-B9E12D936A70}" destId="{F4009ABF-A8AB-4EAA-BABF-961CDFCC77D5}" srcOrd="0" destOrd="0" presId="urn:microsoft.com/office/officeart/2005/8/layout/vList2"/>
    <dgm:cxn modelId="{7AC49E82-E599-492E-B0E9-A756C6FD9E68}" type="presParOf" srcId="{DC4ED29F-A152-4FFC-B1A9-B9E12D936A70}" destId="{863B9901-3B96-46B0-931E-016F3F6696DA}" srcOrd="1" destOrd="0" presId="urn:microsoft.com/office/officeart/2005/8/layout/vList2"/>
    <dgm:cxn modelId="{3B153A78-4D89-49E5-80F8-90FCAD036DD0}" type="presParOf" srcId="{DC4ED29F-A152-4FFC-B1A9-B9E12D936A70}" destId="{BD3672B8-F2DE-4E17-9F01-EA679E7B1CE3}" srcOrd="2" destOrd="0" presId="urn:microsoft.com/office/officeart/2005/8/layout/vList2"/>
    <dgm:cxn modelId="{459EE201-A383-4B4D-B791-C4E1A2F64C2E}" type="presParOf" srcId="{DC4ED29F-A152-4FFC-B1A9-B9E12D936A70}" destId="{96BA0FBA-AF79-438F-B4D9-0BC9F43C3A39}" srcOrd="3" destOrd="0" presId="urn:microsoft.com/office/officeart/2005/8/layout/vList2"/>
    <dgm:cxn modelId="{1A6C1DEA-6FF6-48FA-A917-4DC465EF7DB7}" type="presParOf" srcId="{DC4ED29F-A152-4FFC-B1A9-B9E12D936A70}" destId="{318538F6-4F9D-4D5E-BC3C-00CF8635BF4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9D18FD-D7C8-4904-B98A-638A15DACD23}" type="doc">
      <dgm:prSet loTypeId="urn:microsoft.com/office/officeart/2005/8/layout/default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E8CFF43A-73CA-413B-A8EC-AEBE9C86803C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s-MX" sz="1600" b="1" dirty="0" smtClean="0">
              <a:latin typeface="Arial" pitchFamily="34" charset="0"/>
              <a:cs typeface="Arial" pitchFamily="34" charset="0"/>
            </a:rPr>
            <a:t>Visitas a instituciones </a:t>
          </a:r>
          <a:br>
            <a:rPr lang="es-MX" sz="1600" b="1" dirty="0" smtClean="0">
              <a:latin typeface="Arial" pitchFamily="34" charset="0"/>
              <a:cs typeface="Arial" pitchFamily="34" charset="0"/>
            </a:rPr>
          </a:br>
          <a:r>
            <a:rPr lang="es-MX" sz="1100" dirty="0" smtClean="0">
              <a:latin typeface="Arial" pitchFamily="34" charset="0"/>
              <a:cs typeface="Arial" pitchFamily="34" charset="0"/>
            </a:rPr>
            <a:t>para </a:t>
          </a:r>
          <a:r>
            <a:rPr lang="es-ES_tradnl" sz="1100" dirty="0" smtClean="0">
              <a:latin typeface="Arial" pitchFamily="34" charset="0"/>
              <a:cs typeface="Arial" pitchFamily="34" charset="0"/>
            </a:rPr>
            <a:t>presentación y sensibilización con respecto al mejoramiento institucional. </a:t>
          </a:r>
          <a:r>
            <a:rPr lang="es-CO" sz="1100" dirty="0" smtClean="0">
              <a:latin typeface="Arial" pitchFamily="34" charset="0"/>
              <a:cs typeface="Arial" pitchFamily="34" charset="0"/>
            </a:rPr>
            <a:t>Orientación y realización de </a:t>
          </a:r>
          <a:r>
            <a:rPr lang="es-ES_tradnl" sz="1100" dirty="0" smtClean="0">
              <a:latin typeface="Arial" pitchFamily="34" charset="0"/>
              <a:cs typeface="Arial" pitchFamily="34" charset="0"/>
            </a:rPr>
            <a:t>autoevaluación institucional.</a:t>
          </a:r>
          <a:endParaRPr lang="es-CO" sz="1100" dirty="0">
            <a:latin typeface="Arial" pitchFamily="34" charset="0"/>
            <a:cs typeface="Arial" pitchFamily="34" charset="0"/>
          </a:endParaRPr>
        </a:p>
      </dgm:t>
    </dgm:pt>
    <dgm:pt modelId="{D5208726-A0E3-4DE7-97A5-1B0D1A215877}" type="parTrans" cxnId="{BCF70BB8-3B59-49E1-971A-F173ED65281B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E1573E4F-074A-4C49-98B1-791BF524D655}" type="sibTrans" cxnId="{BCF70BB8-3B59-49E1-971A-F173ED65281B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D34DE499-A0DF-48F8-BC7E-E3DEBC5EE6D9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s-ES_tradnl" sz="1600" b="1" dirty="0" smtClean="0">
              <a:latin typeface="Arial" pitchFamily="34" charset="0"/>
              <a:cs typeface="Arial" pitchFamily="34" charset="0"/>
            </a:rPr>
            <a:t>Conformación </a:t>
          </a:r>
          <a:br>
            <a:rPr lang="es-ES_tradnl" sz="1600" b="1" dirty="0" smtClean="0">
              <a:latin typeface="Arial" pitchFamily="34" charset="0"/>
              <a:cs typeface="Arial" pitchFamily="34" charset="0"/>
            </a:rPr>
          </a:br>
          <a:r>
            <a:rPr lang="es-ES_tradnl" sz="1600" b="1" dirty="0" smtClean="0">
              <a:latin typeface="Arial" pitchFamily="34" charset="0"/>
              <a:cs typeface="Arial" pitchFamily="34" charset="0"/>
            </a:rPr>
            <a:t>de grupos </a:t>
          </a:r>
          <a:br>
            <a:rPr lang="es-ES_tradnl" sz="1600" b="1" dirty="0" smtClean="0">
              <a:latin typeface="Arial" pitchFamily="34" charset="0"/>
              <a:cs typeface="Arial" pitchFamily="34" charset="0"/>
            </a:rPr>
          </a:br>
          <a:r>
            <a:rPr lang="es-ES_tradnl" sz="1200" dirty="0" smtClean="0">
              <a:latin typeface="Arial" pitchFamily="34" charset="0"/>
              <a:cs typeface="Arial" pitchFamily="34" charset="0"/>
            </a:rPr>
            <a:t>por gestión y reuniones constantes con el </a:t>
          </a:r>
          <a:r>
            <a:rPr lang="es-MX" sz="1200" dirty="0" smtClean="0">
              <a:latin typeface="Arial" pitchFamily="34" charset="0"/>
              <a:cs typeface="Arial" pitchFamily="34" charset="0"/>
            </a:rPr>
            <a:t>comité de calidad.</a:t>
          </a:r>
          <a:endParaRPr lang="es-CO" sz="1200" dirty="0">
            <a:latin typeface="Arial" pitchFamily="34" charset="0"/>
            <a:cs typeface="Arial" pitchFamily="34" charset="0"/>
          </a:endParaRPr>
        </a:p>
      </dgm:t>
    </dgm:pt>
    <dgm:pt modelId="{74A2D02A-D6C7-42EF-B04F-D2D22F3E020D}" type="parTrans" cxnId="{8A195AD3-4697-4C49-8E67-82972AA7C0BC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7D9E3C27-B911-463C-844A-A32F69C019D4}" type="sibTrans" cxnId="{8A195AD3-4697-4C49-8E67-82972AA7C0BC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5F0ED53D-E80F-4E20-85DF-0A09E79E4365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s-ES_tradnl" sz="1600" b="1" i="0" dirty="0" smtClean="0">
              <a:latin typeface="Arial" pitchFamily="34" charset="0"/>
              <a:cs typeface="Arial" pitchFamily="34" charset="0"/>
            </a:rPr>
            <a:t>Formulación Plan de Mejoramiento y del Plan Operativo</a:t>
          </a:r>
          <a:r>
            <a:rPr lang="es-ES_tradnl" sz="1600" i="0" dirty="0" smtClean="0">
              <a:latin typeface="Arial" pitchFamily="34" charset="0"/>
              <a:cs typeface="Arial" pitchFamily="34" charset="0"/>
            </a:rPr>
            <a:t>. </a:t>
          </a:r>
          <a:r>
            <a:rPr lang="es-ES_tradnl" sz="1200" i="0" dirty="0" smtClean="0">
              <a:latin typeface="Arial" pitchFamily="34" charset="0"/>
              <a:cs typeface="Arial" pitchFamily="34" charset="0"/>
            </a:rPr>
            <a:t>El instrumento-formato de plan de mejora, construido por la Secretaría de Educación, ha sido varias veces ajustado.</a:t>
          </a:r>
          <a:endParaRPr lang="es-CO" sz="1200" i="0" dirty="0">
            <a:latin typeface="Arial" pitchFamily="34" charset="0"/>
            <a:cs typeface="Arial" pitchFamily="34" charset="0"/>
          </a:endParaRPr>
        </a:p>
      </dgm:t>
    </dgm:pt>
    <dgm:pt modelId="{B0530EC3-E8DA-4CDD-A598-68268FC931C8}" type="parTrans" cxnId="{79695516-680C-4AFD-A831-F02A6579EEAA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C675E0D9-A2FE-4123-957D-9C56F59B2C7A}" type="sibTrans" cxnId="{79695516-680C-4AFD-A831-F02A6579EEAA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6079BD51-33B7-47CC-8F57-577A4260507E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s-MX" sz="1700" b="1" dirty="0" smtClean="0">
              <a:latin typeface="Arial" pitchFamily="34" charset="0"/>
              <a:cs typeface="Arial" pitchFamily="34" charset="0"/>
            </a:rPr>
            <a:t>Divulgación permanente </a:t>
          </a:r>
          <a:br>
            <a:rPr lang="es-MX" sz="1700" b="1" dirty="0" smtClean="0">
              <a:latin typeface="Arial" pitchFamily="34" charset="0"/>
              <a:cs typeface="Arial" pitchFamily="34" charset="0"/>
            </a:rPr>
          </a:br>
          <a:r>
            <a:rPr lang="es-MX" sz="1200" i="0" dirty="0" smtClean="0">
              <a:latin typeface="Arial" pitchFamily="34" charset="0"/>
              <a:cs typeface="Arial" pitchFamily="34" charset="0"/>
            </a:rPr>
            <a:t>del proceso de mejoramiento institucional</a:t>
          </a:r>
          <a:endParaRPr lang="es-CO" sz="1200" i="0" dirty="0">
            <a:latin typeface="Arial" pitchFamily="34" charset="0"/>
            <a:cs typeface="Arial" pitchFamily="34" charset="0"/>
          </a:endParaRPr>
        </a:p>
      </dgm:t>
    </dgm:pt>
    <dgm:pt modelId="{3EF17AE4-1EE5-4A2C-87CE-7EE98CFBDCF6}" type="parTrans" cxnId="{8FA70DBA-E71F-4F76-ADED-D5460B1519A6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7740F803-9E61-4894-9ACC-7A7A76C52526}" type="sibTrans" cxnId="{8FA70DBA-E71F-4F76-ADED-D5460B1519A6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4AC4DC1F-5A53-4F15-AC97-F6F2AE50F7DC}">
      <dgm:prSet custT="1"/>
      <dgm:spPr/>
      <dgm:t>
        <a:bodyPr/>
        <a:lstStyle/>
        <a:p>
          <a:pPr rtl="0">
            <a:lnSpc>
              <a:spcPct val="100000"/>
            </a:lnSpc>
          </a:pPr>
          <a:r>
            <a:rPr lang="es-ES_tradnl" sz="1700" b="1" dirty="0" smtClean="0">
              <a:latin typeface="Arial" pitchFamily="34" charset="0"/>
              <a:cs typeface="Arial" pitchFamily="34" charset="0"/>
            </a:rPr>
            <a:t>Seguimiento </a:t>
          </a:r>
          <a:br>
            <a:rPr lang="es-ES_tradnl" sz="1700" b="1" dirty="0" smtClean="0">
              <a:latin typeface="Arial" pitchFamily="34" charset="0"/>
              <a:cs typeface="Arial" pitchFamily="34" charset="0"/>
            </a:rPr>
          </a:br>
          <a:r>
            <a:rPr lang="es-ES_tradnl" sz="1700" b="1" dirty="0" smtClean="0">
              <a:latin typeface="Arial" pitchFamily="34" charset="0"/>
              <a:cs typeface="Arial" pitchFamily="34" charset="0"/>
            </a:rPr>
            <a:t>y Evaluación </a:t>
          </a:r>
          <a:br>
            <a:rPr lang="es-ES_tradnl" sz="1700" b="1" dirty="0" smtClean="0">
              <a:latin typeface="Arial" pitchFamily="34" charset="0"/>
              <a:cs typeface="Arial" pitchFamily="34" charset="0"/>
            </a:rPr>
          </a:br>
          <a:r>
            <a:rPr lang="es-ES_tradnl" sz="1200" i="0" dirty="0" smtClean="0">
              <a:latin typeface="Arial" pitchFamily="34" charset="0"/>
              <a:cs typeface="Arial" pitchFamily="34" charset="0"/>
            </a:rPr>
            <a:t>de Plan de Mejoramiento </a:t>
          </a:r>
          <a:br>
            <a:rPr lang="es-ES_tradnl" sz="1200" i="0" dirty="0" smtClean="0">
              <a:latin typeface="Arial" pitchFamily="34" charset="0"/>
              <a:cs typeface="Arial" pitchFamily="34" charset="0"/>
            </a:rPr>
          </a:br>
          <a:r>
            <a:rPr lang="es-ES_tradnl" sz="1200" i="0" dirty="0" smtClean="0">
              <a:latin typeface="Arial" pitchFamily="34" charset="0"/>
              <a:cs typeface="Arial" pitchFamily="34" charset="0"/>
            </a:rPr>
            <a:t>y del Plan Operativo.</a:t>
          </a:r>
          <a:endParaRPr lang="es-CO" sz="1200" i="0" dirty="0">
            <a:latin typeface="Arial" pitchFamily="34" charset="0"/>
            <a:cs typeface="Arial" pitchFamily="34" charset="0"/>
          </a:endParaRPr>
        </a:p>
      </dgm:t>
    </dgm:pt>
    <dgm:pt modelId="{045206AD-79E0-48B4-A38E-BEED73EC6BCC}" type="parTrans" cxnId="{367CBBDD-5188-4E7E-8108-9FE722C9891D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0725D8A9-66B6-483A-9D68-82041DBF5E04}" type="sibTrans" cxnId="{367CBBDD-5188-4E7E-8108-9FE722C9891D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339BE2E6-8E43-4413-A706-0FF0B8DE905B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s-CO" b="1" dirty="0" smtClean="0">
              <a:latin typeface="Arial" pitchFamily="34" charset="0"/>
              <a:cs typeface="Arial" pitchFamily="34" charset="0"/>
            </a:rPr>
            <a:t>Retroalimentación institucional</a:t>
          </a:r>
          <a:endParaRPr lang="es-CO" b="1" dirty="0">
            <a:latin typeface="Arial" pitchFamily="34" charset="0"/>
            <a:cs typeface="Arial" pitchFamily="34" charset="0"/>
          </a:endParaRPr>
        </a:p>
      </dgm:t>
    </dgm:pt>
    <dgm:pt modelId="{66EFF12B-34ED-4D0A-A683-4777D06925A2}" type="parTrans" cxnId="{92B3B5F0-5603-4C44-8BBF-B26771697C4C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82B5CC00-FC32-41A9-A7A2-1EAAF824C42A}" type="sibTrans" cxnId="{92B3B5F0-5603-4C44-8BBF-B26771697C4C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EEF2DED6-B789-4489-9734-1850C980686E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s-MX" sz="1600" b="1" i="0" dirty="0" smtClean="0">
              <a:latin typeface="Arial" pitchFamily="34" charset="0"/>
              <a:cs typeface="Arial" pitchFamily="34" charset="0"/>
            </a:rPr>
            <a:t>Asesoría en la elaboración </a:t>
          </a:r>
          <a:r>
            <a:rPr lang="es-MX" sz="1200" i="0" dirty="0" smtClean="0">
              <a:latin typeface="Arial" pitchFamily="34" charset="0"/>
              <a:cs typeface="Arial" pitchFamily="34" charset="0"/>
            </a:rPr>
            <a:t/>
          </a:r>
          <a:br>
            <a:rPr lang="es-MX" sz="1200" i="0" dirty="0" smtClean="0">
              <a:latin typeface="Arial" pitchFamily="34" charset="0"/>
              <a:cs typeface="Arial" pitchFamily="34" charset="0"/>
            </a:rPr>
          </a:br>
          <a:r>
            <a:rPr lang="es-MX" sz="1200" i="0" dirty="0" smtClean="0">
              <a:latin typeface="Arial" pitchFamily="34" charset="0"/>
              <a:cs typeface="Arial" pitchFamily="34" charset="0"/>
            </a:rPr>
            <a:t>de herramientas </a:t>
          </a:r>
          <a:br>
            <a:rPr lang="es-MX" sz="1200" i="0" dirty="0" smtClean="0">
              <a:latin typeface="Arial" pitchFamily="34" charset="0"/>
              <a:cs typeface="Arial" pitchFamily="34" charset="0"/>
            </a:rPr>
          </a:br>
          <a:r>
            <a:rPr lang="es-MX" sz="1200" i="0" dirty="0" smtClean="0">
              <a:latin typeface="Arial" pitchFamily="34" charset="0"/>
              <a:cs typeface="Arial" pitchFamily="34" charset="0"/>
            </a:rPr>
            <a:t>e instrumentos </a:t>
          </a:r>
          <a:r>
            <a:rPr lang="es-MX" sz="1600" i="0" dirty="0" smtClean="0">
              <a:latin typeface="Arial" pitchFamily="34" charset="0"/>
              <a:cs typeface="Arial" pitchFamily="34" charset="0"/>
            </a:rPr>
            <a:t/>
          </a:r>
          <a:br>
            <a:rPr lang="es-MX" sz="1600" i="0" dirty="0" smtClean="0">
              <a:latin typeface="Arial" pitchFamily="34" charset="0"/>
              <a:cs typeface="Arial" pitchFamily="34" charset="0"/>
            </a:rPr>
          </a:br>
          <a:r>
            <a:rPr lang="es-MX" sz="1200" i="0" dirty="0" smtClean="0">
              <a:latin typeface="Arial" pitchFamily="34" charset="0"/>
              <a:cs typeface="Arial" pitchFamily="34" charset="0"/>
            </a:rPr>
            <a:t>para el mejoramiento. Y realización de talleres complementarios para apoyar gestión de mejoramiento escolar</a:t>
          </a:r>
          <a:endParaRPr lang="es-CO" sz="1200" i="0" dirty="0">
            <a:latin typeface="Arial" pitchFamily="34" charset="0"/>
            <a:cs typeface="Arial" pitchFamily="34" charset="0"/>
          </a:endParaRPr>
        </a:p>
      </dgm:t>
    </dgm:pt>
    <dgm:pt modelId="{682CF542-D6EC-4862-87BF-77D10F296D10}" type="sibTrans" cxnId="{4B6DE9D2-09D2-42F2-A407-7A4AE88B4426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CFECA8FC-666D-44CD-A151-303CB83BB2B5}" type="parTrans" cxnId="{4B6DE9D2-09D2-42F2-A407-7A4AE88B4426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9975FC2B-D405-4171-B5C2-37CD64EFD5C5}" type="pres">
      <dgm:prSet presAssocID="{949D18FD-D7C8-4904-B98A-638A15DACD2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6DA64343-CCBA-4398-BFD3-811679A9791F}" type="pres">
      <dgm:prSet presAssocID="{E8CFF43A-73CA-413B-A8EC-AEBE9C86803C}" presName="node" presStyleLbl="node1" presStyleIdx="0" presStyleCnt="7" custScaleY="16286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830842E-6839-478D-B679-BED871D9B655}" type="pres">
      <dgm:prSet presAssocID="{E1573E4F-074A-4C49-98B1-791BF524D655}" presName="sibTrans" presStyleCnt="0"/>
      <dgm:spPr/>
    </dgm:pt>
    <dgm:pt modelId="{EA1EC581-E564-428C-B693-51C0342BD0D4}" type="pres">
      <dgm:prSet presAssocID="{D34DE499-A0DF-48F8-BC7E-E3DEBC5EE6D9}" presName="node" presStyleLbl="node1" presStyleIdx="1" presStyleCnt="7" custScaleY="16286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25ACC4B-22FA-470D-A28A-59310AB6F802}" type="pres">
      <dgm:prSet presAssocID="{7D9E3C27-B911-463C-844A-A32F69C019D4}" presName="sibTrans" presStyleCnt="0"/>
      <dgm:spPr/>
    </dgm:pt>
    <dgm:pt modelId="{CAE1DE1A-7C4C-4AC9-991E-5F03BAB4A3A3}" type="pres">
      <dgm:prSet presAssocID="{5F0ED53D-E80F-4E20-85DF-0A09E79E4365}" presName="node" presStyleLbl="node1" presStyleIdx="2" presStyleCnt="7" custScaleY="16286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13A924B-F6E5-4088-AB9B-8EFCF8987554}" type="pres">
      <dgm:prSet presAssocID="{C675E0D9-A2FE-4123-957D-9C56F59B2C7A}" presName="sibTrans" presStyleCnt="0"/>
      <dgm:spPr/>
    </dgm:pt>
    <dgm:pt modelId="{9F1ED041-3340-4CC5-9A55-C0A4E8E649D1}" type="pres">
      <dgm:prSet presAssocID="{EEF2DED6-B789-4489-9734-1850C980686E}" presName="node" presStyleLbl="node1" presStyleIdx="3" presStyleCnt="7" custScaleY="16286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BB19976-5197-463A-BBE2-983C5FF49232}" type="pres">
      <dgm:prSet presAssocID="{682CF542-D6EC-4862-87BF-77D10F296D10}" presName="sibTrans" presStyleCnt="0"/>
      <dgm:spPr/>
    </dgm:pt>
    <dgm:pt modelId="{35E2372E-FB47-4C0B-BB37-1AEC1997472E}" type="pres">
      <dgm:prSet presAssocID="{6079BD51-33B7-47CC-8F57-577A4260507E}" presName="node" presStyleLbl="node1" presStyleIdx="4" presStyleCnt="7" custScaleY="11989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E0A2E48-3675-4213-BD1D-F896C46E880E}" type="pres">
      <dgm:prSet presAssocID="{7740F803-9E61-4894-9ACC-7A7A76C52526}" presName="sibTrans" presStyleCnt="0"/>
      <dgm:spPr/>
    </dgm:pt>
    <dgm:pt modelId="{DE106124-86DD-4D01-85A6-7F2D20C5ADD5}" type="pres">
      <dgm:prSet presAssocID="{4AC4DC1F-5A53-4F15-AC97-F6F2AE50F7DC}" presName="node" presStyleLbl="node1" presStyleIdx="5" presStyleCnt="7" custScaleY="11989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4A79950-131A-4285-9DCA-41BC9421251A}" type="pres">
      <dgm:prSet presAssocID="{0725D8A9-66B6-483A-9D68-82041DBF5E04}" presName="sibTrans" presStyleCnt="0"/>
      <dgm:spPr/>
    </dgm:pt>
    <dgm:pt modelId="{0AD5DF2C-5CAB-461A-8382-C2F5E44A8F04}" type="pres">
      <dgm:prSet presAssocID="{339BE2E6-8E43-4413-A706-0FF0B8DE905B}" presName="node" presStyleLbl="node1" presStyleIdx="6" presStyleCnt="7" custScaleY="11989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355F9B0A-60A8-4970-A61D-EB1DF7205976}" type="presOf" srcId="{4AC4DC1F-5A53-4F15-AC97-F6F2AE50F7DC}" destId="{DE106124-86DD-4D01-85A6-7F2D20C5ADD5}" srcOrd="0" destOrd="0" presId="urn:microsoft.com/office/officeart/2005/8/layout/default"/>
    <dgm:cxn modelId="{4B6DE9D2-09D2-42F2-A407-7A4AE88B4426}" srcId="{949D18FD-D7C8-4904-B98A-638A15DACD23}" destId="{EEF2DED6-B789-4489-9734-1850C980686E}" srcOrd="3" destOrd="0" parTransId="{CFECA8FC-666D-44CD-A151-303CB83BB2B5}" sibTransId="{682CF542-D6EC-4862-87BF-77D10F296D10}"/>
    <dgm:cxn modelId="{8A195AD3-4697-4C49-8E67-82972AA7C0BC}" srcId="{949D18FD-D7C8-4904-B98A-638A15DACD23}" destId="{D34DE499-A0DF-48F8-BC7E-E3DEBC5EE6D9}" srcOrd="1" destOrd="0" parTransId="{74A2D02A-D6C7-42EF-B04F-D2D22F3E020D}" sibTransId="{7D9E3C27-B911-463C-844A-A32F69C019D4}"/>
    <dgm:cxn modelId="{DA3D28B3-CDED-4D5B-81FE-8E76136B44D2}" type="presOf" srcId="{E8CFF43A-73CA-413B-A8EC-AEBE9C86803C}" destId="{6DA64343-CCBA-4398-BFD3-811679A9791F}" srcOrd="0" destOrd="0" presId="urn:microsoft.com/office/officeart/2005/8/layout/default"/>
    <dgm:cxn modelId="{60454C3C-7857-4530-A3E0-7364747002EC}" type="presOf" srcId="{D34DE499-A0DF-48F8-BC7E-E3DEBC5EE6D9}" destId="{EA1EC581-E564-428C-B693-51C0342BD0D4}" srcOrd="0" destOrd="0" presId="urn:microsoft.com/office/officeart/2005/8/layout/default"/>
    <dgm:cxn modelId="{14067229-42FC-481C-B5B8-B11DA9249BF0}" type="presOf" srcId="{6079BD51-33B7-47CC-8F57-577A4260507E}" destId="{35E2372E-FB47-4C0B-BB37-1AEC1997472E}" srcOrd="0" destOrd="0" presId="urn:microsoft.com/office/officeart/2005/8/layout/default"/>
    <dgm:cxn modelId="{57B609B9-ACD4-4FCF-A633-DAD97732F08D}" type="presOf" srcId="{949D18FD-D7C8-4904-B98A-638A15DACD23}" destId="{9975FC2B-D405-4171-B5C2-37CD64EFD5C5}" srcOrd="0" destOrd="0" presId="urn:microsoft.com/office/officeart/2005/8/layout/default"/>
    <dgm:cxn modelId="{92B3B5F0-5603-4C44-8BBF-B26771697C4C}" srcId="{949D18FD-D7C8-4904-B98A-638A15DACD23}" destId="{339BE2E6-8E43-4413-A706-0FF0B8DE905B}" srcOrd="6" destOrd="0" parTransId="{66EFF12B-34ED-4D0A-A683-4777D06925A2}" sibTransId="{82B5CC00-FC32-41A9-A7A2-1EAAF824C42A}"/>
    <dgm:cxn modelId="{8FA70DBA-E71F-4F76-ADED-D5460B1519A6}" srcId="{949D18FD-D7C8-4904-B98A-638A15DACD23}" destId="{6079BD51-33B7-47CC-8F57-577A4260507E}" srcOrd="4" destOrd="0" parTransId="{3EF17AE4-1EE5-4A2C-87CE-7EE98CFBDCF6}" sibTransId="{7740F803-9E61-4894-9ACC-7A7A76C52526}"/>
    <dgm:cxn modelId="{438FBA99-C3AC-4CBF-9353-E9302BFF7930}" type="presOf" srcId="{EEF2DED6-B789-4489-9734-1850C980686E}" destId="{9F1ED041-3340-4CC5-9A55-C0A4E8E649D1}" srcOrd="0" destOrd="0" presId="urn:microsoft.com/office/officeart/2005/8/layout/default"/>
    <dgm:cxn modelId="{BCF70BB8-3B59-49E1-971A-F173ED65281B}" srcId="{949D18FD-D7C8-4904-B98A-638A15DACD23}" destId="{E8CFF43A-73CA-413B-A8EC-AEBE9C86803C}" srcOrd="0" destOrd="0" parTransId="{D5208726-A0E3-4DE7-97A5-1B0D1A215877}" sibTransId="{E1573E4F-074A-4C49-98B1-791BF524D655}"/>
    <dgm:cxn modelId="{79695516-680C-4AFD-A831-F02A6579EEAA}" srcId="{949D18FD-D7C8-4904-B98A-638A15DACD23}" destId="{5F0ED53D-E80F-4E20-85DF-0A09E79E4365}" srcOrd="2" destOrd="0" parTransId="{B0530EC3-E8DA-4CDD-A598-68268FC931C8}" sibTransId="{C675E0D9-A2FE-4123-957D-9C56F59B2C7A}"/>
    <dgm:cxn modelId="{55D07219-DCBC-41F0-BD45-495604F407F6}" type="presOf" srcId="{339BE2E6-8E43-4413-A706-0FF0B8DE905B}" destId="{0AD5DF2C-5CAB-461A-8382-C2F5E44A8F04}" srcOrd="0" destOrd="0" presId="urn:microsoft.com/office/officeart/2005/8/layout/default"/>
    <dgm:cxn modelId="{367CBBDD-5188-4E7E-8108-9FE722C9891D}" srcId="{949D18FD-D7C8-4904-B98A-638A15DACD23}" destId="{4AC4DC1F-5A53-4F15-AC97-F6F2AE50F7DC}" srcOrd="5" destOrd="0" parTransId="{045206AD-79E0-48B4-A38E-BEED73EC6BCC}" sibTransId="{0725D8A9-66B6-483A-9D68-82041DBF5E04}"/>
    <dgm:cxn modelId="{309D6CBA-F0E2-48A4-A48F-C07AD9C312BF}" type="presOf" srcId="{5F0ED53D-E80F-4E20-85DF-0A09E79E4365}" destId="{CAE1DE1A-7C4C-4AC9-991E-5F03BAB4A3A3}" srcOrd="0" destOrd="0" presId="urn:microsoft.com/office/officeart/2005/8/layout/default"/>
    <dgm:cxn modelId="{4EEB0FFF-C9B5-4674-9348-7EA9E80A0B12}" type="presParOf" srcId="{9975FC2B-D405-4171-B5C2-37CD64EFD5C5}" destId="{6DA64343-CCBA-4398-BFD3-811679A9791F}" srcOrd="0" destOrd="0" presId="urn:microsoft.com/office/officeart/2005/8/layout/default"/>
    <dgm:cxn modelId="{D9846DE0-3174-4BEA-B3C2-06B8181542B8}" type="presParOf" srcId="{9975FC2B-D405-4171-B5C2-37CD64EFD5C5}" destId="{3830842E-6839-478D-B679-BED871D9B655}" srcOrd="1" destOrd="0" presId="urn:microsoft.com/office/officeart/2005/8/layout/default"/>
    <dgm:cxn modelId="{BCBAA07D-14A5-4AF1-8BF6-93CEB2C6933E}" type="presParOf" srcId="{9975FC2B-D405-4171-B5C2-37CD64EFD5C5}" destId="{EA1EC581-E564-428C-B693-51C0342BD0D4}" srcOrd="2" destOrd="0" presId="urn:microsoft.com/office/officeart/2005/8/layout/default"/>
    <dgm:cxn modelId="{2EB34E0E-436B-4A4C-9D55-654D4B445EE7}" type="presParOf" srcId="{9975FC2B-D405-4171-B5C2-37CD64EFD5C5}" destId="{425ACC4B-22FA-470D-A28A-59310AB6F802}" srcOrd="3" destOrd="0" presId="urn:microsoft.com/office/officeart/2005/8/layout/default"/>
    <dgm:cxn modelId="{1DF3C7C5-5F9C-4308-8C84-ABE52C753679}" type="presParOf" srcId="{9975FC2B-D405-4171-B5C2-37CD64EFD5C5}" destId="{CAE1DE1A-7C4C-4AC9-991E-5F03BAB4A3A3}" srcOrd="4" destOrd="0" presId="urn:microsoft.com/office/officeart/2005/8/layout/default"/>
    <dgm:cxn modelId="{9D6E1254-66E0-4663-8EDA-0F49B7F67EF3}" type="presParOf" srcId="{9975FC2B-D405-4171-B5C2-37CD64EFD5C5}" destId="{E13A924B-F6E5-4088-AB9B-8EFCF8987554}" srcOrd="5" destOrd="0" presId="urn:microsoft.com/office/officeart/2005/8/layout/default"/>
    <dgm:cxn modelId="{672B8E8E-D815-4DE1-B8BD-D1134915C3E7}" type="presParOf" srcId="{9975FC2B-D405-4171-B5C2-37CD64EFD5C5}" destId="{9F1ED041-3340-4CC5-9A55-C0A4E8E649D1}" srcOrd="6" destOrd="0" presId="urn:microsoft.com/office/officeart/2005/8/layout/default"/>
    <dgm:cxn modelId="{B162F3C7-1AF9-4379-86FF-52A83C70B12B}" type="presParOf" srcId="{9975FC2B-D405-4171-B5C2-37CD64EFD5C5}" destId="{0BB19976-5197-463A-BBE2-983C5FF49232}" srcOrd="7" destOrd="0" presId="urn:microsoft.com/office/officeart/2005/8/layout/default"/>
    <dgm:cxn modelId="{D7B08D02-3C65-403E-999E-B0472542C11C}" type="presParOf" srcId="{9975FC2B-D405-4171-B5C2-37CD64EFD5C5}" destId="{35E2372E-FB47-4C0B-BB37-1AEC1997472E}" srcOrd="8" destOrd="0" presId="urn:microsoft.com/office/officeart/2005/8/layout/default"/>
    <dgm:cxn modelId="{FD05A14E-377C-436A-BC5F-2D4498DC7A0A}" type="presParOf" srcId="{9975FC2B-D405-4171-B5C2-37CD64EFD5C5}" destId="{AE0A2E48-3675-4213-BD1D-F896C46E880E}" srcOrd="9" destOrd="0" presId="urn:microsoft.com/office/officeart/2005/8/layout/default"/>
    <dgm:cxn modelId="{0FF2FBFF-50A4-432A-9BF0-DFD16DBA2997}" type="presParOf" srcId="{9975FC2B-D405-4171-B5C2-37CD64EFD5C5}" destId="{DE106124-86DD-4D01-85A6-7F2D20C5ADD5}" srcOrd="10" destOrd="0" presId="urn:microsoft.com/office/officeart/2005/8/layout/default"/>
    <dgm:cxn modelId="{9D158BCA-CED5-4236-A239-D02ACE37A520}" type="presParOf" srcId="{9975FC2B-D405-4171-B5C2-37CD64EFD5C5}" destId="{A4A79950-131A-4285-9DCA-41BC9421251A}" srcOrd="11" destOrd="0" presId="urn:microsoft.com/office/officeart/2005/8/layout/default"/>
    <dgm:cxn modelId="{2EBCAB60-CEE6-407A-9A19-13A814103531}" type="presParOf" srcId="{9975FC2B-D405-4171-B5C2-37CD64EFD5C5}" destId="{0AD5DF2C-5CAB-461A-8382-C2F5E44A8F0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9D18FD-D7C8-4904-B98A-638A15DACD23}" type="doc">
      <dgm:prSet loTypeId="urn:microsoft.com/office/officeart/2005/8/layout/default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E8CFF43A-73CA-413B-A8EC-AEBE9C86803C}">
      <dgm:prSet custT="1"/>
      <dgm:spPr/>
      <dgm:t>
        <a:bodyPr anchor="t"/>
        <a:lstStyle/>
        <a:p>
          <a:pPr algn="ctr" rtl="0">
            <a:lnSpc>
              <a:spcPct val="100000"/>
            </a:lnSpc>
          </a:pPr>
          <a:r>
            <a:rPr lang="es-CO" sz="2400" b="1" dirty="0" smtClean="0">
              <a:latin typeface="Arial" pitchFamily="34" charset="0"/>
              <a:cs typeface="Arial" pitchFamily="34" charset="0"/>
            </a:rPr>
            <a:t>Priorizar la mirada sobre los aspectos pedagógicos y las prácticas de aula,</a:t>
          </a:r>
          <a:r>
            <a:rPr lang="es-CO" sz="1600" b="0" dirty="0" smtClean="0">
              <a:latin typeface="Arial" pitchFamily="34" charset="0"/>
              <a:cs typeface="Arial" pitchFamily="34" charset="0"/>
            </a:rPr>
            <a:t> </a:t>
          </a:r>
          <a:r>
            <a:rPr lang="es-CO" sz="1600" b="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rPr>
            <a:t>agrupar gestiones y presentar de manera más consolidada los elementos constitutivos del proyecto educativo institucional y relacionarles siempre a la adquisición de aprendizajes, habilidades y competencias que desarrollan los estudiantes</a:t>
          </a:r>
          <a:endParaRPr lang="es-CO" sz="1100" b="0" dirty="0">
            <a:solidFill>
              <a:schemeClr val="tx1">
                <a:lumMod val="85000"/>
                <a:lumOff val="1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D5208726-A0E3-4DE7-97A5-1B0D1A215877}" type="parTrans" cxnId="{BCF70BB8-3B59-49E1-971A-F173ED65281B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E1573E4F-074A-4C49-98B1-791BF524D655}" type="sibTrans" cxnId="{BCF70BB8-3B59-49E1-971A-F173ED65281B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A6DCC21A-CDE4-4A99-A4E3-8604FA2978BB}">
      <dgm:prSet custT="1"/>
      <dgm:spPr/>
      <dgm:t>
        <a:bodyPr anchor="t"/>
        <a:lstStyle/>
        <a:p>
          <a:pPr algn="ctr">
            <a:lnSpc>
              <a:spcPct val="100000"/>
            </a:lnSpc>
          </a:pPr>
          <a:r>
            <a:rPr lang="es-CO" sz="2000" b="1" dirty="0" smtClean="0">
              <a:latin typeface="Arial" pitchFamily="34" charset="0"/>
              <a:cs typeface="Arial" pitchFamily="34" charset="0"/>
            </a:rPr>
            <a:t>Complementar la autoevaluación realizada por directivos, docentes y representantes </a:t>
          </a:r>
          <a:br>
            <a:rPr lang="es-CO" sz="2000" b="1" dirty="0" smtClean="0">
              <a:latin typeface="Arial" pitchFamily="34" charset="0"/>
              <a:cs typeface="Arial" pitchFamily="34" charset="0"/>
            </a:rPr>
          </a:br>
          <a:r>
            <a:rPr lang="es-CO" sz="2000" b="1" dirty="0" smtClean="0">
              <a:latin typeface="Arial" pitchFamily="34" charset="0"/>
              <a:cs typeface="Arial" pitchFamily="34" charset="0"/>
            </a:rPr>
            <a:t>de la comunidad educativa</a:t>
          </a:r>
          <a:r>
            <a:rPr lang="es-CO" sz="1600" b="0" dirty="0" smtClean="0">
              <a:latin typeface="Arial" pitchFamily="34" charset="0"/>
              <a:cs typeface="Arial" pitchFamily="34" charset="0"/>
            </a:rPr>
            <a:t>, </a:t>
          </a:r>
          <a:br>
            <a:rPr lang="es-CO" sz="1600" b="0" dirty="0" smtClean="0">
              <a:latin typeface="Arial" pitchFamily="34" charset="0"/>
              <a:cs typeface="Arial" pitchFamily="34" charset="0"/>
            </a:rPr>
          </a:br>
          <a:r>
            <a:rPr lang="es-CO" sz="1600" b="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rPr>
            <a:t>con la mirada de un experto en pedagogía como evaluador externo, que pudiera auscultar in situ las prácticas pedagógicas y las dinámicas institucionales que inciden en el resultado de los aprendizajes y las acciones que conllevan a la formación de los estudiantes, con miras a producir mejores progresos en la calidad de la educación</a:t>
          </a:r>
        </a:p>
      </dgm:t>
    </dgm:pt>
    <dgm:pt modelId="{4B2D66C0-FA70-4158-AF5C-E7495BCC7A52}" type="parTrans" cxnId="{8B858EA6-3F24-46E3-923A-F519331D4CE5}">
      <dgm:prSet/>
      <dgm:spPr/>
      <dgm:t>
        <a:bodyPr/>
        <a:lstStyle/>
        <a:p>
          <a:endParaRPr lang="es-CO"/>
        </a:p>
      </dgm:t>
    </dgm:pt>
    <dgm:pt modelId="{26349518-F5B5-4C05-9D5A-15BBC6A3675B}" type="sibTrans" cxnId="{8B858EA6-3F24-46E3-923A-F519331D4CE5}">
      <dgm:prSet/>
      <dgm:spPr/>
      <dgm:t>
        <a:bodyPr/>
        <a:lstStyle/>
        <a:p>
          <a:endParaRPr lang="es-CO"/>
        </a:p>
      </dgm:t>
    </dgm:pt>
    <dgm:pt modelId="{9975FC2B-D405-4171-B5C2-37CD64EFD5C5}" type="pres">
      <dgm:prSet presAssocID="{949D18FD-D7C8-4904-B98A-638A15DACD2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6DA64343-CCBA-4398-BFD3-811679A9791F}" type="pres">
      <dgm:prSet presAssocID="{E8CFF43A-73CA-413B-A8EC-AEBE9C86803C}" presName="node" presStyleLbl="node1" presStyleIdx="0" presStyleCnt="2" custScaleY="1491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830842E-6839-478D-B679-BED871D9B655}" type="pres">
      <dgm:prSet presAssocID="{E1573E4F-074A-4C49-98B1-791BF524D655}" presName="sibTrans" presStyleCnt="0"/>
      <dgm:spPr/>
    </dgm:pt>
    <dgm:pt modelId="{A6B5389A-E398-4116-B4C1-D47092D9B369}" type="pres">
      <dgm:prSet presAssocID="{A6DCC21A-CDE4-4A99-A4E3-8604FA2978BB}" presName="node" presStyleLbl="node1" presStyleIdx="1" presStyleCnt="2" custScaleY="14910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70FFF1B-7E34-4F0C-9162-E02AF731C50C}" type="presOf" srcId="{949D18FD-D7C8-4904-B98A-638A15DACD23}" destId="{9975FC2B-D405-4171-B5C2-37CD64EFD5C5}" srcOrd="0" destOrd="0" presId="urn:microsoft.com/office/officeart/2005/8/layout/default"/>
    <dgm:cxn modelId="{BCF70BB8-3B59-49E1-971A-F173ED65281B}" srcId="{949D18FD-D7C8-4904-B98A-638A15DACD23}" destId="{E8CFF43A-73CA-413B-A8EC-AEBE9C86803C}" srcOrd="0" destOrd="0" parTransId="{D5208726-A0E3-4DE7-97A5-1B0D1A215877}" sibTransId="{E1573E4F-074A-4C49-98B1-791BF524D655}"/>
    <dgm:cxn modelId="{665677E8-1B3D-4686-BE47-B1CB146D01A4}" type="presOf" srcId="{A6DCC21A-CDE4-4A99-A4E3-8604FA2978BB}" destId="{A6B5389A-E398-4116-B4C1-D47092D9B369}" srcOrd="0" destOrd="0" presId="urn:microsoft.com/office/officeart/2005/8/layout/default"/>
    <dgm:cxn modelId="{005C1698-C35E-450D-AA58-C5BFC8503F88}" type="presOf" srcId="{E8CFF43A-73CA-413B-A8EC-AEBE9C86803C}" destId="{6DA64343-CCBA-4398-BFD3-811679A9791F}" srcOrd="0" destOrd="0" presId="urn:microsoft.com/office/officeart/2005/8/layout/default"/>
    <dgm:cxn modelId="{8B858EA6-3F24-46E3-923A-F519331D4CE5}" srcId="{949D18FD-D7C8-4904-B98A-638A15DACD23}" destId="{A6DCC21A-CDE4-4A99-A4E3-8604FA2978BB}" srcOrd="1" destOrd="0" parTransId="{4B2D66C0-FA70-4158-AF5C-E7495BCC7A52}" sibTransId="{26349518-F5B5-4C05-9D5A-15BBC6A3675B}"/>
    <dgm:cxn modelId="{CEBF18C4-D2B0-4AFC-89FA-17BBC8A9E9BF}" type="presParOf" srcId="{9975FC2B-D405-4171-B5C2-37CD64EFD5C5}" destId="{6DA64343-CCBA-4398-BFD3-811679A9791F}" srcOrd="0" destOrd="0" presId="urn:microsoft.com/office/officeart/2005/8/layout/default"/>
    <dgm:cxn modelId="{9A149B49-2AC6-4679-AA28-D6A7945C44FB}" type="presParOf" srcId="{9975FC2B-D405-4171-B5C2-37CD64EFD5C5}" destId="{3830842E-6839-478D-B679-BED871D9B655}" srcOrd="1" destOrd="0" presId="urn:microsoft.com/office/officeart/2005/8/layout/default"/>
    <dgm:cxn modelId="{0CCC4267-F21E-4C65-BB93-56CFA67EB925}" type="presParOf" srcId="{9975FC2B-D405-4171-B5C2-37CD64EFD5C5}" destId="{A6B5389A-E398-4116-B4C1-D47092D9B369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9D18FD-D7C8-4904-B98A-638A15DACD23}" type="doc">
      <dgm:prSet loTypeId="urn:microsoft.com/office/officeart/2005/8/layout/default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E8CFF43A-73CA-413B-A8EC-AEBE9C86803C}">
      <dgm:prSet custT="1"/>
      <dgm:spPr/>
      <dgm:t>
        <a:bodyPr anchor="t"/>
        <a:lstStyle/>
        <a:p>
          <a:pPr algn="ctr" rtl="0"/>
          <a:r>
            <a:rPr lang="es-CO" sz="2400" b="1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rPr>
            <a:t>Conceptualmente</a:t>
          </a:r>
        </a:p>
        <a:p>
          <a:pPr algn="l" rtl="0"/>
          <a:r>
            <a:rPr lang="es-CO" sz="1400" dirty="0" smtClean="0">
              <a:solidFill>
                <a:schemeClr val="tx1"/>
              </a:solidFill>
              <a:latin typeface="Arial" pitchFamily="34" charset="0"/>
            </a:rPr>
            <a:t>Un sistema de trabajo para autoevaluar la gestión escolar privilegiando la gestión académica. </a:t>
          </a:r>
        </a:p>
        <a:p>
          <a:pPr algn="l" rtl="0"/>
          <a:endParaRPr lang="es-CO" sz="1400" dirty="0" smtClean="0">
            <a:solidFill>
              <a:schemeClr val="tx1"/>
            </a:solidFill>
            <a:latin typeface="Arial" pitchFamily="34" charset="0"/>
          </a:endParaRPr>
        </a:p>
        <a:p>
          <a:pPr algn="l" rtl="0"/>
          <a:r>
            <a:rPr lang="es-CO" sz="1400" dirty="0" smtClean="0">
              <a:solidFill>
                <a:schemeClr val="tx1"/>
              </a:solidFill>
              <a:latin typeface="Arial" pitchFamily="34" charset="0"/>
            </a:rPr>
            <a:t>Se refiere al modo cómo se organizan los procesos y coordinan las acciones para conducir al establecimiento educativo hacia el logros de aprendizajes significativos </a:t>
          </a:r>
          <a:br>
            <a:rPr lang="es-CO" sz="1400" dirty="0" smtClean="0">
              <a:solidFill>
                <a:schemeClr val="tx1"/>
              </a:solidFill>
              <a:latin typeface="Arial" pitchFamily="34" charset="0"/>
            </a:rPr>
          </a:br>
          <a:r>
            <a:rPr lang="es-CO" sz="1400" dirty="0" smtClean="0">
              <a:solidFill>
                <a:schemeClr val="tx1"/>
              </a:solidFill>
              <a:latin typeface="Arial" pitchFamily="34" charset="0"/>
            </a:rPr>
            <a:t>y de calidad en los estudiantes</a:t>
          </a:r>
          <a:r>
            <a:rPr lang="es-CO" sz="1600" dirty="0" smtClean="0">
              <a:solidFill>
                <a:schemeClr val="tx1"/>
              </a:solidFill>
              <a:latin typeface="Arial" pitchFamily="34" charset="0"/>
            </a:rPr>
            <a:t>.</a:t>
          </a:r>
          <a:endParaRPr lang="es-CO" sz="1600" dirty="0">
            <a:solidFill>
              <a:schemeClr val="tx1"/>
            </a:solidFill>
            <a:latin typeface="Arial" pitchFamily="34" charset="0"/>
          </a:endParaRPr>
        </a:p>
      </dgm:t>
    </dgm:pt>
    <dgm:pt modelId="{D5208726-A0E3-4DE7-97A5-1B0D1A215877}" type="parTrans" cxnId="{BCF70BB8-3B59-49E1-971A-F173ED65281B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E1573E4F-074A-4C49-98B1-791BF524D655}" type="sibTrans" cxnId="{BCF70BB8-3B59-49E1-971A-F173ED65281B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D34DE499-A0DF-48F8-BC7E-E3DEBC5EE6D9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s-CO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Metodológicamente</a:t>
          </a:r>
          <a:r>
            <a:rPr lang="es-CO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</a:p>
        <a:p>
          <a:pPr rtl="0">
            <a:lnSpc>
              <a:spcPct val="100000"/>
            </a:lnSpc>
          </a:pPr>
          <a:r>
            <a:rPr lang="es-CO" sz="1400" dirty="0" smtClean="0">
              <a:solidFill>
                <a:schemeClr val="tx1"/>
              </a:solidFill>
              <a:latin typeface="Arial" pitchFamily="34" charset="0"/>
            </a:rPr>
            <a:t>Esta herramienta se ubica en la Ruta del mejoramiento, como autoevaluación, en coherencia con las orientaciones ministeriales.</a:t>
          </a:r>
          <a:endParaRPr lang="es-CO" sz="11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4A2D02A-D6C7-42EF-B04F-D2D22F3E020D}" type="parTrans" cxnId="{8A195AD3-4697-4C49-8E67-82972AA7C0BC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7D9E3C27-B911-463C-844A-A32F69C019D4}" type="sibTrans" cxnId="{8A195AD3-4697-4C49-8E67-82972AA7C0BC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5F0ED53D-E80F-4E20-85DF-0A09E79E4365}">
      <dgm:prSet custT="1"/>
      <dgm:spPr/>
      <dgm:t>
        <a:bodyPr anchor="t"/>
        <a:lstStyle/>
        <a:p>
          <a:pPr rtl="0">
            <a:lnSpc>
              <a:spcPct val="100000"/>
            </a:lnSpc>
          </a:pPr>
          <a:r>
            <a:rPr lang="es-CO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Instrumentalmente </a:t>
          </a:r>
        </a:p>
        <a:p>
          <a:pPr rtl="0">
            <a:lnSpc>
              <a:spcPct val="100000"/>
            </a:lnSpc>
          </a:pPr>
          <a:r>
            <a:rPr lang="es-CO" sz="1400" dirty="0" smtClean="0">
              <a:solidFill>
                <a:schemeClr val="tx1"/>
              </a:solidFill>
              <a:latin typeface="Arial" pitchFamily="34" charset="0"/>
            </a:rPr>
            <a:t>Es un instrumento que sirve a la etapa de autoevaluación institucional</a:t>
          </a:r>
          <a:r>
            <a:rPr lang="es-CO" sz="1600" dirty="0" smtClean="0">
              <a:solidFill>
                <a:schemeClr val="tx1"/>
              </a:solidFill>
              <a:latin typeface="Arial" pitchFamily="34" charset="0"/>
            </a:rPr>
            <a:t>.</a:t>
          </a:r>
          <a:endParaRPr lang="es-CO" sz="1200" i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B0530EC3-E8DA-4CDD-A598-68268FC931C8}" type="parTrans" cxnId="{79695516-680C-4AFD-A831-F02A6579EEAA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C675E0D9-A2FE-4123-957D-9C56F59B2C7A}" type="sibTrans" cxnId="{79695516-680C-4AFD-A831-F02A6579EEAA}">
      <dgm:prSet/>
      <dgm:spPr/>
      <dgm:t>
        <a:bodyPr/>
        <a:lstStyle/>
        <a:p>
          <a:endParaRPr lang="es-CO">
            <a:latin typeface="Arial" pitchFamily="34" charset="0"/>
            <a:cs typeface="Arial" pitchFamily="34" charset="0"/>
          </a:endParaRPr>
        </a:p>
      </dgm:t>
    </dgm:pt>
    <dgm:pt modelId="{9975FC2B-D405-4171-B5C2-37CD64EFD5C5}" type="pres">
      <dgm:prSet presAssocID="{949D18FD-D7C8-4904-B98A-638A15DACD2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6DA64343-CCBA-4398-BFD3-811679A9791F}" type="pres">
      <dgm:prSet presAssocID="{E8CFF43A-73CA-413B-A8EC-AEBE9C86803C}" presName="node" presStyleLbl="node1" presStyleIdx="0" presStyleCnt="3" custScaleY="200870" custLinFactNeighborY="190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830842E-6839-478D-B679-BED871D9B655}" type="pres">
      <dgm:prSet presAssocID="{E1573E4F-074A-4C49-98B1-791BF524D655}" presName="sibTrans" presStyleCnt="0"/>
      <dgm:spPr/>
    </dgm:pt>
    <dgm:pt modelId="{EA1EC581-E564-428C-B693-51C0342BD0D4}" type="pres">
      <dgm:prSet presAssocID="{D34DE499-A0DF-48F8-BC7E-E3DEBC5EE6D9}" presName="node" presStyleLbl="node1" presStyleIdx="1" presStyleCnt="3" custScaleY="200870" custLinFactNeighborY="190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25ACC4B-22FA-470D-A28A-59310AB6F802}" type="pres">
      <dgm:prSet presAssocID="{7D9E3C27-B911-463C-844A-A32F69C019D4}" presName="sibTrans" presStyleCnt="0"/>
      <dgm:spPr/>
    </dgm:pt>
    <dgm:pt modelId="{CAE1DE1A-7C4C-4AC9-991E-5F03BAB4A3A3}" type="pres">
      <dgm:prSet presAssocID="{5F0ED53D-E80F-4E20-85DF-0A09E79E4365}" presName="node" presStyleLbl="node1" presStyleIdx="2" presStyleCnt="3" custScaleY="200870" custLinFactNeighborY="190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CF70BB8-3B59-49E1-971A-F173ED65281B}" srcId="{949D18FD-D7C8-4904-B98A-638A15DACD23}" destId="{E8CFF43A-73CA-413B-A8EC-AEBE9C86803C}" srcOrd="0" destOrd="0" parTransId="{D5208726-A0E3-4DE7-97A5-1B0D1A215877}" sibTransId="{E1573E4F-074A-4C49-98B1-791BF524D655}"/>
    <dgm:cxn modelId="{79695516-680C-4AFD-A831-F02A6579EEAA}" srcId="{949D18FD-D7C8-4904-B98A-638A15DACD23}" destId="{5F0ED53D-E80F-4E20-85DF-0A09E79E4365}" srcOrd="2" destOrd="0" parTransId="{B0530EC3-E8DA-4CDD-A598-68268FC931C8}" sibTransId="{C675E0D9-A2FE-4123-957D-9C56F59B2C7A}"/>
    <dgm:cxn modelId="{648AB6DA-CAAE-48B1-87DD-0CF1A333F4DB}" type="presOf" srcId="{E8CFF43A-73CA-413B-A8EC-AEBE9C86803C}" destId="{6DA64343-CCBA-4398-BFD3-811679A9791F}" srcOrd="0" destOrd="0" presId="urn:microsoft.com/office/officeart/2005/8/layout/default"/>
    <dgm:cxn modelId="{50E14AAF-6513-4C4A-BAEE-47079CA86BDC}" type="presOf" srcId="{5F0ED53D-E80F-4E20-85DF-0A09E79E4365}" destId="{CAE1DE1A-7C4C-4AC9-991E-5F03BAB4A3A3}" srcOrd="0" destOrd="0" presId="urn:microsoft.com/office/officeart/2005/8/layout/default"/>
    <dgm:cxn modelId="{8A195AD3-4697-4C49-8E67-82972AA7C0BC}" srcId="{949D18FD-D7C8-4904-B98A-638A15DACD23}" destId="{D34DE499-A0DF-48F8-BC7E-E3DEBC5EE6D9}" srcOrd="1" destOrd="0" parTransId="{74A2D02A-D6C7-42EF-B04F-D2D22F3E020D}" sibTransId="{7D9E3C27-B911-463C-844A-A32F69C019D4}"/>
    <dgm:cxn modelId="{0DE4E378-2817-48E5-BD28-8D60ECAA540E}" type="presOf" srcId="{D34DE499-A0DF-48F8-BC7E-E3DEBC5EE6D9}" destId="{EA1EC581-E564-428C-B693-51C0342BD0D4}" srcOrd="0" destOrd="0" presId="urn:microsoft.com/office/officeart/2005/8/layout/default"/>
    <dgm:cxn modelId="{DB2C90D8-A942-4AE8-9203-6841DFF7F4E1}" type="presOf" srcId="{949D18FD-D7C8-4904-B98A-638A15DACD23}" destId="{9975FC2B-D405-4171-B5C2-37CD64EFD5C5}" srcOrd="0" destOrd="0" presId="urn:microsoft.com/office/officeart/2005/8/layout/default"/>
    <dgm:cxn modelId="{E28B8FCA-8DAD-40EC-A712-E054D90F8842}" type="presParOf" srcId="{9975FC2B-D405-4171-B5C2-37CD64EFD5C5}" destId="{6DA64343-CCBA-4398-BFD3-811679A9791F}" srcOrd="0" destOrd="0" presId="urn:microsoft.com/office/officeart/2005/8/layout/default"/>
    <dgm:cxn modelId="{291F612F-67AA-4F32-BA29-5C3066FC8214}" type="presParOf" srcId="{9975FC2B-D405-4171-B5C2-37CD64EFD5C5}" destId="{3830842E-6839-478D-B679-BED871D9B655}" srcOrd="1" destOrd="0" presId="urn:microsoft.com/office/officeart/2005/8/layout/default"/>
    <dgm:cxn modelId="{AA393F53-4867-4ECE-B735-0C2358A47E6D}" type="presParOf" srcId="{9975FC2B-D405-4171-B5C2-37CD64EFD5C5}" destId="{EA1EC581-E564-428C-B693-51C0342BD0D4}" srcOrd="2" destOrd="0" presId="urn:microsoft.com/office/officeart/2005/8/layout/default"/>
    <dgm:cxn modelId="{A14D3672-D880-4F2F-AD35-C6ED6D28B172}" type="presParOf" srcId="{9975FC2B-D405-4171-B5C2-37CD64EFD5C5}" destId="{425ACC4B-22FA-470D-A28A-59310AB6F802}" srcOrd="3" destOrd="0" presId="urn:microsoft.com/office/officeart/2005/8/layout/default"/>
    <dgm:cxn modelId="{C7267442-5D47-4E62-8375-2781AE20F0BE}" type="presParOf" srcId="{9975FC2B-D405-4171-B5C2-37CD64EFD5C5}" destId="{CAE1DE1A-7C4C-4AC9-991E-5F03BAB4A3A3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809DC8-7C70-4274-AABF-FBF5332D14AE}" type="doc">
      <dgm:prSet loTypeId="urn:microsoft.com/office/officeart/2005/8/layout/hProcess9" loCatId="process" qsTypeId="urn:microsoft.com/office/officeart/2005/8/quickstyle/simple3" qsCatId="simple" csTypeId="urn:microsoft.com/office/officeart/2005/8/colors/accent0_1" csCatId="mainScheme" phldr="1"/>
      <dgm:spPr/>
    </dgm:pt>
    <dgm:pt modelId="{3383E487-7F94-4F9B-B6E0-76B8EAB88846}">
      <dgm:prSet custT="1"/>
      <dgm:spPr/>
      <dgm:t>
        <a:bodyPr/>
        <a:lstStyle/>
        <a:p>
          <a:r>
            <a:rPr lang="es-ES" sz="1600" b="1" dirty="0" smtClean="0">
              <a:latin typeface="Arial" pitchFamily="34" charset="0"/>
            </a:rPr>
            <a:t>Revisar </a:t>
          </a:r>
          <a:br>
            <a:rPr lang="es-ES" sz="1600" b="1" dirty="0" smtClean="0">
              <a:latin typeface="Arial" pitchFamily="34" charset="0"/>
            </a:rPr>
          </a:br>
          <a:r>
            <a:rPr lang="es-ES" sz="1600" b="1" dirty="0" smtClean="0">
              <a:latin typeface="Arial" pitchFamily="34" charset="0"/>
            </a:rPr>
            <a:t>y analizar </a:t>
          </a:r>
          <a:br>
            <a:rPr lang="es-ES" sz="1600" b="1" dirty="0" smtClean="0">
              <a:latin typeface="Arial" pitchFamily="34" charset="0"/>
            </a:rPr>
          </a:br>
          <a:r>
            <a:rPr lang="es-ES" sz="1100" dirty="0" smtClean="0">
              <a:latin typeface="Arial" pitchFamily="34" charset="0"/>
            </a:rPr>
            <a:t>el nivel de desarrollo</a:t>
          </a:r>
          <a:r>
            <a:rPr lang="es-ES" sz="1100" baseline="0" dirty="0" smtClean="0">
              <a:latin typeface="Arial" pitchFamily="34" charset="0"/>
            </a:rPr>
            <a:t> de </a:t>
          </a:r>
          <a:r>
            <a:rPr lang="es-ES" sz="1100" dirty="0" smtClean="0">
              <a:latin typeface="Arial" pitchFamily="34" charset="0"/>
            </a:rPr>
            <a:t>la gestión institucional: directiva y administrativa, académico-pedagógica y de comunidad .</a:t>
          </a:r>
        </a:p>
      </dgm:t>
    </dgm:pt>
    <dgm:pt modelId="{78CFFC7A-8605-4EE5-9F36-6D97942ACBAA}" type="parTrans" cxnId="{8DC35737-BDC3-47F2-88C0-F2C639A6FFB5}">
      <dgm:prSet/>
      <dgm:spPr/>
      <dgm:t>
        <a:bodyPr/>
        <a:lstStyle/>
        <a:p>
          <a:endParaRPr lang="es-CO"/>
        </a:p>
      </dgm:t>
    </dgm:pt>
    <dgm:pt modelId="{AA3F3426-49DF-4AA8-BA2B-461D9A249DAA}" type="sibTrans" cxnId="{8DC35737-BDC3-47F2-88C0-F2C639A6FFB5}">
      <dgm:prSet/>
      <dgm:spPr/>
      <dgm:t>
        <a:bodyPr/>
        <a:lstStyle/>
        <a:p>
          <a:endParaRPr lang="es-CO"/>
        </a:p>
      </dgm:t>
    </dgm:pt>
    <dgm:pt modelId="{9B2784ED-0166-4BCD-880B-8250ACAB680C}">
      <dgm:prSet custT="1"/>
      <dgm:spPr/>
      <dgm:t>
        <a:bodyPr/>
        <a:lstStyle/>
        <a:p>
          <a:pPr algn="ctr" rtl="0"/>
          <a:r>
            <a:rPr lang="es-ES" sz="1600" b="1" baseline="0" dirty="0" smtClean="0">
              <a:latin typeface="Arial" pitchFamily="34" charset="0"/>
            </a:rPr>
            <a:t>Focalizar</a:t>
          </a:r>
          <a:br>
            <a:rPr lang="es-ES" sz="1600" b="1" baseline="0" dirty="0" smtClean="0">
              <a:latin typeface="Arial" pitchFamily="34" charset="0"/>
            </a:rPr>
          </a:br>
          <a:r>
            <a:rPr lang="es-ES" sz="1200" b="1" baseline="0" dirty="0" smtClean="0">
              <a:latin typeface="Arial" pitchFamily="34" charset="0"/>
            </a:rPr>
            <a:t> </a:t>
          </a:r>
          <a:r>
            <a:rPr lang="es-ES" sz="1050" baseline="0" dirty="0" smtClean="0">
              <a:latin typeface="Arial" pitchFamily="34" charset="0"/>
            </a:rPr>
            <a:t>el que hacer institucional hacia </a:t>
          </a:r>
          <a:br>
            <a:rPr lang="es-ES" sz="1050" baseline="0" dirty="0" smtClean="0">
              <a:latin typeface="Arial" pitchFamily="34" charset="0"/>
            </a:rPr>
          </a:br>
          <a:r>
            <a:rPr lang="es-ES" sz="1050" baseline="0" dirty="0" smtClean="0">
              <a:latin typeface="Arial" pitchFamily="34" charset="0"/>
            </a:rPr>
            <a:t>el logro de los aprendizajes de los estudiantes y da</a:t>
          </a:r>
          <a:r>
            <a:rPr lang="es-ES" sz="1050" dirty="0" smtClean="0">
              <a:latin typeface="Arial" pitchFamily="34" charset="0"/>
            </a:rPr>
            <a:t> referentes para la</a:t>
          </a:r>
          <a:r>
            <a:rPr lang="es-ES" sz="1050" baseline="0" dirty="0" smtClean="0">
              <a:latin typeface="Arial" pitchFamily="34" charset="0"/>
            </a:rPr>
            <a:t> proyección institucional hacia</a:t>
          </a:r>
          <a:br>
            <a:rPr lang="es-ES" sz="1050" baseline="0" dirty="0" smtClean="0">
              <a:latin typeface="Arial" pitchFamily="34" charset="0"/>
            </a:rPr>
          </a:br>
          <a:r>
            <a:rPr lang="es-ES" sz="1050" baseline="0" dirty="0" smtClean="0">
              <a:latin typeface="Arial" pitchFamily="34" charset="0"/>
            </a:rPr>
            <a:t> el mejoramiento.</a:t>
          </a:r>
        </a:p>
      </dgm:t>
    </dgm:pt>
    <dgm:pt modelId="{E3C840C5-40E0-4B66-84F2-8609056DEECE}" type="parTrans" cxnId="{73F954FD-6643-4F6C-8588-F0291F635E2D}">
      <dgm:prSet/>
      <dgm:spPr/>
      <dgm:t>
        <a:bodyPr/>
        <a:lstStyle/>
        <a:p>
          <a:endParaRPr lang="es-CO"/>
        </a:p>
      </dgm:t>
    </dgm:pt>
    <dgm:pt modelId="{F3851083-EFE7-427F-A297-951C022B50D7}" type="sibTrans" cxnId="{73F954FD-6643-4F6C-8588-F0291F635E2D}">
      <dgm:prSet/>
      <dgm:spPr/>
      <dgm:t>
        <a:bodyPr/>
        <a:lstStyle/>
        <a:p>
          <a:endParaRPr lang="es-CO"/>
        </a:p>
      </dgm:t>
    </dgm:pt>
    <dgm:pt modelId="{E2B72386-D9F7-458D-87E5-91E7395BD2A9}">
      <dgm:prSet custT="1"/>
      <dgm:spPr/>
      <dgm:t>
        <a:bodyPr/>
        <a:lstStyle/>
        <a:p>
          <a:pPr rtl="0"/>
          <a:r>
            <a:rPr lang="es-ES" sz="1600" b="1" dirty="0" smtClean="0">
              <a:effectLst/>
              <a:latin typeface="Arial" pitchFamily="34" charset="0"/>
              <a:ea typeface="+mn-ea"/>
              <a:cs typeface="+mn-cs"/>
            </a:rPr>
            <a:t>Evidenciar </a:t>
          </a:r>
          <a:br>
            <a:rPr lang="es-ES" sz="1600" b="1" dirty="0" smtClean="0">
              <a:effectLst/>
              <a:latin typeface="Arial" pitchFamily="34" charset="0"/>
              <a:ea typeface="+mn-ea"/>
              <a:cs typeface="+mn-cs"/>
            </a:rPr>
          </a:br>
          <a:r>
            <a:rPr lang="es-ES" sz="1100" dirty="0" smtClean="0">
              <a:effectLst/>
              <a:latin typeface="Arial" pitchFamily="34" charset="0"/>
              <a:ea typeface="+mn-ea"/>
              <a:cs typeface="+mn-cs"/>
            </a:rPr>
            <a:t>el seguimiento que la institución realiza</a:t>
          </a:r>
          <a:r>
            <a:rPr lang="es-ES" sz="1100" baseline="0" dirty="0" smtClean="0">
              <a:effectLst/>
              <a:latin typeface="Arial" pitchFamily="34" charset="0"/>
              <a:ea typeface="+mn-ea"/>
              <a:cs typeface="+mn-cs"/>
            </a:rPr>
            <a:t> </a:t>
          </a:r>
          <a:r>
            <a:rPr lang="es-ES" sz="1100" dirty="0" smtClean="0">
              <a:effectLst/>
              <a:latin typeface="Arial" pitchFamily="34" charset="0"/>
              <a:ea typeface="+mn-ea"/>
              <a:cs typeface="+mn-cs"/>
            </a:rPr>
            <a:t>a los diferentes componentes</a:t>
          </a:r>
          <a:r>
            <a:rPr lang="es-ES" sz="1100" baseline="0" dirty="0" smtClean="0">
              <a:effectLst/>
              <a:latin typeface="Arial" pitchFamily="34" charset="0"/>
              <a:ea typeface="+mn-ea"/>
              <a:cs typeface="+mn-cs"/>
            </a:rPr>
            <a:t> de la gestión escolar y a sus indicadores</a:t>
          </a:r>
          <a:r>
            <a:rPr lang="es-ES" sz="1300" baseline="0" dirty="0" smtClean="0">
              <a:effectLst/>
              <a:latin typeface="Arial" pitchFamily="34" charset="0"/>
              <a:ea typeface="+mn-ea"/>
              <a:cs typeface="+mn-cs"/>
            </a:rPr>
            <a:t>.</a:t>
          </a:r>
          <a:endParaRPr lang="es-ES" sz="1300" dirty="0" smtClean="0">
            <a:effectLst/>
            <a:latin typeface="Arial" pitchFamily="34" charset="0"/>
            <a:ea typeface="+mn-ea"/>
            <a:cs typeface="+mn-cs"/>
          </a:endParaRPr>
        </a:p>
      </dgm:t>
    </dgm:pt>
    <dgm:pt modelId="{44E0242C-27AF-4BFE-B7A9-4CFF7597444C}" type="parTrans" cxnId="{D0FB09E9-7DD7-4E22-8F6C-08B325443197}">
      <dgm:prSet/>
      <dgm:spPr/>
      <dgm:t>
        <a:bodyPr/>
        <a:lstStyle/>
        <a:p>
          <a:endParaRPr lang="es-CO"/>
        </a:p>
      </dgm:t>
    </dgm:pt>
    <dgm:pt modelId="{3708C47A-699E-4DB5-A59A-9B201FA838A8}" type="sibTrans" cxnId="{D0FB09E9-7DD7-4E22-8F6C-08B325443197}">
      <dgm:prSet/>
      <dgm:spPr/>
      <dgm:t>
        <a:bodyPr/>
        <a:lstStyle/>
        <a:p>
          <a:endParaRPr lang="es-CO"/>
        </a:p>
      </dgm:t>
    </dgm:pt>
    <dgm:pt modelId="{94BB1E6D-7C78-4411-BF38-905865045680}">
      <dgm:prSet custT="1"/>
      <dgm:spPr/>
      <dgm:t>
        <a:bodyPr/>
        <a:lstStyle/>
        <a:p>
          <a:pPr rtl="0"/>
          <a:r>
            <a:rPr lang="es-ES" sz="1600" b="1" baseline="0" dirty="0" smtClean="0">
              <a:latin typeface="Arial" pitchFamily="34" charset="0"/>
            </a:rPr>
            <a:t>Mostrar</a:t>
          </a:r>
          <a:r>
            <a:rPr lang="es-ES" sz="1400" b="1" baseline="0" dirty="0" smtClean="0">
              <a:latin typeface="Arial" pitchFamily="34" charset="0"/>
            </a:rPr>
            <a:t> </a:t>
          </a:r>
          <a:br>
            <a:rPr lang="es-ES" sz="1400" b="1" baseline="0" dirty="0" smtClean="0">
              <a:latin typeface="Arial" pitchFamily="34" charset="0"/>
            </a:rPr>
          </a:br>
          <a:r>
            <a:rPr lang="es-ES" sz="1100" dirty="0" smtClean="0">
              <a:latin typeface="Arial" pitchFamily="34" charset="0"/>
            </a:rPr>
            <a:t>el avance de la institución educativa de acuerdo con su valoración anual.</a:t>
          </a:r>
        </a:p>
      </dgm:t>
    </dgm:pt>
    <dgm:pt modelId="{4819FC00-F377-4B67-A7C1-EF64DD3F66B0}" type="parTrans" cxnId="{BE861DD5-89B4-4304-A315-2A170F04B5DB}">
      <dgm:prSet/>
      <dgm:spPr/>
      <dgm:t>
        <a:bodyPr/>
        <a:lstStyle/>
        <a:p>
          <a:endParaRPr lang="es-CO"/>
        </a:p>
      </dgm:t>
    </dgm:pt>
    <dgm:pt modelId="{CAD4B85D-9592-40AE-AC93-A5183FEDE7F6}" type="sibTrans" cxnId="{BE861DD5-89B4-4304-A315-2A170F04B5DB}">
      <dgm:prSet/>
      <dgm:spPr/>
      <dgm:t>
        <a:bodyPr/>
        <a:lstStyle/>
        <a:p>
          <a:endParaRPr lang="es-CO"/>
        </a:p>
      </dgm:t>
    </dgm:pt>
    <dgm:pt modelId="{35C01FB6-6ADF-4D76-968D-085969CA8DDF}">
      <dgm:prSet custT="1"/>
      <dgm:spPr/>
      <dgm:t>
        <a:bodyPr/>
        <a:lstStyle/>
        <a:p>
          <a:pPr rtl="0"/>
          <a:r>
            <a:rPr lang="es-ES" sz="1900" b="1" baseline="0" dirty="0" smtClean="0">
              <a:latin typeface="Arial" pitchFamily="34" charset="0"/>
            </a:rPr>
            <a:t>Ubicar</a:t>
          </a:r>
          <a:r>
            <a:rPr lang="es-ES" sz="1900" baseline="0" dirty="0" smtClean="0">
              <a:latin typeface="Arial" pitchFamily="34" charset="0"/>
            </a:rPr>
            <a:t> </a:t>
          </a:r>
          <a:br>
            <a:rPr lang="es-ES" sz="1900" baseline="0" dirty="0" smtClean="0">
              <a:latin typeface="Arial" pitchFamily="34" charset="0"/>
            </a:rPr>
          </a:br>
          <a:r>
            <a:rPr lang="es-ES" sz="1100" dirty="0" smtClean="0">
              <a:latin typeface="Arial" pitchFamily="34" charset="0"/>
            </a:rPr>
            <a:t>la institución educativa en un nivel de desarrollo.</a:t>
          </a:r>
        </a:p>
      </dgm:t>
    </dgm:pt>
    <dgm:pt modelId="{54E2CBDD-963F-4319-83C9-7878091F3820}" type="parTrans" cxnId="{04332F62-76E1-4CAB-BF2B-BDE76E2B485D}">
      <dgm:prSet/>
      <dgm:spPr/>
      <dgm:t>
        <a:bodyPr/>
        <a:lstStyle/>
        <a:p>
          <a:endParaRPr lang="es-CO"/>
        </a:p>
      </dgm:t>
    </dgm:pt>
    <dgm:pt modelId="{5D611243-9B7F-4930-BC29-A7FEE6131DBB}" type="sibTrans" cxnId="{04332F62-76E1-4CAB-BF2B-BDE76E2B485D}">
      <dgm:prSet/>
      <dgm:spPr/>
      <dgm:t>
        <a:bodyPr/>
        <a:lstStyle/>
        <a:p>
          <a:endParaRPr lang="es-CO"/>
        </a:p>
      </dgm:t>
    </dgm:pt>
    <dgm:pt modelId="{F6580490-2839-428F-B629-D6A5E48E1329}" type="pres">
      <dgm:prSet presAssocID="{DA809DC8-7C70-4274-AABF-FBF5332D14AE}" presName="CompostProcess" presStyleCnt="0">
        <dgm:presLayoutVars>
          <dgm:dir/>
          <dgm:resizeHandles val="exact"/>
        </dgm:presLayoutVars>
      </dgm:prSet>
      <dgm:spPr/>
    </dgm:pt>
    <dgm:pt modelId="{C490268E-B76D-4097-8953-EC0FFF6428B2}" type="pres">
      <dgm:prSet presAssocID="{DA809DC8-7C70-4274-AABF-FBF5332D14AE}" presName="arrow" presStyleLbl="bgShp" presStyleIdx="0" presStyleCnt="1"/>
      <dgm:spPr/>
    </dgm:pt>
    <dgm:pt modelId="{7F373ADE-44C9-4732-865C-2DCBE265EC5B}" type="pres">
      <dgm:prSet presAssocID="{DA809DC8-7C70-4274-AABF-FBF5332D14AE}" presName="linearProcess" presStyleCnt="0"/>
      <dgm:spPr/>
    </dgm:pt>
    <dgm:pt modelId="{3380EEB4-14AE-469C-B38A-38199F09D399}" type="pres">
      <dgm:prSet presAssocID="{3383E487-7F94-4F9B-B6E0-76B8EAB88846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046671B-85B0-4D4E-A9C1-B4BEA4410FF0}" type="pres">
      <dgm:prSet presAssocID="{AA3F3426-49DF-4AA8-BA2B-461D9A249DAA}" presName="sibTrans" presStyleCnt="0"/>
      <dgm:spPr/>
    </dgm:pt>
    <dgm:pt modelId="{20D13D6B-BD09-4869-AC1A-C89B3BB566A1}" type="pres">
      <dgm:prSet presAssocID="{9B2784ED-0166-4BCD-880B-8250ACAB680C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16A3215-C2AE-4C0C-BF09-BF9A4C25E920}" type="pres">
      <dgm:prSet presAssocID="{F3851083-EFE7-427F-A297-951C022B50D7}" presName="sibTrans" presStyleCnt="0"/>
      <dgm:spPr/>
    </dgm:pt>
    <dgm:pt modelId="{E1EF6482-B200-4A37-BEDD-42F3CA7111DD}" type="pres">
      <dgm:prSet presAssocID="{E2B72386-D9F7-458D-87E5-91E7395BD2A9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1FC06B7-CD52-4B3F-8523-1AA7D0853842}" type="pres">
      <dgm:prSet presAssocID="{3708C47A-699E-4DB5-A59A-9B201FA838A8}" presName="sibTrans" presStyleCnt="0"/>
      <dgm:spPr/>
    </dgm:pt>
    <dgm:pt modelId="{4049AF1B-7779-44D1-96E9-17D2AF7C0026}" type="pres">
      <dgm:prSet presAssocID="{94BB1E6D-7C78-4411-BF38-905865045680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AB63A80-7A6D-40CE-9940-61B36EDA4AB7}" type="pres">
      <dgm:prSet presAssocID="{CAD4B85D-9592-40AE-AC93-A5183FEDE7F6}" presName="sibTrans" presStyleCnt="0"/>
      <dgm:spPr/>
    </dgm:pt>
    <dgm:pt modelId="{6F01B21A-5B1A-4CFA-A2DC-380C620C2B9C}" type="pres">
      <dgm:prSet presAssocID="{35C01FB6-6ADF-4D76-968D-085969CA8DDF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4332F62-76E1-4CAB-BF2B-BDE76E2B485D}" srcId="{DA809DC8-7C70-4274-AABF-FBF5332D14AE}" destId="{35C01FB6-6ADF-4D76-968D-085969CA8DDF}" srcOrd="4" destOrd="0" parTransId="{54E2CBDD-963F-4319-83C9-7878091F3820}" sibTransId="{5D611243-9B7F-4930-BC29-A7FEE6131DBB}"/>
    <dgm:cxn modelId="{16D9BB20-B297-45AD-A61C-8A5C88C645FE}" type="presOf" srcId="{35C01FB6-6ADF-4D76-968D-085969CA8DDF}" destId="{6F01B21A-5B1A-4CFA-A2DC-380C620C2B9C}" srcOrd="0" destOrd="0" presId="urn:microsoft.com/office/officeart/2005/8/layout/hProcess9"/>
    <dgm:cxn modelId="{73F954FD-6643-4F6C-8588-F0291F635E2D}" srcId="{DA809DC8-7C70-4274-AABF-FBF5332D14AE}" destId="{9B2784ED-0166-4BCD-880B-8250ACAB680C}" srcOrd="1" destOrd="0" parTransId="{E3C840C5-40E0-4B66-84F2-8609056DEECE}" sibTransId="{F3851083-EFE7-427F-A297-951C022B50D7}"/>
    <dgm:cxn modelId="{8DC35737-BDC3-47F2-88C0-F2C639A6FFB5}" srcId="{DA809DC8-7C70-4274-AABF-FBF5332D14AE}" destId="{3383E487-7F94-4F9B-B6E0-76B8EAB88846}" srcOrd="0" destOrd="0" parTransId="{78CFFC7A-8605-4EE5-9F36-6D97942ACBAA}" sibTransId="{AA3F3426-49DF-4AA8-BA2B-461D9A249DAA}"/>
    <dgm:cxn modelId="{D0FB09E9-7DD7-4E22-8F6C-08B325443197}" srcId="{DA809DC8-7C70-4274-AABF-FBF5332D14AE}" destId="{E2B72386-D9F7-458D-87E5-91E7395BD2A9}" srcOrd="2" destOrd="0" parTransId="{44E0242C-27AF-4BFE-B7A9-4CFF7597444C}" sibTransId="{3708C47A-699E-4DB5-A59A-9B201FA838A8}"/>
    <dgm:cxn modelId="{56DB5246-4AE9-47D2-9899-B3F2B40C418F}" type="presOf" srcId="{94BB1E6D-7C78-4411-BF38-905865045680}" destId="{4049AF1B-7779-44D1-96E9-17D2AF7C0026}" srcOrd="0" destOrd="0" presId="urn:microsoft.com/office/officeart/2005/8/layout/hProcess9"/>
    <dgm:cxn modelId="{A6D089B9-E912-49CF-B6C8-84B0E66B010C}" type="presOf" srcId="{9B2784ED-0166-4BCD-880B-8250ACAB680C}" destId="{20D13D6B-BD09-4869-AC1A-C89B3BB566A1}" srcOrd="0" destOrd="0" presId="urn:microsoft.com/office/officeart/2005/8/layout/hProcess9"/>
    <dgm:cxn modelId="{35F1FC37-052B-49A6-946C-AA203AB3B8EB}" type="presOf" srcId="{DA809DC8-7C70-4274-AABF-FBF5332D14AE}" destId="{F6580490-2839-428F-B629-D6A5E48E1329}" srcOrd="0" destOrd="0" presId="urn:microsoft.com/office/officeart/2005/8/layout/hProcess9"/>
    <dgm:cxn modelId="{174ACA38-9887-49FC-AA3A-7B87FE840784}" type="presOf" srcId="{E2B72386-D9F7-458D-87E5-91E7395BD2A9}" destId="{E1EF6482-B200-4A37-BEDD-42F3CA7111DD}" srcOrd="0" destOrd="0" presId="urn:microsoft.com/office/officeart/2005/8/layout/hProcess9"/>
    <dgm:cxn modelId="{BE861DD5-89B4-4304-A315-2A170F04B5DB}" srcId="{DA809DC8-7C70-4274-AABF-FBF5332D14AE}" destId="{94BB1E6D-7C78-4411-BF38-905865045680}" srcOrd="3" destOrd="0" parTransId="{4819FC00-F377-4B67-A7C1-EF64DD3F66B0}" sibTransId="{CAD4B85D-9592-40AE-AC93-A5183FEDE7F6}"/>
    <dgm:cxn modelId="{6A2465D2-71FD-4B69-9FBA-45046FBBB078}" type="presOf" srcId="{3383E487-7F94-4F9B-B6E0-76B8EAB88846}" destId="{3380EEB4-14AE-469C-B38A-38199F09D399}" srcOrd="0" destOrd="0" presId="urn:microsoft.com/office/officeart/2005/8/layout/hProcess9"/>
    <dgm:cxn modelId="{F76617AC-88F8-4A6A-B27B-98255B0C430C}" type="presParOf" srcId="{F6580490-2839-428F-B629-D6A5E48E1329}" destId="{C490268E-B76D-4097-8953-EC0FFF6428B2}" srcOrd="0" destOrd="0" presId="urn:microsoft.com/office/officeart/2005/8/layout/hProcess9"/>
    <dgm:cxn modelId="{FBCBF7EA-C164-4D28-9AEB-884D3DD0823F}" type="presParOf" srcId="{F6580490-2839-428F-B629-D6A5E48E1329}" destId="{7F373ADE-44C9-4732-865C-2DCBE265EC5B}" srcOrd="1" destOrd="0" presId="urn:microsoft.com/office/officeart/2005/8/layout/hProcess9"/>
    <dgm:cxn modelId="{643FA52F-6B03-4FC8-86A5-4174E3F8AB0A}" type="presParOf" srcId="{7F373ADE-44C9-4732-865C-2DCBE265EC5B}" destId="{3380EEB4-14AE-469C-B38A-38199F09D399}" srcOrd="0" destOrd="0" presId="urn:microsoft.com/office/officeart/2005/8/layout/hProcess9"/>
    <dgm:cxn modelId="{5361B7AF-76AB-4023-83F2-08A6FE7E4C9D}" type="presParOf" srcId="{7F373ADE-44C9-4732-865C-2DCBE265EC5B}" destId="{0046671B-85B0-4D4E-A9C1-B4BEA4410FF0}" srcOrd="1" destOrd="0" presId="urn:microsoft.com/office/officeart/2005/8/layout/hProcess9"/>
    <dgm:cxn modelId="{6ECCEB35-9FF4-42B3-87B4-5517EC16B732}" type="presParOf" srcId="{7F373ADE-44C9-4732-865C-2DCBE265EC5B}" destId="{20D13D6B-BD09-4869-AC1A-C89B3BB566A1}" srcOrd="2" destOrd="0" presId="urn:microsoft.com/office/officeart/2005/8/layout/hProcess9"/>
    <dgm:cxn modelId="{0A4A23E0-C559-4F0A-BE35-58DA13C30A56}" type="presParOf" srcId="{7F373ADE-44C9-4732-865C-2DCBE265EC5B}" destId="{516A3215-C2AE-4C0C-BF09-BF9A4C25E920}" srcOrd="3" destOrd="0" presId="urn:microsoft.com/office/officeart/2005/8/layout/hProcess9"/>
    <dgm:cxn modelId="{2E06994A-A273-4C0F-945E-B6384D771A6A}" type="presParOf" srcId="{7F373ADE-44C9-4732-865C-2DCBE265EC5B}" destId="{E1EF6482-B200-4A37-BEDD-42F3CA7111DD}" srcOrd="4" destOrd="0" presId="urn:microsoft.com/office/officeart/2005/8/layout/hProcess9"/>
    <dgm:cxn modelId="{D822D59A-C766-4A55-82A2-423FD43DA1DC}" type="presParOf" srcId="{7F373ADE-44C9-4732-865C-2DCBE265EC5B}" destId="{01FC06B7-CD52-4B3F-8523-1AA7D0853842}" srcOrd="5" destOrd="0" presId="urn:microsoft.com/office/officeart/2005/8/layout/hProcess9"/>
    <dgm:cxn modelId="{A04A6AE3-3F5B-47FD-A6B2-BC75838431A9}" type="presParOf" srcId="{7F373ADE-44C9-4732-865C-2DCBE265EC5B}" destId="{4049AF1B-7779-44D1-96E9-17D2AF7C0026}" srcOrd="6" destOrd="0" presId="urn:microsoft.com/office/officeart/2005/8/layout/hProcess9"/>
    <dgm:cxn modelId="{1839B4CF-60C0-47EA-BD16-7DFFE7282F8C}" type="presParOf" srcId="{7F373ADE-44C9-4732-865C-2DCBE265EC5B}" destId="{EAB63A80-7A6D-40CE-9940-61B36EDA4AB7}" srcOrd="7" destOrd="0" presId="urn:microsoft.com/office/officeart/2005/8/layout/hProcess9"/>
    <dgm:cxn modelId="{ED4FD530-D0CF-4961-ADE9-0E5DAB187FE7}" type="presParOf" srcId="{7F373ADE-44C9-4732-865C-2DCBE265EC5B}" destId="{6F01B21A-5B1A-4CFA-A2DC-380C620C2B9C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6E3EAEA-81CD-48E1-999A-BCD0A54EBE5E}" type="doc">
      <dgm:prSet loTypeId="urn:microsoft.com/office/officeart/2005/8/layout/default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US"/>
        </a:p>
      </dgm:t>
    </dgm:pt>
    <dgm:pt modelId="{0881784C-10CE-4968-A4D7-346E6623B208}">
      <dgm:prSet custT="1"/>
      <dgm:spPr/>
      <dgm:t>
        <a:bodyPr/>
        <a:lstStyle/>
        <a:p>
          <a:pPr algn="ctr" rtl="0"/>
          <a:r>
            <a:rPr lang="es-US" sz="1200" b="0" dirty="0" smtClean="0">
              <a:latin typeface="Arial" pitchFamily="34" charset="0"/>
              <a:cs typeface="Arial" pitchFamily="34" charset="0"/>
            </a:rPr>
            <a:t>Conformación equipo de gestión educativa - Subsecretaría de Calidad </a:t>
          </a:r>
          <a:endParaRPr lang="es-US" sz="1200" b="0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A4C2B6F1-B86E-47CE-A157-7E7E40C26FEE}" type="sibTrans" cxnId="{5E9D1DEB-CFB5-444D-BB83-1C28D89D3253}">
      <dgm:prSet/>
      <dgm:spPr/>
      <dgm:t>
        <a:bodyPr/>
        <a:lstStyle/>
        <a:p>
          <a:pPr algn="ctr"/>
          <a:endParaRPr lang="es-US" sz="1200">
            <a:solidFill>
              <a:schemeClr val="accent2">
                <a:lumMod val="50000"/>
              </a:schemeClr>
            </a:solidFill>
          </a:endParaRPr>
        </a:p>
      </dgm:t>
    </dgm:pt>
    <dgm:pt modelId="{C1705821-DAA4-4BFA-88ED-0ABE5C829844}" type="parTrans" cxnId="{5E9D1DEB-CFB5-444D-BB83-1C28D89D3253}">
      <dgm:prSet/>
      <dgm:spPr/>
      <dgm:t>
        <a:bodyPr/>
        <a:lstStyle/>
        <a:p>
          <a:pPr algn="ctr"/>
          <a:endParaRPr lang="es-US" sz="1200">
            <a:solidFill>
              <a:schemeClr val="accent2">
                <a:lumMod val="50000"/>
              </a:schemeClr>
            </a:solidFill>
          </a:endParaRPr>
        </a:p>
      </dgm:t>
    </dgm:pt>
    <dgm:pt modelId="{0C132B52-8E0D-4C92-A8BD-215864BB55F1}">
      <dgm:prSet phldrT="[Texto]" custT="1"/>
      <dgm:spPr/>
      <dgm:t>
        <a:bodyPr/>
        <a:lstStyle/>
        <a:p>
          <a:pPr algn="ctr"/>
          <a:r>
            <a:rPr lang="es-ES" sz="1200" dirty="0" smtClean="0">
              <a:latin typeface="Arial" pitchFamily="34" charset="0"/>
              <a:cs typeface="Arial" pitchFamily="34" charset="0"/>
            </a:rPr>
            <a:t>Diseño  de herramienta: Revisión cualitativa de la calidad</a:t>
          </a:r>
          <a:endParaRPr lang="es-CO" sz="1200" dirty="0">
            <a:latin typeface="Arial" pitchFamily="34" charset="0"/>
            <a:cs typeface="Arial" pitchFamily="34" charset="0"/>
          </a:endParaRPr>
        </a:p>
      </dgm:t>
    </dgm:pt>
    <dgm:pt modelId="{7E82CF58-E50D-440F-A5A3-7FA93D5E4A4B}" type="parTrans" cxnId="{0C4849ED-75D9-478C-9346-FC7D50DB29A4}">
      <dgm:prSet/>
      <dgm:spPr/>
      <dgm:t>
        <a:bodyPr/>
        <a:lstStyle/>
        <a:p>
          <a:pPr algn="ctr"/>
          <a:endParaRPr lang="es-CO" sz="1200"/>
        </a:p>
      </dgm:t>
    </dgm:pt>
    <dgm:pt modelId="{5C6C6B78-D9EE-4CC7-B61B-97E25CC1AB2D}" type="sibTrans" cxnId="{0C4849ED-75D9-478C-9346-FC7D50DB29A4}">
      <dgm:prSet/>
      <dgm:spPr/>
      <dgm:t>
        <a:bodyPr/>
        <a:lstStyle/>
        <a:p>
          <a:pPr algn="ctr"/>
          <a:endParaRPr lang="es-CO" sz="1200"/>
        </a:p>
      </dgm:t>
    </dgm:pt>
    <dgm:pt modelId="{A11254EE-0C6F-491E-B539-1130C3CCF7F7}">
      <dgm:prSet phldrT="[Texto]" custT="1"/>
      <dgm:spPr/>
      <dgm:t>
        <a:bodyPr/>
        <a:lstStyle/>
        <a:p>
          <a:pPr algn="ctr"/>
          <a:r>
            <a:rPr lang="es-ES" sz="1200" dirty="0" smtClean="0">
              <a:latin typeface="Arial" pitchFamily="34" charset="0"/>
              <a:cs typeface="Arial" pitchFamily="34" charset="0"/>
            </a:rPr>
            <a:t>Pilotaje y consultas sobre la herramienta</a:t>
          </a:r>
          <a:r>
            <a:rPr lang="es-CO" sz="1200" dirty="0" smtClean="0">
              <a:latin typeface="Arial" pitchFamily="34" charset="0"/>
              <a:cs typeface="Arial" pitchFamily="34" charset="0"/>
            </a:rPr>
            <a:t> como autoevaluación institucional</a:t>
          </a:r>
          <a:endParaRPr lang="es-CO" sz="1200" dirty="0">
            <a:latin typeface="Arial" pitchFamily="34" charset="0"/>
            <a:cs typeface="Arial" pitchFamily="34" charset="0"/>
          </a:endParaRPr>
        </a:p>
      </dgm:t>
    </dgm:pt>
    <dgm:pt modelId="{E04A3281-24EE-4DF9-B71D-62BAB0F7F672}" type="parTrans" cxnId="{8D6679BC-5C59-4022-BBD1-9E81FAEE9164}">
      <dgm:prSet/>
      <dgm:spPr/>
      <dgm:t>
        <a:bodyPr/>
        <a:lstStyle/>
        <a:p>
          <a:pPr algn="ctr"/>
          <a:endParaRPr lang="es-CO" sz="1200"/>
        </a:p>
      </dgm:t>
    </dgm:pt>
    <dgm:pt modelId="{34026D97-A175-442F-9BFF-579B28C7C157}" type="sibTrans" cxnId="{8D6679BC-5C59-4022-BBD1-9E81FAEE9164}">
      <dgm:prSet/>
      <dgm:spPr/>
      <dgm:t>
        <a:bodyPr/>
        <a:lstStyle/>
        <a:p>
          <a:pPr algn="ctr"/>
          <a:endParaRPr lang="es-CO" sz="1200"/>
        </a:p>
      </dgm:t>
    </dgm:pt>
    <dgm:pt modelId="{3EE28DD9-CB00-44B7-A67B-46EA2F5FD0CE}">
      <dgm:prSet phldrT="[Texto]" custT="1"/>
      <dgm:spPr/>
      <dgm:t>
        <a:bodyPr/>
        <a:lstStyle/>
        <a:p>
          <a:pPr algn="ctr"/>
          <a:r>
            <a:rPr lang="es-ES" sz="1200" dirty="0" smtClean="0">
              <a:latin typeface="Arial" pitchFamily="34" charset="0"/>
              <a:cs typeface="Arial" pitchFamily="34" charset="0"/>
            </a:rPr>
            <a:t>Ajuste de herramienta: </a:t>
          </a:r>
          <a:r>
            <a:rPr lang="es-CO" sz="1200" dirty="0" smtClean="0">
              <a:latin typeface="Arial" pitchFamily="34" charset="0"/>
              <a:cs typeface="Arial" pitchFamily="34" charset="0"/>
            </a:rPr>
            <a:t>“</a:t>
          </a:r>
          <a:r>
            <a:rPr lang="es-ES" sz="1200" dirty="0" smtClean="0">
              <a:latin typeface="Arial" pitchFamily="34" charset="0"/>
              <a:cs typeface="Arial" pitchFamily="34" charset="0"/>
            </a:rPr>
            <a:t>Autoevaluación Institucional Integrada</a:t>
          </a:r>
          <a:r>
            <a:rPr lang="es-CO" sz="1200" i="1" dirty="0" smtClean="0">
              <a:latin typeface="Arial" pitchFamily="34" charset="0"/>
              <a:cs typeface="Arial" pitchFamily="34" charset="0"/>
            </a:rPr>
            <a:t>”</a:t>
          </a:r>
          <a:endParaRPr lang="es-CO" sz="1200" dirty="0">
            <a:latin typeface="Arial" pitchFamily="34" charset="0"/>
            <a:cs typeface="Arial" pitchFamily="34" charset="0"/>
          </a:endParaRPr>
        </a:p>
      </dgm:t>
    </dgm:pt>
    <dgm:pt modelId="{FF4CE956-9DB6-45EC-8CB2-F6118D6ED32B}" type="parTrans" cxnId="{91D86D41-093C-4393-95E3-A56731B55899}">
      <dgm:prSet/>
      <dgm:spPr/>
      <dgm:t>
        <a:bodyPr/>
        <a:lstStyle/>
        <a:p>
          <a:pPr algn="ctr"/>
          <a:endParaRPr lang="es-CO" sz="1200"/>
        </a:p>
      </dgm:t>
    </dgm:pt>
    <dgm:pt modelId="{7021C7BC-437D-434F-BF03-AFBA485F8CB8}" type="sibTrans" cxnId="{91D86D41-093C-4393-95E3-A56731B55899}">
      <dgm:prSet/>
      <dgm:spPr/>
      <dgm:t>
        <a:bodyPr/>
        <a:lstStyle/>
        <a:p>
          <a:pPr algn="ctr"/>
          <a:endParaRPr lang="es-CO" sz="1200"/>
        </a:p>
      </dgm:t>
    </dgm:pt>
    <dgm:pt modelId="{8B1AC37D-156C-40F6-9AF2-E8A0FB85359A}">
      <dgm:prSet phldrT="[Texto]" custT="1"/>
      <dgm:spPr/>
      <dgm:t>
        <a:bodyPr/>
        <a:lstStyle/>
        <a:p>
          <a:pPr algn="ctr"/>
          <a:r>
            <a:rPr lang="es-ES" sz="1200" dirty="0" smtClean="0">
              <a:latin typeface="Arial" pitchFamily="34" charset="0"/>
              <a:cs typeface="Arial" pitchFamily="34" charset="0"/>
            </a:rPr>
            <a:t>Diseño de talleres para presentación de proceso institucional de autoevaluación para todas las instituciones educativas  privilegiando el uso de las TIC  </a:t>
          </a:r>
          <a:endParaRPr lang="es-CO" sz="1200" dirty="0">
            <a:latin typeface="Arial" pitchFamily="34" charset="0"/>
            <a:cs typeface="Arial" pitchFamily="34" charset="0"/>
          </a:endParaRPr>
        </a:p>
      </dgm:t>
    </dgm:pt>
    <dgm:pt modelId="{70413430-41C8-4EBE-8D65-0CEE5ADEB96D}" type="parTrans" cxnId="{C24FC21B-5B08-476F-AB0B-2483D6CFD6E3}">
      <dgm:prSet/>
      <dgm:spPr/>
      <dgm:t>
        <a:bodyPr/>
        <a:lstStyle/>
        <a:p>
          <a:pPr algn="ctr"/>
          <a:endParaRPr lang="es-CO" sz="1200"/>
        </a:p>
      </dgm:t>
    </dgm:pt>
    <dgm:pt modelId="{6C710097-735D-4661-B464-70C9567913A1}" type="sibTrans" cxnId="{C24FC21B-5B08-476F-AB0B-2483D6CFD6E3}">
      <dgm:prSet/>
      <dgm:spPr/>
      <dgm:t>
        <a:bodyPr/>
        <a:lstStyle/>
        <a:p>
          <a:pPr algn="ctr"/>
          <a:endParaRPr lang="es-CO" sz="1200"/>
        </a:p>
      </dgm:t>
    </dgm:pt>
    <dgm:pt modelId="{3F8E6EB3-BC0C-4D85-AC3E-43F7282B2A79}">
      <dgm:prSet phldrT="[Texto]" custT="1"/>
      <dgm:spPr/>
      <dgm:t>
        <a:bodyPr/>
        <a:lstStyle/>
        <a:p>
          <a:pPr algn="ctr"/>
          <a:r>
            <a:rPr lang="es-ES" sz="1200" dirty="0" smtClean="0">
              <a:latin typeface="Arial" pitchFamily="34" charset="0"/>
              <a:cs typeface="Arial" pitchFamily="34" charset="0"/>
            </a:rPr>
            <a:t>Presentación metodológica de la Ruta de mejoramiento institucional actualizada, en cada uno de los 24 núcleos educativos de la ciudad, privilegiando el uso de las TIC  </a:t>
          </a:r>
          <a:endParaRPr lang="es-CO" sz="1200" dirty="0">
            <a:latin typeface="Arial" pitchFamily="34" charset="0"/>
            <a:cs typeface="Arial" pitchFamily="34" charset="0"/>
          </a:endParaRPr>
        </a:p>
      </dgm:t>
    </dgm:pt>
    <dgm:pt modelId="{F351295A-B1D0-40F6-BE93-250730A74E7F}" type="parTrans" cxnId="{A4B8E4D5-B6CE-4E5C-9649-E2998954632F}">
      <dgm:prSet/>
      <dgm:spPr/>
      <dgm:t>
        <a:bodyPr/>
        <a:lstStyle/>
        <a:p>
          <a:pPr algn="ctr"/>
          <a:endParaRPr lang="es-CO" sz="1200"/>
        </a:p>
      </dgm:t>
    </dgm:pt>
    <dgm:pt modelId="{A147569B-DB05-4168-AA02-E9E1239DD18D}" type="sibTrans" cxnId="{A4B8E4D5-B6CE-4E5C-9649-E2998954632F}">
      <dgm:prSet/>
      <dgm:spPr/>
      <dgm:t>
        <a:bodyPr/>
        <a:lstStyle/>
        <a:p>
          <a:pPr algn="ctr"/>
          <a:endParaRPr lang="es-CO" sz="1200"/>
        </a:p>
      </dgm:t>
    </dgm:pt>
    <dgm:pt modelId="{4C3F594E-8D84-449A-AD25-4344488EF41E}" type="pres">
      <dgm:prSet presAssocID="{16E3EAEA-81CD-48E1-999A-BCD0A54EBE5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BB02E534-0F83-4C91-9935-1B2B6F000E0F}" type="pres">
      <dgm:prSet presAssocID="{0881784C-10CE-4968-A4D7-346E6623B208}" presName="node" presStyleLbl="node1" presStyleIdx="0" presStyleCnt="6" custScaleX="104443" custScaleY="84882" custLinFactNeighborX="-4342" custLinFactNeighborY="183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EB4D5C9-6A2B-4168-BDED-14D20538F149}" type="pres">
      <dgm:prSet presAssocID="{A4C2B6F1-B86E-47CE-A157-7E7E40C26FEE}" presName="sibTrans" presStyleCnt="0"/>
      <dgm:spPr/>
      <dgm:t>
        <a:bodyPr/>
        <a:lstStyle/>
        <a:p>
          <a:endParaRPr lang="es-CO"/>
        </a:p>
      </dgm:t>
    </dgm:pt>
    <dgm:pt modelId="{984BEB39-F0E5-440E-A977-8BBBDF2BE650}" type="pres">
      <dgm:prSet presAssocID="{0C132B52-8E0D-4C92-A8BD-215864BB55F1}" presName="node" presStyleLbl="node1" presStyleIdx="1" presStyleCnt="6" custScaleY="81095" custLinFactNeighborX="-161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BC6039A-9CE6-42F2-8257-F97E32F8E875}" type="pres">
      <dgm:prSet presAssocID="{5C6C6B78-D9EE-4CC7-B61B-97E25CC1AB2D}" presName="sibTrans" presStyleCnt="0"/>
      <dgm:spPr/>
    </dgm:pt>
    <dgm:pt modelId="{BD84B42C-D48D-4A00-903B-8B1DDA5522B5}" type="pres">
      <dgm:prSet presAssocID="{A11254EE-0C6F-491E-B539-1130C3CCF7F7}" presName="node" presStyleLbl="node1" presStyleIdx="2" presStyleCnt="6" custScaleY="81095" custLinFactNeighborX="-161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C712DC3-B0FD-4B79-B382-44ADBCA2B86D}" type="pres">
      <dgm:prSet presAssocID="{34026D97-A175-442F-9BFF-579B28C7C157}" presName="sibTrans" presStyleCnt="0"/>
      <dgm:spPr/>
    </dgm:pt>
    <dgm:pt modelId="{058C5FE2-7900-48AE-9316-F73A2703046E}" type="pres">
      <dgm:prSet presAssocID="{3EE28DD9-CB00-44B7-A67B-46EA2F5FD0C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9F1A6EC-127B-4257-B512-35B7E2464A3B}" type="pres">
      <dgm:prSet presAssocID="{7021C7BC-437D-434F-BF03-AFBA485F8CB8}" presName="sibTrans" presStyleCnt="0"/>
      <dgm:spPr/>
    </dgm:pt>
    <dgm:pt modelId="{1899C6C7-A877-4FAF-A675-C1D0E5B5082B}" type="pres">
      <dgm:prSet presAssocID="{8B1AC37D-156C-40F6-9AF2-E8A0FB85359A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834EF01-F1B6-4D1D-AC7C-DDB346D327B2}" type="pres">
      <dgm:prSet presAssocID="{6C710097-735D-4661-B464-70C9567913A1}" presName="sibTrans" presStyleCnt="0"/>
      <dgm:spPr/>
    </dgm:pt>
    <dgm:pt modelId="{F8412461-D0CF-460F-B85A-84CE27699852}" type="pres">
      <dgm:prSet presAssocID="{3F8E6EB3-BC0C-4D85-AC3E-43F7282B2A7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8D6679BC-5C59-4022-BBD1-9E81FAEE9164}" srcId="{16E3EAEA-81CD-48E1-999A-BCD0A54EBE5E}" destId="{A11254EE-0C6F-491E-B539-1130C3CCF7F7}" srcOrd="2" destOrd="0" parTransId="{E04A3281-24EE-4DF9-B71D-62BAB0F7F672}" sibTransId="{34026D97-A175-442F-9BFF-579B28C7C157}"/>
    <dgm:cxn modelId="{3F5F3395-854D-4785-B9EF-2416FD22D949}" type="presOf" srcId="{3EE28DD9-CB00-44B7-A67B-46EA2F5FD0CE}" destId="{058C5FE2-7900-48AE-9316-F73A2703046E}" srcOrd="0" destOrd="0" presId="urn:microsoft.com/office/officeart/2005/8/layout/default"/>
    <dgm:cxn modelId="{5E9D1DEB-CFB5-444D-BB83-1C28D89D3253}" srcId="{16E3EAEA-81CD-48E1-999A-BCD0A54EBE5E}" destId="{0881784C-10CE-4968-A4D7-346E6623B208}" srcOrd="0" destOrd="0" parTransId="{C1705821-DAA4-4BFA-88ED-0ABE5C829844}" sibTransId="{A4C2B6F1-B86E-47CE-A157-7E7E40C26FEE}"/>
    <dgm:cxn modelId="{C2D67B36-330E-4D74-A0F5-E883CC7AF922}" type="presOf" srcId="{0881784C-10CE-4968-A4D7-346E6623B208}" destId="{BB02E534-0F83-4C91-9935-1B2B6F000E0F}" srcOrd="0" destOrd="0" presId="urn:microsoft.com/office/officeart/2005/8/layout/default"/>
    <dgm:cxn modelId="{9D9BD282-8219-4C68-AFE3-79E448ED4E85}" type="presOf" srcId="{16E3EAEA-81CD-48E1-999A-BCD0A54EBE5E}" destId="{4C3F594E-8D84-449A-AD25-4344488EF41E}" srcOrd="0" destOrd="0" presId="urn:microsoft.com/office/officeart/2005/8/layout/default"/>
    <dgm:cxn modelId="{8554F8D6-B34E-4C30-93D3-E82AA71C2AE0}" type="presOf" srcId="{0C132B52-8E0D-4C92-A8BD-215864BB55F1}" destId="{984BEB39-F0E5-440E-A977-8BBBDF2BE650}" srcOrd="0" destOrd="0" presId="urn:microsoft.com/office/officeart/2005/8/layout/default"/>
    <dgm:cxn modelId="{E062379C-494E-4EDB-B121-5F6D3E4CAEBF}" type="presOf" srcId="{8B1AC37D-156C-40F6-9AF2-E8A0FB85359A}" destId="{1899C6C7-A877-4FAF-A675-C1D0E5B5082B}" srcOrd="0" destOrd="0" presId="urn:microsoft.com/office/officeart/2005/8/layout/default"/>
    <dgm:cxn modelId="{91D86D41-093C-4393-95E3-A56731B55899}" srcId="{16E3EAEA-81CD-48E1-999A-BCD0A54EBE5E}" destId="{3EE28DD9-CB00-44B7-A67B-46EA2F5FD0CE}" srcOrd="3" destOrd="0" parTransId="{FF4CE956-9DB6-45EC-8CB2-F6118D6ED32B}" sibTransId="{7021C7BC-437D-434F-BF03-AFBA485F8CB8}"/>
    <dgm:cxn modelId="{0C4849ED-75D9-478C-9346-FC7D50DB29A4}" srcId="{16E3EAEA-81CD-48E1-999A-BCD0A54EBE5E}" destId="{0C132B52-8E0D-4C92-A8BD-215864BB55F1}" srcOrd="1" destOrd="0" parTransId="{7E82CF58-E50D-440F-A5A3-7FA93D5E4A4B}" sibTransId="{5C6C6B78-D9EE-4CC7-B61B-97E25CC1AB2D}"/>
    <dgm:cxn modelId="{3FDDE1E4-D455-47F7-B987-29E798C27A43}" type="presOf" srcId="{3F8E6EB3-BC0C-4D85-AC3E-43F7282B2A79}" destId="{F8412461-D0CF-460F-B85A-84CE27699852}" srcOrd="0" destOrd="0" presId="urn:microsoft.com/office/officeart/2005/8/layout/default"/>
    <dgm:cxn modelId="{C24FC21B-5B08-476F-AB0B-2483D6CFD6E3}" srcId="{16E3EAEA-81CD-48E1-999A-BCD0A54EBE5E}" destId="{8B1AC37D-156C-40F6-9AF2-E8A0FB85359A}" srcOrd="4" destOrd="0" parTransId="{70413430-41C8-4EBE-8D65-0CEE5ADEB96D}" sibTransId="{6C710097-735D-4661-B464-70C9567913A1}"/>
    <dgm:cxn modelId="{1F55B68D-4CF5-4683-A658-F66284894268}" type="presOf" srcId="{A11254EE-0C6F-491E-B539-1130C3CCF7F7}" destId="{BD84B42C-D48D-4A00-903B-8B1DDA5522B5}" srcOrd="0" destOrd="0" presId="urn:microsoft.com/office/officeart/2005/8/layout/default"/>
    <dgm:cxn modelId="{A4B8E4D5-B6CE-4E5C-9649-E2998954632F}" srcId="{16E3EAEA-81CD-48E1-999A-BCD0A54EBE5E}" destId="{3F8E6EB3-BC0C-4D85-AC3E-43F7282B2A79}" srcOrd="5" destOrd="0" parTransId="{F351295A-B1D0-40F6-BE93-250730A74E7F}" sibTransId="{A147569B-DB05-4168-AA02-E9E1239DD18D}"/>
    <dgm:cxn modelId="{BF4C83BA-DA89-4D76-87D4-DDFB7FFDE97E}" type="presParOf" srcId="{4C3F594E-8D84-449A-AD25-4344488EF41E}" destId="{BB02E534-0F83-4C91-9935-1B2B6F000E0F}" srcOrd="0" destOrd="0" presId="urn:microsoft.com/office/officeart/2005/8/layout/default"/>
    <dgm:cxn modelId="{5731EE0E-B845-4CC5-A343-2BBAA562333E}" type="presParOf" srcId="{4C3F594E-8D84-449A-AD25-4344488EF41E}" destId="{0EB4D5C9-6A2B-4168-BDED-14D20538F149}" srcOrd="1" destOrd="0" presId="urn:microsoft.com/office/officeart/2005/8/layout/default"/>
    <dgm:cxn modelId="{25D909FC-0474-48B1-8A5A-A21917480E3B}" type="presParOf" srcId="{4C3F594E-8D84-449A-AD25-4344488EF41E}" destId="{984BEB39-F0E5-440E-A977-8BBBDF2BE650}" srcOrd="2" destOrd="0" presId="urn:microsoft.com/office/officeart/2005/8/layout/default"/>
    <dgm:cxn modelId="{778D1776-C700-49E9-A629-2BF67E5CA81D}" type="presParOf" srcId="{4C3F594E-8D84-449A-AD25-4344488EF41E}" destId="{DBC6039A-9CE6-42F2-8257-F97E32F8E875}" srcOrd="3" destOrd="0" presId="urn:microsoft.com/office/officeart/2005/8/layout/default"/>
    <dgm:cxn modelId="{70D55027-406F-4E5F-8C98-B573E466071E}" type="presParOf" srcId="{4C3F594E-8D84-449A-AD25-4344488EF41E}" destId="{BD84B42C-D48D-4A00-903B-8B1DDA5522B5}" srcOrd="4" destOrd="0" presId="urn:microsoft.com/office/officeart/2005/8/layout/default"/>
    <dgm:cxn modelId="{EF2090CA-049B-49C2-8036-1748F542BFB4}" type="presParOf" srcId="{4C3F594E-8D84-449A-AD25-4344488EF41E}" destId="{7C712DC3-B0FD-4B79-B382-44ADBCA2B86D}" srcOrd="5" destOrd="0" presId="urn:microsoft.com/office/officeart/2005/8/layout/default"/>
    <dgm:cxn modelId="{9EFF1C3F-282E-4AF6-BE5F-6386F6366905}" type="presParOf" srcId="{4C3F594E-8D84-449A-AD25-4344488EF41E}" destId="{058C5FE2-7900-48AE-9316-F73A2703046E}" srcOrd="6" destOrd="0" presId="urn:microsoft.com/office/officeart/2005/8/layout/default"/>
    <dgm:cxn modelId="{EB559738-C9C6-4E95-82B9-BB358FCD1D38}" type="presParOf" srcId="{4C3F594E-8D84-449A-AD25-4344488EF41E}" destId="{29F1A6EC-127B-4257-B512-35B7E2464A3B}" srcOrd="7" destOrd="0" presId="urn:microsoft.com/office/officeart/2005/8/layout/default"/>
    <dgm:cxn modelId="{AF22D70A-B387-4783-AD14-1406631664A0}" type="presParOf" srcId="{4C3F594E-8D84-449A-AD25-4344488EF41E}" destId="{1899C6C7-A877-4FAF-A675-C1D0E5B5082B}" srcOrd="8" destOrd="0" presId="urn:microsoft.com/office/officeart/2005/8/layout/default"/>
    <dgm:cxn modelId="{B7108503-9BEA-41F4-BC8D-FC2D24F35BF9}" type="presParOf" srcId="{4C3F594E-8D84-449A-AD25-4344488EF41E}" destId="{2834EF01-F1B6-4D1D-AC7C-DDB346D327B2}" srcOrd="9" destOrd="0" presId="urn:microsoft.com/office/officeart/2005/8/layout/default"/>
    <dgm:cxn modelId="{BFB6A3C0-4042-431E-B0D3-6FB4D217B98D}" type="presParOf" srcId="{4C3F594E-8D84-449A-AD25-4344488EF41E}" destId="{F8412461-D0CF-460F-B85A-84CE27699852}" srcOrd="10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D999B84-42B4-42D5-834B-993C732E92E9}" type="doc">
      <dgm:prSet loTypeId="urn:microsoft.com/office/officeart/2005/8/layout/process5" loCatId="process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7AE3672E-CE5D-45E1-B34E-9B795B84B5D8}">
      <dgm:prSet phldrT="[Texto]" custT="1"/>
      <dgm:spPr/>
      <dgm:t>
        <a:bodyPr/>
        <a:lstStyle/>
        <a:p>
          <a:pPr algn="ctr"/>
          <a:r>
            <a:rPr lang="es-ES" sz="1200" smtClean="0">
              <a:latin typeface="Arial" pitchFamily="34" charset="0"/>
              <a:cs typeface="Arial" pitchFamily="34" charset="0"/>
            </a:rPr>
            <a:t>Análisis de situaciones a mejorar de la ruta de mejoramiento presentadas por participantes  y de expertos en educación consultados</a:t>
          </a:r>
          <a:endParaRPr lang="es-CO" sz="1200" dirty="0"/>
        </a:p>
      </dgm:t>
    </dgm:pt>
    <dgm:pt modelId="{8CFC57AB-8A68-4DF2-8BCE-6A2E46572F6B}" type="parTrans" cxnId="{69A573CC-1825-4045-A581-72E7EF0FC941}">
      <dgm:prSet/>
      <dgm:spPr/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</a:endParaRPr>
        </a:p>
      </dgm:t>
    </dgm:pt>
    <dgm:pt modelId="{9C949206-2997-4DE3-A55A-D024B8BAAC1E}" type="sibTrans" cxnId="{69A573CC-1825-4045-A581-72E7EF0FC941}">
      <dgm:prSet custT="1"/>
      <dgm:spPr>
        <a:solidFill>
          <a:schemeClr val="bg1"/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</a:endParaRPr>
        </a:p>
      </dgm:t>
    </dgm:pt>
    <dgm:pt modelId="{4F1F2735-652C-40EE-BF41-7C4795C743BE}">
      <dgm:prSet phldrT="[Texto]" custT="1"/>
      <dgm:spPr/>
      <dgm:t>
        <a:bodyPr/>
        <a:lstStyle/>
        <a:p>
          <a:pPr algn="ctr"/>
          <a:r>
            <a:rPr lang="es-ES" sz="1200" smtClean="0">
              <a:latin typeface="Arial" pitchFamily="34" charset="0"/>
              <a:cs typeface="Arial" pitchFamily="34" charset="0"/>
            </a:rPr>
            <a:t>Remisión del proceso y de la herramienta de autoevaluación a cada institución por correo electrónico.</a:t>
          </a:r>
          <a:endParaRPr lang="es-CO" sz="1200" dirty="0"/>
        </a:p>
      </dgm:t>
    </dgm:pt>
    <dgm:pt modelId="{3CE551D1-C3DD-4653-AF17-4C5FD3ED135C}" type="parTrans" cxnId="{F43637FC-2CE2-428A-9D23-2A3C83AF84A2}">
      <dgm:prSet/>
      <dgm:spPr/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</a:endParaRPr>
        </a:p>
      </dgm:t>
    </dgm:pt>
    <dgm:pt modelId="{DF09841B-4861-4F03-B25A-D8FAFBCF9BB4}" type="sibTrans" cxnId="{F43637FC-2CE2-428A-9D23-2A3C83AF84A2}">
      <dgm:prSet custT="1"/>
      <dgm:spPr>
        <a:solidFill>
          <a:schemeClr val="bg1"/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</a:endParaRPr>
        </a:p>
      </dgm:t>
    </dgm:pt>
    <dgm:pt modelId="{AE0035CB-8F81-42BF-92BD-8436C0151B1A}">
      <dgm:prSet phldrT="[Texto]" custT="1"/>
      <dgm:spPr/>
      <dgm:t>
        <a:bodyPr/>
        <a:lstStyle/>
        <a:p>
          <a:pPr algn="ctr"/>
          <a:r>
            <a:rPr lang="es-ES" sz="1200" smtClean="0">
              <a:latin typeface="Arial" pitchFamily="34" charset="0"/>
              <a:cs typeface="Arial" pitchFamily="34" charset="0"/>
            </a:rPr>
            <a:t>Evaluación sobre aciertos y situaciones a mejorar de la ruta de mejoramiento presentada</a:t>
          </a:r>
          <a:endParaRPr lang="es-CO" sz="1200" dirty="0"/>
        </a:p>
      </dgm:t>
    </dgm:pt>
    <dgm:pt modelId="{052A9F2C-F627-4160-8274-96790F8077F2}" type="parTrans" cxnId="{1CB5E484-F340-4B9E-9441-BF65DDEBB643}">
      <dgm:prSet/>
      <dgm:spPr/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</a:endParaRPr>
        </a:p>
      </dgm:t>
    </dgm:pt>
    <dgm:pt modelId="{37E062C7-1E97-4B22-913E-3FB7198114B0}" type="sibTrans" cxnId="{1CB5E484-F340-4B9E-9441-BF65DDEBB643}">
      <dgm:prSet custT="1"/>
      <dgm:spPr>
        <a:solidFill>
          <a:schemeClr val="bg1"/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</a:endParaRPr>
        </a:p>
      </dgm:t>
    </dgm:pt>
    <dgm:pt modelId="{C6CDDCCD-C4CD-4AAF-81ED-016FA5B19ABA}">
      <dgm:prSet phldrT="[Texto]" custT="1"/>
      <dgm:spPr/>
      <dgm:t>
        <a:bodyPr/>
        <a:lstStyle/>
        <a:p>
          <a:pPr algn="ctr"/>
          <a:r>
            <a:rPr lang="es-ES" sz="1200" dirty="0" smtClean="0">
              <a:latin typeface="Arial" pitchFamily="34" charset="0"/>
              <a:cs typeface="Arial" pitchFamily="34" charset="0"/>
            </a:rPr>
            <a:t>Talleres de aproximación metodológica del nuevo proceso de autoevaluación y de la Ruta de mejoramiento institucional actualizada, (</a:t>
          </a:r>
          <a:r>
            <a:rPr lang="es-ES" sz="1050" dirty="0" smtClean="0">
              <a:latin typeface="Arial" pitchFamily="34" charset="0"/>
              <a:cs typeface="Arial" pitchFamily="34" charset="0"/>
            </a:rPr>
            <a:t>209 I.E. de la ciudad) </a:t>
          </a:r>
          <a:endParaRPr lang="es-CO" sz="1050" dirty="0"/>
        </a:p>
      </dgm:t>
    </dgm:pt>
    <dgm:pt modelId="{A8BFEE47-155D-46DF-9942-CD9BDB6C16D7}" type="parTrans" cxnId="{B4087B57-46DD-4817-9AC9-B1B0B134EFD3}">
      <dgm:prSet/>
      <dgm:spPr/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</a:endParaRPr>
        </a:p>
      </dgm:t>
    </dgm:pt>
    <dgm:pt modelId="{03140F37-95FE-401A-A87C-AC8F75E3022D}" type="sibTrans" cxnId="{B4087B57-46DD-4817-9AC9-B1B0B134EFD3}">
      <dgm:prSet custT="1"/>
      <dgm:spPr>
        <a:solidFill>
          <a:schemeClr val="bg1"/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algn="ctr"/>
          <a:endParaRPr lang="es-CO" sz="1200">
            <a:solidFill>
              <a:schemeClr val="accent2">
                <a:lumMod val="50000"/>
              </a:schemeClr>
            </a:solidFill>
          </a:endParaRPr>
        </a:p>
      </dgm:t>
    </dgm:pt>
    <dgm:pt modelId="{16D99245-CAE8-4849-BDDB-9D10A29233B9}">
      <dgm:prSet phldrT="[Texto]" custT="1"/>
      <dgm:spPr/>
      <dgm:t>
        <a:bodyPr/>
        <a:lstStyle/>
        <a:p>
          <a:pPr algn="ctr"/>
          <a:r>
            <a:rPr lang="es-ES" sz="1200" dirty="0" smtClean="0">
              <a:latin typeface="Arial" pitchFamily="34" charset="0"/>
              <a:cs typeface="Arial" pitchFamily="34" charset="0"/>
            </a:rPr>
            <a:t>Publicación del proceso y de la herramienta en la WEB de la Secretaría de Educación</a:t>
          </a:r>
          <a:endParaRPr lang="es-CO" sz="1200" dirty="0"/>
        </a:p>
      </dgm:t>
    </dgm:pt>
    <dgm:pt modelId="{E5D1F0ED-8FCB-4E7D-A2FE-9960D0714E6C}" type="parTrans" cxnId="{C1A0E3A6-CE4E-4517-9F4D-93F40C62C60E}">
      <dgm:prSet/>
      <dgm:spPr/>
      <dgm:t>
        <a:bodyPr/>
        <a:lstStyle/>
        <a:p>
          <a:pPr algn="ctr"/>
          <a:endParaRPr lang="es-CO" sz="1200"/>
        </a:p>
      </dgm:t>
    </dgm:pt>
    <dgm:pt modelId="{B9270214-D56A-4312-8550-8805526DD59A}" type="sibTrans" cxnId="{C1A0E3A6-CE4E-4517-9F4D-93F40C62C60E}">
      <dgm:prSet/>
      <dgm:spPr/>
      <dgm:t>
        <a:bodyPr/>
        <a:lstStyle/>
        <a:p>
          <a:pPr algn="ctr"/>
          <a:endParaRPr lang="es-CO" sz="1200"/>
        </a:p>
      </dgm:t>
    </dgm:pt>
    <dgm:pt modelId="{05B9733D-1D1F-4543-84B2-1752A812ABD2}">
      <dgm:prSet custT="1"/>
      <dgm:spPr/>
      <dgm:t>
        <a:bodyPr/>
        <a:lstStyle/>
        <a:p>
          <a:pPr algn="ctr"/>
          <a:r>
            <a:rPr lang="es-ES" sz="1200" smtClean="0">
              <a:latin typeface="Arial" pitchFamily="34" charset="0"/>
              <a:cs typeface="Arial" pitchFamily="34" charset="0"/>
            </a:rPr>
            <a:t>Actualización y ajuste para el 2014, del proceso de la ruta de mejoramiento </a:t>
          </a:r>
          <a:endParaRPr lang="es-CO" sz="1200" dirty="0"/>
        </a:p>
      </dgm:t>
    </dgm:pt>
    <dgm:pt modelId="{A799BBAF-3A12-4921-B23D-561B76EE027E}" type="parTrans" cxnId="{AA8DF260-1DF1-4C9F-9EDF-0E5DBD8335BA}">
      <dgm:prSet/>
      <dgm:spPr/>
      <dgm:t>
        <a:bodyPr/>
        <a:lstStyle/>
        <a:p>
          <a:pPr algn="ctr"/>
          <a:endParaRPr lang="es-CO" sz="1200"/>
        </a:p>
      </dgm:t>
    </dgm:pt>
    <dgm:pt modelId="{08F7BCC1-560D-46DA-A3B0-655AD2CDEBFE}" type="sibTrans" cxnId="{AA8DF260-1DF1-4C9F-9EDF-0E5DBD8335BA}">
      <dgm:prSet custT="1"/>
      <dgm:spPr>
        <a:solidFill>
          <a:schemeClr val="bg1"/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algn="ctr"/>
          <a:endParaRPr lang="es-CO" sz="1200"/>
        </a:p>
      </dgm:t>
    </dgm:pt>
    <dgm:pt modelId="{087B5E9A-D02F-4429-A178-D609E828EA77}" type="pres">
      <dgm:prSet presAssocID="{1D999B84-42B4-42D5-834B-993C732E92E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4ECE7A8B-04B7-4A17-AC60-5C12A87B4B4B}" type="pres">
      <dgm:prSet presAssocID="{C6CDDCCD-C4CD-4AAF-81ED-016FA5B19AB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90CEE04-C7D2-433B-92A0-E18237CA38BE}" type="pres">
      <dgm:prSet presAssocID="{03140F37-95FE-401A-A87C-AC8F75E3022D}" presName="sibTrans" presStyleLbl="sibTrans2D1" presStyleIdx="0" presStyleCnt="5"/>
      <dgm:spPr/>
      <dgm:t>
        <a:bodyPr/>
        <a:lstStyle/>
        <a:p>
          <a:endParaRPr lang="es-CO"/>
        </a:p>
      </dgm:t>
    </dgm:pt>
    <dgm:pt modelId="{8007B081-499C-4CD0-8D86-1C014C5D21D9}" type="pres">
      <dgm:prSet presAssocID="{03140F37-95FE-401A-A87C-AC8F75E3022D}" presName="connectorText" presStyleLbl="sibTrans2D1" presStyleIdx="0" presStyleCnt="5"/>
      <dgm:spPr/>
      <dgm:t>
        <a:bodyPr/>
        <a:lstStyle/>
        <a:p>
          <a:endParaRPr lang="es-CO"/>
        </a:p>
      </dgm:t>
    </dgm:pt>
    <dgm:pt modelId="{91E5C7F3-D251-445E-AFEC-04C0DC1168A3}" type="pres">
      <dgm:prSet presAssocID="{AE0035CB-8F81-42BF-92BD-8436C0151B1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5019E25-F32C-44AE-ABCA-B7D1E208DDFD}" type="pres">
      <dgm:prSet presAssocID="{37E062C7-1E97-4B22-913E-3FB7198114B0}" presName="sibTrans" presStyleLbl="sibTrans2D1" presStyleIdx="1" presStyleCnt="5"/>
      <dgm:spPr/>
      <dgm:t>
        <a:bodyPr/>
        <a:lstStyle/>
        <a:p>
          <a:endParaRPr lang="es-CO"/>
        </a:p>
      </dgm:t>
    </dgm:pt>
    <dgm:pt modelId="{8074DF56-0224-4D81-93B8-76ADF1F77A85}" type="pres">
      <dgm:prSet presAssocID="{37E062C7-1E97-4B22-913E-3FB7198114B0}" presName="connectorText" presStyleLbl="sibTrans2D1" presStyleIdx="1" presStyleCnt="5"/>
      <dgm:spPr/>
      <dgm:t>
        <a:bodyPr/>
        <a:lstStyle/>
        <a:p>
          <a:endParaRPr lang="es-CO"/>
        </a:p>
      </dgm:t>
    </dgm:pt>
    <dgm:pt modelId="{343545D7-FB56-47BA-89F3-36A9E33E1599}" type="pres">
      <dgm:prSet presAssocID="{7AE3672E-CE5D-45E1-B34E-9B795B84B5D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5896600-7E8A-4106-83A6-532FA555699E}" type="pres">
      <dgm:prSet presAssocID="{9C949206-2997-4DE3-A55A-D024B8BAAC1E}" presName="sibTrans" presStyleLbl="sibTrans2D1" presStyleIdx="2" presStyleCnt="5"/>
      <dgm:spPr/>
      <dgm:t>
        <a:bodyPr/>
        <a:lstStyle/>
        <a:p>
          <a:endParaRPr lang="es-CO"/>
        </a:p>
      </dgm:t>
    </dgm:pt>
    <dgm:pt modelId="{C00E09AF-4F24-4FDF-941F-8C578D5C5E9B}" type="pres">
      <dgm:prSet presAssocID="{9C949206-2997-4DE3-A55A-D024B8BAAC1E}" presName="connectorText" presStyleLbl="sibTrans2D1" presStyleIdx="2" presStyleCnt="5"/>
      <dgm:spPr/>
      <dgm:t>
        <a:bodyPr/>
        <a:lstStyle/>
        <a:p>
          <a:endParaRPr lang="es-CO"/>
        </a:p>
      </dgm:t>
    </dgm:pt>
    <dgm:pt modelId="{D932E221-4231-485E-A93B-74BBCFECB33D}" type="pres">
      <dgm:prSet presAssocID="{4F1F2735-652C-40EE-BF41-7C4795C743B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AE329CE-9786-47C9-B2ED-ADFA13AAA8F2}" type="pres">
      <dgm:prSet presAssocID="{DF09841B-4861-4F03-B25A-D8FAFBCF9BB4}" presName="sibTrans" presStyleLbl="sibTrans2D1" presStyleIdx="3" presStyleCnt="5"/>
      <dgm:spPr/>
      <dgm:t>
        <a:bodyPr/>
        <a:lstStyle/>
        <a:p>
          <a:endParaRPr lang="es-CO"/>
        </a:p>
      </dgm:t>
    </dgm:pt>
    <dgm:pt modelId="{D0CB9DF3-B4EB-4E3A-8B66-CDFF9C131083}" type="pres">
      <dgm:prSet presAssocID="{DF09841B-4861-4F03-B25A-D8FAFBCF9BB4}" presName="connectorText" presStyleLbl="sibTrans2D1" presStyleIdx="3" presStyleCnt="5"/>
      <dgm:spPr/>
      <dgm:t>
        <a:bodyPr/>
        <a:lstStyle/>
        <a:p>
          <a:endParaRPr lang="es-CO"/>
        </a:p>
      </dgm:t>
    </dgm:pt>
    <dgm:pt modelId="{AFE88E0F-CD16-4BB8-B1CE-BB46AB34ABA3}" type="pres">
      <dgm:prSet presAssocID="{05B9733D-1D1F-4543-84B2-1752A812ABD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9449153-F671-4652-9B71-7ECE5252F670}" type="pres">
      <dgm:prSet presAssocID="{08F7BCC1-560D-46DA-A3B0-655AD2CDEBFE}" presName="sibTrans" presStyleLbl="sibTrans2D1" presStyleIdx="4" presStyleCnt="5"/>
      <dgm:spPr/>
      <dgm:t>
        <a:bodyPr/>
        <a:lstStyle/>
        <a:p>
          <a:endParaRPr lang="es-CO"/>
        </a:p>
      </dgm:t>
    </dgm:pt>
    <dgm:pt modelId="{1A1C1654-D597-4456-818E-9D709AA2BAF2}" type="pres">
      <dgm:prSet presAssocID="{08F7BCC1-560D-46DA-A3B0-655AD2CDEBFE}" presName="connectorText" presStyleLbl="sibTrans2D1" presStyleIdx="4" presStyleCnt="5"/>
      <dgm:spPr/>
      <dgm:t>
        <a:bodyPr/>
        <a:lstStyle/>
        <a:p>
          <a:endParaRPr lang="es-CO"/>
        </a:p>
      </dgm:t>
    </dgm:pt>
    <dgm:pt modelId="{7144435B-5E8A-44FA-8CAC-6D173EF454EA}" type="pres">
      <dgm:prSet presAssocID="{16D99245-CAE8-4849-BDDB-9D10A29233B9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E50C8B55-EEF3-484E-9B02-FC57CF6159EB}" type="presOf" srcId="{C6CDDCCD-C4CD-4AAF-81ED-016FA5B19ABA}" destId="{4ECE7A8B-04B7-4A17-AC60-5C12A87B4B4B}" srcOrd="0" destOrd="0" presId="urn:microsoft.com/office/officeart/2005/8/layout/process5"/>
    <dgm:cxn modelId="{46AF2EFF-EC31-4EF2-8BBC-2F6A61EF4921}" type="presOf" srcId="{9C949206-2997-4DE3-A55A-D024B8BAAC1E}" destId="{C00E09AF-4F24-4FDF-941F-8C578D5C5E9B}" srcOrd="1" destOrd="0" presId="urn:microsoft.com/office/officeart/2005/8/layout/process5"/>
    <dgm:cxn modelId="{69C3A12A-0205-402D-9ED8-D86A1344CB20}" type="presOf" srcId="{05B9733D-1D1F-4543-84B2-1752A812ABD2}" destId="{AFE88E0F-CD16-4BB8-B1CE-BB46AB34ABA3}" srcOrd="0" destOrd="0" presId="urn:microsoft.com/office/officeart/2005/8/layout/process5"/>
    <dgm:cxn modelId="{1CB5E484-F340-4B9E-9441-BF65DDEBB643}" srcId="{1D999B84-42B4-42D5-834B-993C732E92E9}" destId="{AE0035CB-8F81-42BF-92BD-8436C0151B1A}" srcOrd="1" destOrd="0" parTransId="{052A9F2C-F627-4160-8274-96790F8077F2}" sibTransId="{37E062C7-1E97-4B22-913E-3FB7198114B0}"/>
    <dgm:cxn modelId="{DB220B61-D992-407E-87AB-BCE85CB57689}" type="presOf" srcId="{7AE3672E-CE5D-45E1-B34E-9B795B84B5D8}" destId="{343545D7-FB56-47BA-89F3-36A9E33E1599}" srcOrd="0" destOrd="0" presId="urn:microsoft.com/office/officeart/2005/8/layout/process5"/>
    <dgm:cxn modelId="{149986FE-184B-4DDB-A5F5-EC5F5F2552C2}" type="presOf" srcId="{DF09841B-4861-4F03-B25A-D8FAFBCF9BB4}" destId="{D0CB9DF3-B4EB-4E3A-8B66-CDFF9C131083}" srcOrd="1" destOrd="0" presId="urn:microsoft.com/office/officeart/2005/8/layout/process5"/>
    <dgm:cxn modelId="{69A573CC-1825-4045-A581-72E7EF0FC941}" srcId="{1D999B84-42B4-42D5-834B-993C732E92E9}" destId="{7AE3672E-CE5D-45E1-B34E-9B795B84B5D8}" srcOrd="2" destOrd="0" parTransId="{8CFC57AB-8A68-4DF2-8BCE-6A2E46572F6B}" sibTransId="{9C949206-2997-4DE3-A55A-D024B8BAAC1E}"/>
    <dgm:cxn modelId="{8C59BB49-645E-48CD-885D-12283D2C09EC}" type="presOf" srcId="{9C949206-2997-4DE3-A55A-D024B8BAAC1E}" destId="{45896600-7E8A-4106-83A6-532FA555699E}" srcOrd="0" destOrd="0" presId="urn:microsoft.com/office/officeart/2005/8/layout/process5"/>
    <dgm:cxn modelId="{7AC43405-8957-4FA1-B944-F148152F8251}" type="presOf" srcId="{DF09841B-4861-4F03-B25A-D8FAFBCF9BB4}" destId="{3AE329CE-9786-47C9-B2ED-ADFA13AAA8F2}" srcOrd="0" destOrd="0" presId="urn:microsoft.com/office/officeart/2005/8/layout/process5"/>
    <dgm:cxn modelId="{C1A0E3A6-CE4E-4517-9F4D-93F40C62C60E}" srcId="{1D999B84-42B4-42D5-834B-993C732E92E9}" destId="{16D99245-CAE8-4849-BDDB-9D10A29233B9}" srcOrd="5" destOrd="0" parTransId="{E5D1F0ED-8FCB-4E7D-A2FE-9960D0714E6C}" sibTransId="{B9270214-D56A-4312-8550-8805526DD59A}"/>
    <dgm:cxn modelId="{43FE80B4-234D-470C-BF0C-312D1E792868}" type="presOf" srcId="{37E062C7-1E97-4B22-913E-3FB7198114B0}" destId="{8074DF56-0224-4D81-93B8-76ADF1F77A85}" srcOrd="1" destOrd="0" presId="urn:microsoft.com/office/officeart/2005/8/layout/process5"/>
    <dgm:cxn modelId="{AA8DF260-1DF1-4C9F-9EDF-0E5DBD8335BA}" srcId="{1D999B84-42B4-42D5-834B-993C732E92E9}" destId="{05B9733D-1D1F-4543-84B2-1752A812ABD2}" srcOrd="4" destOrd="0" parTransId="{A799BBAF-3A12-4921-B23D-561B76EE027E}" sibTransId="{08F7BCC1-560D-46DA-A3B0-655AD2CDEBFE}"/>
    <dgm:cxn modelId="{22D7DE06-4729-4A4A-B192-2EE0B9B04AFC}" type="presOf" srcId="{1D999B84-42B4-42D5-834B-993C732E92E9}" destId="{087B5E9A-D02F-4429-A178-D609E828EA77}" srcOrd="0" destOrd="0" presId="urn:microsoft.com/office/officeart/2005/8/layout/process5"/>
    <dgm:cxn modelId="{6EC00B9C-015E-472D-90CF-420C991A30F5}" type="presOf" srcId="{4F1F2735-652C-40EE-BF41-7C4795C743BE}" destId="{D932E221-4231-485E-A93B-74BBCFECB33D}" srcOrd="0" destOrd="0" presId="urn:microsoft.com/office/officeart/2005/8/layout/process5"/>
    <dgm:cxn modelId="{60DAA6FB-5553-4997-ADB8-7B5C8B9DE032}" type="presOf" srcId="{08F7BCC1-560D-46DA-A3B0-655AD2CDEBFE}" destId="{1A1C1654-D597-4456-818E-9D709AA2BAF2}" srcOrd="1" destOrd="0" presId="urn:microsoft.com/office/officeart/2005/8/layout/process5"/>
    <dgm:cxn modelId="{4FEB721E-7267-4409-972E-6261EE1CC3DC}" type="presOf" srcId="{37E062C7-1E97-4B22-913E-3FB7198114B0}" destId="{15019E25-F32C-44AE-ABCA-B7D1E208DDFD}" srcOrd="0" destOrd="0" presId="urn:microsoft.com/office/officeart/2005/8/layout/process5"/>
    <dgm:cxn modelId="{B4087B57-46DD-4817-9AC9-B1B0B134EFD3}" srcId="{1D999B84-42B4-42D5-834B-993C732E92E9}" destId="{C6CDDCCD-C4CD-4AAF-81ED-016FA5B19ABA}" srcOrd="0" destOrd="0" parTransId="{A8BFEE47-155D-46DF-9942-CD9BDB6C16D7}" sibTransId="{03140F37-95FE-401A-A87C-AC8F75E3022D}"/>
    <dgm:cxn modelId="{56DC95E0-1052-440A-AE51-ED8AB2AB4AC7}" type="presOf" srcId="{03140F37-95FE-401A-A87C-AC8F75E3022D}" destId="{8007B081-499C-4CD0-8D86-1C014C5D21D9}" srcOrd="1" destOrd="0" presId="urn:microsoft.com/office/officeart/2005/8/layout/process5"/>
    <dgm:cxn modelId="{F6BC3A75-EC56-4719-A752-746E42ECFE20}" type="presOf" srcId="{AE0035CB-8F81-42BF-92BD-8436C0151B1A}" destId="{91E5C7F3-D251-445E-AFEC-04C0DC1168A3}" srcOrd="0" destOrd="0" presId="urn:microsoft.com/office/officeart/2005/8/layout/process5"/>
    <dgm:cxn modelId="{2C6A5C0F-68A0-4A2E-B13C-D3E06851E007}" type="presOf" srcId="{08F7BCC1-560D-46DA-A3B0-655AD2CDEBFE}" destId="{29449153-F671-4652-9B71-7ECE5252F670}" srcOrd="0" destOrd="0" presId="urn:microsoft.com/office/officeart/2005/8/layout/process5"/>
    <dgm:cxn modelId="{C7F10A53-342C-43A0-AFF3-8F2BC3EB117B}" type="presOf" srcId="{03140F37-95FE-401A-A87C-AC8F75E3022D}" destId="{990CEE04-C7D2-433B-92A0-E18237CA38BE}" srcOrd="0" destOrd="0" presId="urn:microsoft.com/office/officeart/2005/8/layout/process5"/>
    <dgm:cxn modelId="{F43637FC-2CE2-428A-9D23-2A3C83AF84A2}" srcId="{1D999B84-42B4-42D5-834B-993C732E92E9}" destId="{4F1F2735-652C-40EE-BF41-7C4795C743BE}" srcOrd="3" destOrd="0" parTransId="{3CE551D1-C3DD-4653-AF17-4C5FD3ED135C}" sibTransId="{DF09841B-4861-4F03-B25A-D8FAFBCF9BB4}"/>
    <dgm:cxn modelId="{DB9890E2-2070-4549-B971-6475F8A74E4F}" type="presOf" srcId="{16D99245-CAE8-4849-BDDB-9D10A29233B9}" destId="{7144435B-5E8A-44FA-8CAC-6D173EF454EA}" srcOrd="0" destOrd="0" presId="urn:microsoft.com/office/officeart/2005/8/layout/process5"/>
    <dgm:cxn modelId="{4B2036B9-EEA9-41C5-8393-12F03516F65A}" type="presParOf" srcId="{087B5E9A-D02F-4429-A178-D609E828EA77}" destId="{4ECE7A8B-04B7-4A17-AC60-5C12A87B4B4B}" srcOrd="0" destOrd="0" presId="urn:microsoft.com/office/officeart/2005/8/layout/process5"/>
    <dgm:cxn modelId="{BCAEB0A7-FA6B-4A85-9709-C98FC3FBB04B}" type="presParOf" srcId="{087B5E9A-D02F-4429-A178-D609E828EA77}" destId="{990CEE04-C7D2-433B-92A0-E18237CA38BE}" srcOrd="1" destOrd="0" presId="urn:microsoft.com/office/officeart/2005/8/layout/process5"/>
    <dgm:cxn modelId="{4F6876F1-52D5-4BB9-AED5-DC7A0ED5BAE5}" type="presParOf" srcId="{990CEE04-C7D2-433B-92A0-E18237CA38BE}" destId="{8007B081-499C-4CD0-8D86-1C014C5D21D9}" srcOrd="0" destOrd="0" presId="urn:microsoft.com/office/officeart/2005/8/layout/process5"/>
    <dgm:cxn modelId="{C08A66EE-B023-4D5C-8627-A70ED77B1860}" type="presParOf" srcId="{087B5E9A-D02F-4429-A178-D609E828EA77}" destId="{91E5C7F3-D251-445E-AFEC-04C0DC1168A3}" srcOrd="2" destOrd="0" presId="urn:microsoft.com/office/officeart/2005/8/layout/process5"/>
    <dgm:cxn modelId="{1C8AC074-1389-479F-A4BB-3DB810EE0B92}" type="presParOf" srcId="{087B5E9A-D02F-4429-A178-D609E828EA77}" destId="{15019E25-F32C-44AE-ABCA-B7D1E208DDFD}" srcOrd="3" destOrd="0" presId="urn:microsoft.com/office/officeart/2005/8/layout/process5"/>
    <dgm:cxn modelId="{44E628C3-A6A8-429A-A01B-CB942ABC9CE9}" type="presParOf" srcId="{15019E25-F32C-44AE-ABCA-B7D1E208DDFD}" destId="{8074DF56-0224-4D81-93B8-76ADF1F77A85}" srcOrd="0" destOrd="0" presId="urn:microsoft.com/office/officeart/2005/8/layout/process5"/>
    <dgm:cxn modelId="{305BF8DA-E391-45F7-9203-FA1FF802FDEE}" type="presParOf" srcId="{087B5E9A-D02F-4429-A178-D609E828EA77}" destId="{343545D7-FB56-47BA-89F3-36A9E33E1599}" srcOrd="4" destOrd="0" presId="urn:microsoft.com/office/officeart/2005/8/layout/process5"/>
    <dgm:cxn modelId="{1AFDA097-3BEF-4DB6-8FF0-DED18DEB88AE}" type="presParOf" srcId="{087B5E9A-D02F-4429-A178-D609E828EA77}" destId="{45896600-7E8A-4106-83A6-532FA555699E}" srcOrd="5" destOrd="0" presId="urn:microsoft.com/office/officeart/2005/8/layout/process5"/>
    <dgm:cxn modelId="{45CD1A14-4161-4756-9164-2629BAEF91E9}" type="presParOf" srcId="{45896600-7E8A-4106-83A6-532FA555699E}" destId="{C00E09AF-4F24-4FDF-941F-8C578D5C5E9B}" srcOrd="0" destOrd="0" presId="urn:microsoft.com/office/officeart/2005/8/layout/process5"/>
    <dgm:cxn modelId="{7ED70CC9-AAF1-40B7-A2C6-89FF257A274C}" type="presParOf" srcId="{087B5E9A-D02F-4429-A178-D609E828EA77}" destId="{D932E221-4231-485E-A93B-74BBCFECB33D}" srcOrd="6" destOrd="0" presId="urn:microsoft.com/office/officeart/2005/8/layout/process5"/>
    <dgm:cxn modelId="{F16DA093-8922-49CE-80F2-5D9796B00FD4}" type="presParOf" srcId="{087B5E9A-D02F-4429-A178-D609E828EA77}" destId="{3AE329CE-9786-47C9-B2ED-ADFA13AAA8F2}" srcOrd="7" destOrd="0" presId="urn:microsoft.com/office/officeart/2005/8/layout/process5"/>
    <dgm:cxn modelId="{18A28056-214C-46ED-B6A2-0A0F681DB86A}" type="presParOf" srcId="{3AE329CE-9786-47C9-B2ED-ADFA13AAA8F2}" destId="{D0CB9DF3-B4EB-4E3A-8B66-CDFF9C131083}" srcOrd="0" destOrd="0" presId="urn:microsoft.com/office/officeart/2005/8/layout/process5"/>
    <dgm:cxn modelId="{50F88A70-31E7-4FE5-8B03-15648D1DB7E0}" type="presParOf" srcId="{087B5E9A-D02F-4429-A178-D609E828EA77}" destId="{AFE88E0F-CD16-4BB8-B1CE-BB46AB34ABA3}" srcOrd="8" destOrd="0" presId="urn:microsoft.com/office/officeart/2005/8/layout/process5"/>
    <dgm:cxn modelId="{2681F03F-180F-4F2C-B607-14A2EF6F5ADA}" type="presParOf" srcId="{087B5E9A-D02F-4429-A178-D609E828EA77}" destId="{29449153-F671-4652-9B71-7ECE5252F670}" srcOrd="9" destOrd="0" presId="urn:microsoft.com/office/officeart/2005/8/layout/process5"/>
    <dgm:cxn modelId="{3BC17C02-D8EA-406C-81D1-4CC0E1331DA9}" type="presParOf" srcId="{29449153-F671-4652-9B71-7ECE5252F670}" destId="{1A1C1654-D597-4456-818E-9D709AA2BAF2}" srcOrd="0" destOrd="0" presId="urn:microsoft.com/office/officeart/2005/8/layout/process5"/>
    <dgm:cxn modelId="{E1E55662-8BA9-4E91-90BA-8458A04DF751}" type="presParOf" srcId="{087B5E9A-D02F-4429-A178-D609E828EA77}" destId="{7144435B-5E8A-44FA-8CAC-6D173EF454EA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D999B84-42B4-42D5-834B-993C732E92E9}" type="doc">
      <dgm:prSet loTypeId="urn:microsoft.com/office/officeart/2005/8/layout/default" loCatId="list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CO"/>
        </a:p>
      </dgm:t>
    </dgm:pt>
    <dgm:pt modelId="{7AE3672E-CE5D-45E1-B34E-9B795B84B5D8}">
      <dgm:prSet phldrT="[Texto]" custT="1"/>
      <dgm:spPr/>
      <dgm:t>
        <a:bodyPr/>
        <a:lstStyle/>
        <a:p>
          <a:pPr algn="ctr"/>
          <a:r>
            <a:rPr lang="es-ES" sz="1400" smtClean="0">
              <a:latin typeface="Arial" pitchFamily="34" charset="0"/>
              <a:cs typeface="Arial" pitchFamily="34" charset="0"/>
            </a:rPr>
            <a:t>Identificación análisis y </a:t>
          </a:r>
          <a:r>
            <a:rPr lang="es-ES" sz="1400" b="0" smtClean="0">
              <a:latin typeface="Arial" pitchFamily="34" charset="0"/>
              <a:cs typeface="Arial" pitchFamily="34" charset="0"/>
            </a:rPr>
            <a:t>priorización de</a:t>
          </a:r>
          <a:r>
            <a:rPr lang="es-ES" sz="1400" smtClean="0">
              <a:latin typeface="Arial" pitchFamily="34" charset="0"/>
              <a:cs typeface="Arial" pitchFamily="34" charset="0"/>
            </a:rPr>
            <a:t> aspectos de la gestión escolar que ameritan atención y que obstaculizan el proceso de enseñanza-aprendizaje</a:t>
          </a:r>
          <a:endParaRPr lang="es-CO" sz="1400" dirty="0">
            <a:latin typeface="Arial" pitchFamily="34" charset="0"/>
            <a:cs typeface="Arial" pitchFamily="34" charset="0"/>
          </a:endParaRPr>
        </a:p>
      </dgm:t>
    </dgm:pt>
    <dgm:pt modelId="{8CFC57AB-8A68-4DF2-8BCE-6A2E46572F6B}" type="parTrans" cxnId="{69A573CC-1825-4045-A581-72E7EF0FC941}">
      <dgm:prSet/>
      <dgm:spPr/>
      <dgm:t>
        <a:bodyPr/>
        <a:lstStyle/>
        <a:p>
          <a:pPr algn="ctr"/>
          <a:endParaRPr lang="es-CO" sz="14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9C949206-2997-4DE3-A55A-D024B8BAAC1E}" type="sibTrans" cxnId="{69A573CC-1825-4045-A581-72E7EF0FC941}">
      <dgm:prSet/>
      <dgm:spPr/>
      <dgm:t>
        <a:bodyPr/>
        <a:lstStyle/>
        <a:p>
          <a:pPr algn="ctr"/>
          <a:endParaRPr lang="es-CO" sz="14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4F1F2735-652C-40EE-BF41-7C4795C743BE}">
      <dgm:prSet phldrT="[Texto]" custT="1"/>
      <dgm:spPr/>
      <dgm:t>
        <a:bodyPr/>
        <a:lstStyle/>
        <a:p>
          <a:pPr algn="ctr"/>
          <a:r>
            <a:rPr lang="es-ES" sz="1400" smtClean="0">
              <a:latin typeface="Arial" pitchFamily="34" charset="0"/>
              <a:cs typeface="Arial" pitchFamily="34" charset="0"/>
            </a:rPr>
            <a:t>Priorización democrática de las situaciones que de acuerdo al resultado de la autoevaluación son llevadas al Plan de Mejoramiento Institucional.</a:t>
          </a:r>
          <a:endParaRPr lang="es-CO" sz="1400" dirty="0">
            <a:latin typeface="Arial" pitchFamily="34" charset="0"/>
            <a:cs typeface="Arial" pitchFamily="34" charset="0"/>
          </a:endParaRPr>
        </a:p>
      </dgm:t>
    </dgm:pt>
    <dgm:pt modelId="{3CE551D1-C3DD-4653-AF17-4C5FD3ED135C}" type="parTrans" cxnId="{F43637FC-2CE2-428A-9D23-2A3C83AF84A2}">
      <dgm:prSet/>
      <dgm:spPr/>
      <dgm:t>
        <a:bodyPr/>
        <a:lstStyle/>
        <a:p>
          <a:pPr algn="ctr"/>
          <a:endParaRPr lang="es-CO" sz="14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DF09841B-4861-4F03-B25A-D8FAFBCF9BB4}" type="sibTrans" cxnId="{F43637FC-2CE2-428A-9D23-2A3C83AF84A2}">
      <dgm:prSet/>
      <dgm:spPr/>
      <dgm:t>
        <a:bodyPr/>
        <a:lstStyle/>
        <a:p>
          <a:pPr algn="ctr"/>
          <a:endParaRPr lang="es-CO" sz="14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AE0035CB-8F81-42BF-92BD-8436C0151B1A}">
      <dgm:prSet phldrT="[Texto]" custT="1"/>
      <dgm:spPr/>
      <dgm:t>
        <a:bodyPr/>
        <a:lstStyle/>
        <a:p>
          <a:pPr algn="ctr"/>
          <a:r>
            <a:rPr lang="es-ES" sz="1400" b="0" dirty="0" smtClean="0">
              <a:latin typeface="Arial" pitchFamily="34" charset="0"/>
              <a:cs typeface="Arial" pitchFamily="34" charset="0"/>
            </a:rPr>
            <a:t>Posicionamiento de cambios que permiten la motivación y participación de la comunidad educativa </a:t>
          </a:r>
          <a:endParaRPr lang="es-CO" sz="1400" dirty="0">
            <a:latin typeface="Arial" pitchFamily="34" charset="0"/>
            <a:cs typeface="Arial" pitchFamily="34" charset="0"/>
          </a:endParaRPr>
        </a:p>
      </dgm:t>
    </dgm:pt>
    <dgm:pt modelId="{052A9F2C-F627-4160-8274-96790F8077F2}" type="parTrans" cxnId="{1CB5E484-F340-4B9E-9441-BF65DDEBB643}">
      <dgm:prSet/>
      <dgm:spPr/>
      <dgm:t>
        <a:bodyPr/>
        <a:lstStyle/>
        <a:p>
          <a:pPr algn="ctr"/>
          <a:endParaRPr lang="es-CO" sz="14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7E062C7-1E97-4B22-913E-3FB7198114B0}" type="sibTrans" cxnId="{1CB5E484-F340-4B9E-9441-BF65DDEBB643}">
      <dgm:prSet/>
      <dgm:spPr/>
      <dgm:t>
        <a:bodyPr/>
        <a:lstStyle/>
        <a:p>
          <a:pPr algn="ctr"/>
          <a:endParaRPr lang="es-CO" sz="14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2020879-E75B-4ED5-B78F-EEB0F94FD61F}">
      <dgm:prSet phldrT="[Texto]" custT="1"/>
      <dgm:spPr/>
      <dgm:t>
        <a:bodyPr/>
        <a:lstStyle/>
        <a:p>
          <a:pPr algn="ctr"/>
          <a:r>
            <a:rPr lang="es-ES" sz="1400" smtClean="0">
              <a:latin typeface="Arial" pitchFamily="34" charset="0"/>
              <a:cs typeface="Arial" pitchFamily="34" charset="0"/>
            </a:rPr>
            <a:t>Definición de estrategias renovadoras de acuerdo al contexto institucional que contribuyen a superar los puntos críticos de la gestión escolar </a:t>
          </a:r>
          <a:endParaRPr lang="es-CO" sz="1400" dirty="0">
            <a:latin typeface="Arial" pitchFamily="34" charset="0"/>
            <a:cs typeface="Arial" pitchFamily="34" charset="0"/>
          </a:endParaRPr>
        </a:p>
      </dgm:t>
    </dgm:pt>
    <dgm:pt modelId="{CA4CE078-B0EC-4F95-9CEF-EF9E30EB6304}" type="parTrans" cxnId="{EDD44C44-8687-4554-8FC3-90AA725C028B}">
      <dgm:prSet/>
      <dgm:spPr/>
      <dgm:t>
        <a:bodyPr/>
        <a:lstStyle/>
        <a:p>
          <a:pPr algn="ctr"/>
          <a:endParaRPr lang="es-CO" sz="14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796444A3-10B1-49D0-8349-D10DA586960F}" type="sibTrans" cxnId="{EDD44C44-8687-4554-8FC3-90AA725C028B}">
      <dgm:prSet/>
      <dgm:spPr/>
      <dgm:t>
        <a:bodyPr/>
        <a:lstStyle/>
        <a:p>
          <a:pPr algn="ctr"/>
          <a:endParaRPr lang="es-CO" sz="14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C6CDDCCD-C4CD-4AAF-81ED-016FA5B19ABA}">
      <dgm:prSet phldrT="[Texto]" custT="1"/>
      <dgm:spPr/>
      <dgm:t>
        <a:bodyPr/>
        <a:lstStyle/>
        <a:p>
          <a:pPr algn="ctr"/>
          <a:r>
            <a:rPr lang="es-US" sz="1400" b="0" smtClean="0">
              <a:latin typeface="Arial" pitchFamily="34" charset="0"/>
              <a:cs typeface="Arial" pitchFamily="34" charset="0"/>
            </a:rPr>
            <a:t>Conformación y consolidación de equipos institucionales para dinamizar y mejorar la gestión escolar.</a:t>
          </a:r>
          <a:endParaRPr lang="es-CO" sz="1400" dirty="0">
            <a:latin typeface="Arial" pitchFamily="34" charset="0"/>
            <a:cs typeface="Arial" pitchFamily="34" charset="0"/>
          </a:endParaRPr>
        </a:p>
      </dgm:t>
    </dgm:pt>
    <dgm:pt modelId="{A8BFEE47-155D-46DF-9942-CD9BDB6C16D7}" type="parTrans" cxnId="{B4087B57-46DD-4817-9AC9-B1B0B134EFD3}">
      <dgm:prSet/>
      <dgm:spPr/>
      <dgm:t>
        <a:bodyPr/>
        <a:lstStyle/>
        <a:p>
          <a:pPr algn="ctr"/>
          <a:endParaRPr lang="es-CO" sz="14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3140F37-95FE-401A-A87C-AC8F75E3022D}" type="sibTrans" cxnId="{B4087B57-46DD-4817-9AC9-B1B0B134EFD3}">
      <dgm:prSet/>
      <dgm:spPr/>
      <dgm:t>
        <a:bodyPr/>
        <a:lstStyle/>
        <a:p>
          <a:pPr algn="ctr"/>
          <a:endParaRPr lang="es-CO" sz="1400">
            <a:solidFill>
              <a:schemeClr val="accent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2DDB6F42-D5AC-4C26-BA98-EFB6508E0165}">
      <dgm:prSet custT="1"/>
      <dgm:spPr/>
      <dgm:t>
        <a:bodyPr/>
        <a:lstStyle/>
        <a:p>
          <a:pPr algn="ctr"/>
          <a:r>
            <a:rPr lang="es-CO" sz="1400" smtClean="0">
              <a:latin typeface="Arial" pitchFamily="34" charset="0"/>
              <a:cs typeface="Arial" pitchFamily="34" charset="0"/>
            </a:rPr>
            <a:t>De 209 instituciones educativas convocadas a los talleres de aproximación metodológica, 205 participaron activamente de los encuentros. </a:t>
          </a:r>
          <a:endParaRPr lang="es-CO" sz="1400" dirty="0">
            <a:latin typeface="Arial" pitchFamily="34" charset="0"/>
            <a:cs typeface="Arial" pitchFamily="34" charset="0"/>
          </a:endParaRPr>
        </a:p>
      </dgm:t>
    </dgm:pt>
    <dgm:pt modelId="{ECE970E8-5961-45C9-ACF5-341EAFD92124}" type="parTrans" cxnId="{85E51641-CA54-4EA3-A4A0-215FA8C76434}">
      <dgm:prSet/>
      <dgm:spPr/>
      <dgm:t>
        <a:bodyPr/>
        <a:lstStyle/>
        <a:p>
          <a:pPr algn="ctr"/>
          <a:endParaRPr lang="es-CO" sz="1400">
            <a:latin typeface="Arial" pitchFamily="34" charset="0"/>
            <a:cs typeface="Arial" pitchFamily="34" charset="0"/>
          </a:endParaRPr>
        </a:p>
      </dgm:t>
    </dgm:pt>
    <dgm:pt modelId="{93FA78A0-9FD7-47C7-9B8C-25AE0F104C29}" type="sibTrans" cxnId="{85E51641-CA54-4EA3-A4A0-215FA8C76434}">
      <dgm:prSet/>
      <dgm:spPr/>
      <dgm:t>
        <a:bodyPr/>
        <a:lstStyle/>
        <a:p>
          <a:pPr algn="ctr"/>
          <a:endParaRPr lang="es-CO" sz="1400">
            <a:latin typeface="Arial" pitchFamily="34" charset="0"/>
            <a:cs typeface="Arial" pitchFamily="34" charset="0"/>
          </a:endParaRPr>
        </a:p>
      </dgm:t>
    </dgm:pt>
    <dgm:pt modelId="{FA871DA6-673C-45D9-BA0B-82C5D1DE8988}" type="pres">
      <dgm:prSet presAssocID="{1D999B84-42B4-42D5-834B-993C732E92E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B05EB208-F89F-4A87-9E53-1571D5760A9D}" type="pres">
      <dgm:prSet presAssocID="{C6CDDCCD-C4CD-4AAF-81ED-016FA5B19AB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D7CF934-4954-4C3F-8DF9-D980CC6D1173}" type="pres">
      <dgm:prSet presAssocID="{03140F37-95FE-401A-A87C-AC8F75E3022D}" presName="sibTrans" presStyleCnt="0"/>
      <dgm:spPr/>
    </dgm:pt>
    <dgm:pt modelId="{E9E9CEC8-3827-47E4-8049-6DE3A8954C15}" type="pres">
      <dgm:prSet presAssocID="{AE0035CB-8F81-42BF-92BD-8436C0151B1A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A9A0B7C-9373-4B46-B734-1B2A1C2C4200}" type="pres">
      <dgm:prSet presAssocID="{37E062C7-1E97-4B22-913E-3FB7198114B0}" presName="sibTrans" presStyleCnt="0"/>
      <dgm:spPr/>
    </dgm:pt>
    <dgm:pt modelId="{AD1477F7-6B5A-48D5-9163-C1B9963E68CB}" type="pres">
      <dgm:prSet presAssocID="{7AE3672E-CE5D-45E1-B34E-9B795B84B5D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EA3D171-36D4-4F06-B904-D27890DFEE05}" type="pres">
      <dgm:prSet presAssocID="{9C949206-2997-4DE3-A55A-D024B8BAAC1E}" presName="sibTrans" presStyleCnt="0"/>
      <dgm:spPr/>
    </dgm:pt>
    <dgm:pt modelId="{6B0EE17C-C332-45C0-80EC-12593418EF37}" type="pres">
      <dgm:prSet presAssocID="{4F1F2735-652C-40EE-BF41-7C4795C743B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185C91C-6852-4BE5-9444-20CBCDFBE7D7}" type="pres">
      <dgm:prSet presAssocID="{DF09841B-4861-4F03-B25A-D8FAFBCF9BB4}" presName="sibTrans" presStyleCnt="0"/>
      <dgm:spPr/>
    </dgm:pt>
    <dgm:pt modelId="{4A33FC41-9917-4EF7-98BA-43C7ABCD57E0}" type="pres">
      <dgm:prSet presAssocID="{2DDB6F42-D5AC-4C26-BA98-EFB6508E016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6BC6761-9498-43D4-8CD4-9FF5465E0629}" type="pres">
      <dgm:prSet presAssocID="{93FA78A0-9FD7-47C7-9B8C-25AE0F104C29}" presName="sibTrans" presStyleCnt="0"/>
      <dgm:spPr/>
    </dgm:pt>
    <dgm:pt modelId="{90B9F35B-3B98-4048-BFDB-1B367948E5A6}" type="pres">
      <dgm:prSet presAssocID="{32020879-E75B-4ED5-B78F-EEB0F94FD61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8E1F89A3-B747-489E-9F2D-2913C095C76E}" type="presOf" srcId="{2DDB6F42-D5AC-4C26-BA98-EFB6508E0165}" destId="{4A33FC41-9917-4EF7-98BA-43C7ABCD57E0}" srcOrd="0" destOrd="0" presId="urn:microsoft.com/office/officeart/2005/8/layout/default"/>
    <dgm:cxn modelId="{29B97223-9EA1-4AC7-9FDD-3940CA56B696}" type="presOf" srcId="{C6CDDCCD-C4CD-4AAF-81ED-016FA5B19ABA}" destId="{B05EB208-F89F-4A87-9E53-1571D5760A9D}" srcOrd="0" destOrd="0" presId="urn:microsoft.com/office/officeart/2005/8/layout/default"/>
    <dgm:cxn modelId="{85E51641-CA54-4EA3-A4A0-215FA8C76434}" srcId="{1D999B84-42B4-42D5-834B-993C732E92E9}" destId="{2DDB6F42-D5AC-4C26-BA98-EFB6508E0165}" srcOrd="4" destOrd="0" parTransId="{ECE970E8-5961-45C9-ACF5-341EAFD92124}" sibTransId="{93FA78A0-9FD7-47C7-9B8C-25AE0F104C29}"/>
    <dgm:cxn modelId="{B4087B57-46DD-4817-9AC9-B1B0B134EFD3}" srcId="{1D999B84-42B4-42D5-834B-993C732E92E9}" destId="{C6CDDCCD-C4CD-4AAF-81ED-016FA5B19ABA}" srcOrd="0" destOrd="0" parTransId="{A8BFEE47-155D-46DF-9942-CD9BDB6C16D7}" sibTransId="{03140F37-95FE-401A-A87C-AC8F75E3022D}"/>
    <dgm:cxn modelId="{972D92A9-065B-4C92-B684-8E23D25499AB}" type="presOf" srcId="{32020879-E75B-4ED5-B78F-EEB0F94FD61F}" destId="{90B9F35B-3B98-4048-BFDB-1B367948E5A6}" srcOrd="0" destOrd="0" presId="urn:microsoft.com/office/officeart/2005/8/layout/default"/>
    <dgm:cxn modelId="{6D94EEC6-BBCB-417D-98D2-5AA99ACF5038}" type="presOf" srcId="{4F1F2735-652C-40EE-BF41-7C4795C743BE}" destId="{6B0EE17C-C332-45C0-80EC-12593418EF37}" srcOrd="0" destOrd="0" presId="urn:microsoft.com/office/officeart/2005/8/layout/default"/>
    <dgm:cxn modelId="{69A573CC-1825-4045-A581-72E7EF0FC941}" srcId="{1D999B84-42B4-42D5-834B-993C732E92E9}" destId="{7AE3672E-CE5D-45E1-B34E-9B795B84B5D8}" srcOrd="2" destOrd="0" parTransId="{8CFC57AB-8A68-4DF2-8BCE-6A2E46572F6B}" sibTransId="{9C949206-2997-4DE3-A55A-D024B8BAAC1E}"/>
    <dgm:cxn modelId="{1CB5E484-F340-4B9E-9441-BF65DDEBB643}" srcId="{1D999B84-42B4-42D5-834B-993C732E92E9}" destId="{AE0035CB-8F81-42BF-92BD-8436C0151B1A}" srcOrd="1" destOrd="0" parTransId="{052A9F2C-F627-4160-8274-96790F8077F2}" sibTransId="{37E062C7-1E97-4B22-913E-3FB7198114B0}"/>
    <dgm:cxn modelId="{EDD44C44-8687-4554-8FC3-90AA725C028B}" srcId="{1D999B84-42B4-42D5-834B-993C732E92E9}" destId="{32020879-E75B-4ED5-B78F-EEB0F94FD61F}" srcOrd="5" destOrd="0" parTransId="{CA4CE078-B0EC-4F95-9CEF-EF9E30EB6304}" sibTransId="{796444A3-10B1-49D0-8349-D10DA586960F}"/>
    <dgm:cxn modelId="{C56DC824-85CB-41B2-AB6B-089EC51A32C6}" type="presOf" srcId="{AE0035CB-8F81-42BF-92BD-8436C0151B1A}" destId="{E9E9CEC8-3827-47E4-8049-6DE3A8954C15}" srcOrd="0" destOrd="0" presId="urn:microsoft.com/office/officeart/2005/8/layout/default"/>
    <dgm:cxn modelId="{486CB3E4-9525-4C05-A792-DCAD37FD1E1E}" type="presOf" srcId="{7AE3672E-CE5D-45E1-B34E-9B795B84B5D8}" destId="{AD1477F7-6B5A-48D5-9163-C1B9963E68CB}" srcOrd="0" destOrd="0" presId="urn:microsoft.com/office/officeart/2005/8/layout/default"/>
    <dgm:cxn modelId="{F43637FC-2CE2-428A-9D23-2A3C83AF84A2}" srcId="{1D999B84-42B4-42D5-834B-993C732E92E9}" destId="{4F1F2735-652C-40EE-BF41-7C4795C743BE}" srcOrd="3" destOrd="0" parTransId="{3CE551D1-C3DD-4653-AF17-4C5FD3ED135C}" sibTransId="{DF09841B-4861-4F03-B25A-D8FAFBCF9BB4}"/>
    <dgm:cxn modelId="{071F744E-61E0-4004-B71B-DE5DAA31F31F}" type="presOf" srcId="{1D999B84-42B4-42D5-834B-993C732E92E9}" destId="{FA871DA6-673C-45D9-BA0B-82C5D1DE8988}" srcOrd="0" destOrd="0" presId="urn:microsoft.com/office/officeart/2005/8/layout/default"/>
    <dgm:cxn modelId="{874F2E76-198F-4619-8771-3EFABB12BC61}" type="presParOf" srcId="{FA871DA6-673C-45D9-BA0B-82C5D1DE8988}" destId="{B05EB208-F89F-4A87-9E53-1571D5760A9D}" srcOrd="0" destOrd="0" presId="urn:microsoft.com/office/officeart/2005/8/layout/default"/>
    <dgm:cxn modelId="{6E361EDC-0602-458C-BA1D-75D69FB7F769}" type="presParOf" srcId="{FA871DA6-673C-45D9-BA0B-82C5D1DE8988}" destId="{BD7CF934-4954-4C3F-8DF9-D980CC6D1173}" srcOrd="1" destOrd="0" presId="urn:microsoft.com/office/officeart/2005/8/layout/default"/>
    <dgm:cxn modelId="{C806E83F-40FE-497D-A20F-ABEDFEBC2507}" type="presParOf" srcId="{FA871DA6-673C-45D9-BA0B-82C5D1DE8988}" destId="{E9E9CEC8-3827-47E4-8049-6DE3A8954C15}" srcOrd="2" destOrd="0" presId="urn:microsoft.com/office/officeart/2005/8/layout/default"/>
    <dgm:cxn modelId="{012C7029-A714-444B-B815-613892985097}" type="presParOf" srcId="{FA871DA6-673C-45D9-BA0B-82C5D1DE8988}" destId="{6A9A0B7C-9373-4B46-B734-1B2A1C2C4200}" srcOrd="3" destOrd="0" presId="urn:microsoft.com/office/officeart/2005/8/layout/default"/>
    <dgm:cxn modelId="{401D463F-028F-4A82-965E-7AB1BA899DC1}" type="presParOf" srcId="{FA871DA6-673C-45D9-BA0B-82C5D1DE8988}" destId="{AD1477F7-6B5A-48D5-9163-C1B9963E68CB}" srcOrd="4" destOrd="0" presId="urn:microsoft.com/office/officeart/2005/8/layout/default"/>
    <dgm:cxn modelId="{175C26CF-A452-4EEA-B321-EF6B3A0C9876}" type="presParOf" srcId="{FA871DA6-673C-45D9-BA0B-82C5D1DE8988}" destId="{6EA3D171-36D4-4F06-B904-D27890DFEE05}" srcOrd="5" destOrd="0" presId="urn:microsoft.com/office/officeart/2005/8/layout/default"/>
    <dgm:cxn modelId="{C2C513E0-F4D2-485C-B279-C70BE21BAFCF}" type="presParOf" srcId="{FA871DA6-673C-45D9-BA0B-82C5D1DE8988}" destId="{6B0EE17C-C332-45C0-80EC-12593418EF37}" srcOrd="6" destOrd="0" presId="urn:microsoft.com/office/officeart/2005/8/layout/default"/>
    <dgm:cxn modelId="{7D77779E-B141-4E92-9373-78EADE75102C}" type="presParOf" srcId="{FA871DA6-673C-45D9-BA0B-82C5D1DE8988}" destId="{0185C91C-6852-4BE5-9444-20CBCDFBE7D7}" srcOrd="7" destOrd="0" presId="urn:microsoft.com/office/officeart/2005/8/layout/default"/>
    <dgm:cxn modelId="{324A9DEF-686A-452F-A928-6136AF5A3854}" type="presParOf" srcId="{FA871DA6-673C-45D9-BA0B-82C5D1DE8988}" destId="{4A33FC41-9917-4EF7-98BA-43C7ABCD57E0}" srcOrd="8" destOrd="0" presId="urn:microsoft.com/office/officeart/2005/8/layout/default"/>
    <dgm:cxn modelId="{C92AC2D0-28D0-4594-96AB-CC4975ADBA5A}" type="presParOf" srcId="{FA871DA6-673C-45D9-BA0B-82C5D1DE8988}" destId="{56BC6761-9498-43D4-8CD4-9FF5465E0629}" srcOrd="9" destOrd="0" presId="urn:microsoft.com/office/officeart/2005/8/layout/default"/>
    <dgm:cxn modelId="{14084D95-E0D7-4860-9DDD-D18915F60FFC}" type="presParOf" srcId="{FA871DA6-673C-45D9-BA0B-82C5D1DE8988}" destId="{90B9F35B-3B98-4048-BFDB-1B367948E5A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680D7B-8D71-418A-9829-8D7AABC21AF4}">
      <dsp:nvSpPr>
        <dsp:cNvPr id="0" name=""/>
        <dsp:cNvSpPr/>
      </dsp:nvSpPr>
      <dsp:spPr>
        <a:xfrm>
          <a:off x="0" y="429948"/>
          <a:ext cx="8280920" cy="13689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latin typeface="Arial" pitchFamily="34" charset="0"/>
              <a:cs typeface="Arial" pitchFamily="34" charset="0"/>
            </a:rPr>
            <a:t>Unificar una herramienta que respaldara y garantizara la evaluación de las estrategias </a:t>
          </a:r>
          <a:r>
            <a:rPr lang="es-CO" sz="16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para el mejoramiento de la calidad educativa: </a:t>
          </a:r>
          <a:r>
            <a:rPr lang="es-CO" sz="1600" b="0" i="1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“Premio Ciudad de Medellín a la Calidad de la Educación” y “Proyecto de Evaluación externa”, c</a:t>
          </a:r>
          <a:r>
            <a:rPr lang="es-CO" sz="16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on metodologías diferenciadas para su implementación.</a:t>
          </a:r>
          <a:endParaRPr lang="es-US" sz="1600" b="0" kern="1200" dirty="0">
            <a:solidFill>
              <a:schemeClr val="tx1">
                <a:lumMod val="75000"/>
                <a:lumOff val="25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66824" y="496772"/>
        <a:ext cx="8147272" cy="1235252"/>
      </dsp:txXfrm>
    </dsp:sp>
    <dsp:sp modelId="{17DFB85A-7B82-44D8-BB16-D4F1F49351A3}">
      <dsp:nvSpPr>
        <dsp:cNvPr id="0" name=""/>
        <dsp:cNvSpPr/>
      </dsp:nvSpPr>
      <dsp:spPr>
        <a:xfrm>
          <a:off x="0" y="2001494"/>
          <a:ext cx="8280920" cy="106081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latin typeface="Arial" pitchFamily="34" charset="0"/>
              <a:cs typeface="Arial" pitchFamily="34" charset="0"/>
            </a:rPr>
            <a:t>Priorizar situaciones criticas de acuerdo al resultado de la aplicación de la herramienta</a:t>
          </a:r>
          <a:r>
            <a:rPr lang="es-CO" sz="1400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es-CO" sz="16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en correspondencia con la norma ISO en el proceso de Calidad Educativa</a:t>
          </a:r>
          <a:r>
            <a:rPr lang="es-CO" sz="1400" kern="1200" dirty="0" smtClean="0">
              <a:latin typeface="Arial" pitchFamily="34" charset="0"/>
              <a:cs typeface="Arial" pitchFamily="34" charset="0"/>
            </a:rPr>
            <a:t>.</a:t>
          </a:r>
          <a:endParaRPr lang="es-CO" sz="1400" kern="1200" dirty="0">
            <a:latin typeface="Arial" pitchFamily="34" charset="0"/>
            <a:cs typeface="Arial" pitchFamily="34" charset="0"/>
          </a:endParaRPr>
        </a:p>
      </dsp:txBody>
      <dsp:txXfrm>
        <a:off x="51785" y="2053279"/>
        <a:ext cx="8177350" cy="957245"/>
      </dsp:txXfrm>
    </dsp:sp>
    <dsp:sp modelId="{3E7CBC1E-6241-4D3C-A3BB-0E88ACB89059}">
      <dsp:nvSpPr>
        <dsp:cNvPr id="0" name=""/>
        <dsp:cNvSpPr/>
      </dsp:nvSpPr>
      <dsp:spPr>
        <a:xfrm>
          <a:off x="0" y="3224028"/>
          <a:ext cx="8280920" cy="13689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kern="1200" dirty="0" smtClean="0">
              <a:latin typeface="Arial" pitchFamily="34" charset="0"/>
              <a:cs typeface="Arial" pitchFamily="34" charset="0"/>
            </a:rPr>
            <a:t>Conformar una ruta metodológica para el desarrollo de la política educativa nacional y local integrada</a:t>
          </a:r>
          <a:r>
            <a:rPr lang="es-CO" sz="1400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es-CO" sz="1600" b="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rPr>
            <a:t>que orienta a las instituciones educativas de Medellín en la revisión y análisis sistemático de sus realidades, limitaciones y fortalezas, para plantear alternativas que conlleven a obtener óptimos procesos institucionales en el marco de la dinamización del Proyecto Educativo Institucional. </a:t>
          </a:r>
        </a:p>
      </dsp:txBody>
      <dsp:txXfrm>
        <a:off x="66824" y="3290852"/>
        <a:ext cx="8147272" cy="123525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009ABF-A8AB-4EAA-BABF-961CDFCC77D5}">
      <dsp:nvSpPr>
        <dsp:cNvPr id="0" name=""/>
        <dsp:cNvSpPr/>
      </dsp:nvSpPr>
      <dsp:spPr>
        <a:xfrm>
          <a:off x="0" y="1405206"/>
          <a:ext cx="8352928" cy="54813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>
              <a:latin typeface="Arial" pitchFamily="34" charset="0"/>
              <a:cs typeface="Arial" pitchFamily="34" charset="0"/>
            </a:rPr>
            <a:t>1. </a:t>
          </a:r>
          <a:r>
            <a:rPr lang="es-CO" sz="1650" b="1" kern="1200" dirty="0" smtClean="0">
              <a:latin typeface="Arial" pitchFamily="34" charset="0"/>
              <a:cs typeface="Arial" pitchFamily="34" charset="0"/>
            </a:rPr>
            <a:t>Como evaluación que realiza un evaluador externo: </a:t>
          </a:r>
          <a:r>
            <a:rPr lang="es-CO" sz="1650" kern="1200" dirty="0" smtClean="0">
              <a:latin typeface="Arial" pitchFamily="34" charset="0"/>
              <a:cs typeface="Arial" pitchFamily="34" charset="0"/>
            </a:rPr>
            <a:t>la herramienta se complementa con entrevistas focales a estudiantes, padres, directivos y docentes, y con observaciones en el aula. Contiene formatos de registro y protocolos. Es la base para la formulación de planes de mejora y generación de estrategias que transformen las prácticas de aula.</a:t>
          </a:r>
          <a:endParaRPr lang="es-US" sz="1650" b="1" kern="1200" dirty="0">
            <a:latin typeface="Arial" pitchFamily="34" charset="0"/>
            <a:cs typeface="Arial" pitchFamily="34" charset="0"/>
          </a:endParaRPr>
        </a:p>
      </dsp:txBody>
      <dsp:txXfrm>
        <a:off x="26758" y="1431964"/>
        <a:ext cx="8299412" cy="494618"/>
      </dsp:txXfrm>
    </dsp:sp>
    <dsp:sp modelId="{BD3672B8-F2DE-4E17-9F01-EA679E7B1CE3}">
      <dsp:nvSpPr>
        <dsp:cNvPr id="0" name=""/>
        <dsp:cNvSpPr/>
      </dsp:nvSpPr>
      <dsp:spPr>
        <a:xfrm>
          <a:off x="0" y="1991433"/>
          <a:ext cx="8352928" cy="42898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50" b="1" kern="1200" dirty="0" smtClean="0">
              <a:latin typeface="Arial" pitchFamily="34" charset="0"/>
              <a:cs typeface="Arial" pitchFamily="34" charset="0"/>
            </a:rPr>
            <a:t>2. Como herramienta constitutiva de la guía para evaluar las postulaciones </a:t>
          </a:r>
          <a:br>
            <a:rPr lang="es-CO" sz="1650" b="1" kern="1200" dirty="0" smtClean="0">
              <a:latin typeface="Arial" pitchFamily="34" charset="0"/>
              <a:cs typeface="Arial" pitchFamily="34" charset="0"/>
            </a:rPr>
          </a:br>
          <a:r>
            <a:rPr lang="es-CO" sz="1650" b="1" kern="1200" dirty="0" smtClean="0">
              <a:latin typeface="Arial" pitchFamily="34" charset="0"/>
              <a:cs typeface="Arial" pitchFamily="34" charset="0"/>
            </a:rPr>
            <a:t>   </a:t>
          </a:r>
          <a:r>
            <a:rPr lang="es-CO" sz="1650" b="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rPr>
            <a:t>al Premio a la calidad de la educación de la ciudad de Medellín</a:t>
          </a:r>
          <a:endParaRPr lang="es-ES" sz="1650" b="0" kern="1200" dirty="0">
            <a:solidFill>
              <a:schemeClr val="tx1">
                <a:lumMod val="95000"/>
                <a:lumOff val="5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20941" y="2012374"/>
        <a:ext cx="8311046" cy="387106"/>
      </dsp:txXfrm>
    </dsp:sp>
    <dsp:sp modelId="{318538F6-4F9D-4D5E-BC3C-00CF8635BF4C}">
      <dsp:nvSpPr>
        <dsp:cNvPr id="0" name=""/>
        <dsp:cNvSpPr/>
      </dsp:nvSpPr>
      <dsp:spPr>
        <a:xfrm>
          <a:off x="0" y="2464317"/>
          <a:ext cx="8352928" cy="47755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334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50" b="1" kern="1200" dirty="0" smtClean="0">
              <a:latin typeface="Arial" pitchFamily="34" charset="0"/>
              <a:cs typeface="Arial" pitchFamily="34" charset="0"/>
            </a:rPr>
            <a:t>3</a:t>
          </a:r>
          <a:r>
            <a:rPr lang="es-CO" sz="1650" kern="1200" dirty="0" smtClean="0">
              <a:latin typeface="Arial" pitchFamily="34" charset="0"/>
              <a:cs typeface="Arial" pitchFamily="34" charset="0"/>
            </a:rPr>
            <a:t>. </a:t>
          </a:r>
          <a:r>
            <a:rPr lang="es-CO" sz="1650" b="1" kern="1200" dirty="0" smtClean="0">
              <a:latin typeface="Arial" pitchFamily="34" charset="0"/>
              <a:cs typeface="Arial" pitchFamily="34" charset="0"/>
            </a:rPr>
            <a:t>Como autoevaluación institucional</a:t>
          </a:r>
          <a:r>
            <a:rPr lang="es-CO" sz="165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s-CO" sz="165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rPr>
            <a:t>e insumo para la generación de planes de mejora institucional y fuente de información para que la Secretaría de Educación oferte y priorice los programas y proyectos de la Alcaldía  </a:t>
          </a:r>
          <a:endParaRPr lang="es-CO" sz="1650" kern="1200" dirty="0">
            <a:solidFill>
              <a:schemeClr val="tx1">
                <a:lumMod val="95000"/>
                <a:lumOff val="5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23312" y="2487629"/>
        <a:ext cx="8306304" cy="4309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64343-CCBA-4398-BFD3-811679A9791F}">
      <dsp:nvSpPr>
        <dsp:cNvPr id="0" name=""/>
        <dsp:cNvSpPr/>
      </dsp:nvSpPr>
      <dsp:spPr>
        <a:xfrm>
          <a:off x="2569" y="108589"/>
          <a:ext cx="2038351" cy="19918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latin typeface="Arial" pitchFamily="34" charset="0"/>
              <a:cs typeface="Arial" pitchFamily="34" charset="0"/>
            </a:rPr>
            <a:t>Visitas a instituciones </a:t>
          </a:r>
          <a:br>
            <a:rPr lang="es-MX" sz="1600" b="1" kern="1200" dirty="0" smtClean="0">
              <a:latin typeface="Arial" pitchFamily="34" charset="0"/>
              <a:cs typeface="Arial" pitchFamily="34" charset="0"/>
            </a:rPr>
          </a:br>
          <a:r>
            <a:rPr lang="es-MX" sz="1100" kern="1200" dirty="0" smtClean="0">
              <a:latin typeface="Arial" pitchFamily="34" charset="0"/>
              <a:cs typeface="Arial" pitchFamily="34" charset="0"/>
            </a:rPr>
            <a:t>para </a:t>
          </a:r>
          <a:r>
            <a:rPr lang="es-ES_tradnl" sz="1100" kern="1200" dirty="0" smtClean="0">
              <a:latin typeface="Arial" pitchFamily="34" charset="0"/>
              <a:cs typeface="Arial" pitchFamily="34" charset="0"/>
            </a:rPr>
            <a:t>presentación y sensibilización con respecto al mejoramiento institucional. </a:t>
          </a:r>
          <a:r>
            <a:rPr lang="es-CO" sz="1100" kern="1200" dirty="0" smtClean="0">
              <a:latin typeface="Arial" pitchFamily="34" charset="0"/>
              <a:cs typeface="Arial" pitchFamily="34" charset="0"/>
            </a:rPr>
            <a:t>Orientación y realización de </a:t>
          </a:r>
          <a:r>
            <a:rPr lang="es-ES_tradnl" sz="1100" kern="1200" dirty="0" smtClean="0">
              <a:latin typeface="Arial" pitchFamily="34" charset="0"/>
              <a:cs typeface="Arial" pitchFamily="34" charset="0"/>
            </a:rPr>
            <a:t>autoevaluación institucional.</a:t>
          </a:r>
          <a:endParaRPr lang="es-CO" sz="1100" kern="1200" dirty="0">
            <a:latin typeface="Arial" pitchFamily="34" charset="0"/>
            <a:cs typeface="Arial" pitchFamily="34" charset="0"/>
          </a:endParaRPr>
        </a:p>
      </dsp:txBody>
      <dsp:txXfrm>
        <a:off x="2569" y="108589"/>
        <a:ext cx="2038351" cy="1991832"/>
      </dsp:txXfrm>
    </dsp:sp>
    <dsp:sp modelId="{EA1EC581-E564-428C-B693-51C0342BD0D4}">
      <dsp:nvSpPr>
        <dsp:cNvPr id="0" name=""/>
        <dsp:cNvSpPr/>
      </dsp:nvSpPr>
      <dsp:spPr>
        <a:xfrm>
          <a:off x="2244756" y="108589"/>
          <a:ext cx="2038351" cy="19918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>
              <a:latin typeface="Arial" pitchFamily="34" charset="0"/>
              <a:cs typeface="Arial" pitchFamily="34" charset="0"/>
            </a:rPr>
            <a:t>Conformación </a:t>
          </a:r>
          <a:br>
            <a:rPr lang="es-ES_tradnl" sz="1600" b="1" kern="1200" dirty="0" smtClean="0">
              <a:latin typeface="Arial" pitchFamily="34" charset="0"/>
              <a:cs typeface="Arial" pitchFamily="34" charset="0"/>
            </a:rPr>
          </a:br>
          <a:r>
            <a:rPr lang="es-ES_tradnl" sz="1600" b="1" kern="1200" dirty="0" smtClean="0">
              <a:latin typeface="Arial" pitchFamily="34" charset="0"/>
              <a:cs typeface="Arial" pitchFamily="34" charset="0"/>
            </a:rPr>
            <a:t>de grupos </a:t>
          </a:r>
          <a:br>
            <a:rPr lang="es-ES_tradnl" sz="1600" b="1" kern="1200" dirty="0" smtClean="0">
              <a:latin typeface="Arial" pitchFamily="34" charset="0"/>
              <a:cs typeface="Arial" pitchFamily="34" charset="0"/>
            </a:rPr>
          </a:br>
          <a:r>
            <a:rPr lang="es-ES_tradnl" sz="1200" kern="1200" dirty="0" smtClean="0">
              <a:latin typeface="Arial" pitchFamily="34" charset="0"/>
              <a:cs typeface="Arial" pitchFamily="34" charset="0"/>
            </a:rPr>
            <a:t>por gestión y reuniones constantes con el </a:t>
          </a:r>
          <a:r>
            <a:rPr lang="es-MX" sz="1200" kern="1200" dirty="0" smtClean="0">
              <a:latin typeface="Arial" pitchFamily="34" charset="0"/>
              <a:cs typeface="Arial" pitchFamily="34" charset="0"/>
            </a:rPr>
            <a:t>comité de calidad.</a:t>
          </a:r>
          <a:endParaRPr lang="es-CO" sz="1200" kern="1200" dirty="0">
            <a:latin typeface="Arial" pitchFamily="34" charset="0"/>
            <a:cs typeface="Arial" pitchFamily="34" charset="0"/>
          </a:endParaRPr>
        </a:p>
      </dsp:txBody>
      <dsp:txXfrm>
        <a:off x="2244756" y="108589"/>
        <a:ext cx="2038351" cy="1991832"/>
      </dsp:txXfrm>
    </dsp:sp>
    <dsp:sp modelId="{CAE1DE1A-7C4C-4AC9-991E-5F03BAB4A3A3}">
      <dsp:nvSpPr>
        <dsp:cNvPr id="0" name=""/>
        <dsp:cNvSpPr/>
      </dsp:nvSpPr>
      <dsp:spPr>
        <a:xfrm>
          <a:off x="4486943" y="108589"/>
          <a:ext cx="2038351" cy="19918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i="0" kern="1200" dirty="0" smtClean="0">
              <a:latin typeface="Arial" pitchFamily="34" charset="0"/>
              <a:cs typeface="Arial" pitchFamily="34" charset="0"/>
            </a:rPr>
            <a:t>Formulación Plan de Mejoramiento y del Plan Operativo</a:t>
          </a:r>
          <a:r>
            <a:rPr lang="es-ES_tradnl" sz="1600" i="0" kern="1200" dirty="0" smtClean="0">
              <a:latin typeface="Arial" pitchFamily="34" charset="0"/>
              <a:cs typeface="Arial" pitchFamily="34" charset="0"/>
            </a:rPr>
            <a:t>. </a:t>
          </a:r>
          <a:r>
            <a:rPr lang="es-ES_tradnl" sz="1200" i="0" kern="1200" dirty="0" smtClean="0">
              <a:latin typeface="Arial" pitchFamily="34" charset="0"/>
              <a:cs typeface="Arial" pitchFamily="34" charset="0"/>
            </a:rPr>
            <a:t>El instrumento-formato de plan de mejora, construido por la Secretaría de Educación, ha sido varias veces ajustado.</a:t>
          </a:r>
          <a:endParaRPr lang="es-CO" sz="1200" i="0" kern="1200" dirty="0">
            <a:latin typeface="Arial" pitchFamily="34" charset="0"/>
            <a:cs typeface="Arial" pitchFamily="34" charset="0"/>
          </a:endParaRPr>
        </a:p>
      </dsp:txBody>
      <dsp:txXfrm>
        <a:off x="4486943" y="108589"/>
        <a:ext cx="2038351" cy="1991832"/>
      </dsp:txXfrm>
    </dsp:sp>
    <dsp:sp modelId="{9F1ED041-3340-4CC5-9A55-C0A4E8E649D1}">
      <dsp:nvSpPr>
        <dsp:cNvPr id="0" name=""/>
        <dsp:cNvSpPr/>
      </dsp:nvSpPr>
      <dsp:spPr>
        <a:xfrm>
          <a:off x="6729130" y="108589"/>
          <a:ext cx="2038351" cy="199183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ctr" defTabSz="7112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i="0" kern="1200" dirty="0" smtClean="0">
              <a:latin typeface="Arial" pitchFamily="34" charset="0"/>
              <a:cs typeface="Arial" pitchFamily="34" charset="0"/>
            </a:rPr>
            <a:t>Asesoría en la elaboración </a:t>
          </a:r>
          <a:r>
            <a:rPr lang="es-MX" sz="1200" i="0" kern="1200" dirty="0" smtClean="0">
              <a:latin typeface="Arial" pitchFamily="34" charset="0"/>
              <a:cs typeface="Arial" pitchFamily="34" charset="0"/>
            </a:rPr>
            <a:t/>
          </a:r>
          <a:br>
            <a:rPr lang="es-MX" sz="1200" i="0" kern="1200" dirty="0" smtClean="0">
              <a:latin typeface="Arial" pitchFamily="34" charset="0"/>
              <a:cs typeface="Arial" pitchFamily="34" charset="0"/>
            </a:rPr>
          </a:br>
          <a:r>
            <a:rPr lang="es-MX" sz="1200" i="0" kern="1200" dirty="0" smtClean="0">
              <a:latin typeface="Arial" pitchFamily="34" charset="0"/>
              <a:cs typeface="Arial" pitchFamily="34" charset="0"/>
            </a:rPr>
            <a:t>de herramientas </a:t>
          </a:r>
          <a:br>
            <a:rPr lang="es-MX" sz="1200" i="0" kern="1200" dirty="0" smtClean="0">
              <a:latin typeface="Arial" pitchFamily="34" charset="0"/>
              <a:cs typeface="Arial" pitchFamily="34" charset="0"/>
            </a:rPr>
          </a:br>
          <a:r>
            <a:rPr lang="es-MX" sz="1200" i="0" kern="1200" dirty="0" smtClean="0">
              <a:latin typeface="Arial" pitchFamily="34" charset="0"/>
              <a:cs typeface="Arial" pitchFamily="34" charset="0"/>
            </a:rPr>
            <a:t>e instrumentos </a:t>
          </a:r>
          <a:r>
            <a:rPr lang="es-MX" sz="1600" i="0" kern="1200" dirty="0" smtClean="0">
              <a:latin typeface="Arial" pitchFamily="34" charset="0"/>
              <a:cs typeface="Arial" pitchFamily="34" charset="0"/>
            </a:rPr>
            <a:t/>
          </a:r>
          <a:br>
            <a:rPr lang="es-MX" sz="1600" i="0" kern="1200" dirty="0" smtClean="0">
              <a:latin typeface="Arial" pitchFamily="34" charset="0"/>
              <a:cs typeface="Arial" pitchFamily="34" charset="0"/>
            </a:rPr>
          </a:br>
          <a:r>
            <a:rPr lang="es-MX" sz="1200" i="0" kern="1200" dirty="0" smtClean="0">
              <a:latin typeface="Arial" pitchFamily="34" charset="0"/>
              <a:cs typeface="Arial" pitchFamily="34" charset="0"/>
            </a:rPr>
            <a:t>para el mejoramiento. Y realización de talleres complementarios para apoyar gestión de mejoramiento escolar</a:t>
          </a:r>
          <a:endParaRPr lang="es-CO" sz="1200" i="0" kern="1200" dirty="0">
            <a:latin typeface="Arial" pitchFamily="34" charset="0"/>
            <a:cs typeface="Arial" pitchFamily="34" charset="0"/>
          </a:endParaRPr>
        </a:p>
      </dsp:txBody>
      <dsp:txXfrm>
        <a:off x="6729130" y="108589"/>
        <a:ext cx="2038351" cy="1991832"/>
      </dsp:txXfrm>
    </dsp:sp>
    <dsp:sp modelId="{35E2372E-FB47-4C0B-BB37-1AEC1997472E}">
      <dsp:nvSpPr>
        <dsp:cNvPr id="0" name=""/>
        <dsp:cNvSpPr/>
      </dsp:nvSpPr>
      <dsp:spPr>
        <a:xfrm>
          <a:off x="1123662" y="2304257"/>
          <a:ext cx="2038351" cy="146629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MX" sz="1700" b="1" kern="1200" dirty="0" smtClean="0">
              <a:latin typeface="Arial" pitchFamily="34" charset="0"/>
              <a:cs typeface="Arial" pitchFamily="34" charset="0"/>
            </a:rPr>
            <a:t>Divulgación permanente </a:t>
          </a:r>
          <a:br>
            <a:rPr lang="es-MX" sz="1700" b="1" kern="1200" dirty="0" smtClean="0">
              <a:latin typeface="Arial" pitchFamily="34" charset="0"/>
              <a:cs typeface="Arial" pitchFamily="34" charset="0"/>
            </a:rPr>
          </a:br>
          <a:r>
            <a:rPr lang="es-MX" sz="1200" i="0" kern="1200" dirty="0" smtClean="0">
              <a:latin typeface="Arial" pitchFamily="34" charset="0"/>
              <a:cs typeface="Arial" pitchFamily="34" charset="0"/>
            </a:rPr>
            <a:t>del proceso de mejoramiento institucional</a:t>
          </a:r>
          <a:endParaRPr lang="es-CO" sz="1200" i="0" kern="1200" dirty="0">
            <a:latin typeface="Arial" pitchFamily="34" charset="0"/>
            <a:cs typeface="Arial" pitchFamily="34" charset="0"/>
          </a:endParaRPr>
        </a:p>
      </dsp:txBody>
      <dsp:txXfrm>
        <a:off x="1123662" y="2304257"/>
        <a:ext cx="2038351" cy="1466292"/>
      </dsp:txXfrm>
    </dsp:sp>
    <dsp:sp modelId="{DE106124-86DD-4D01-85A6-7F2D20C5ADD5}">
      <dsp:nvSpPr>
        <dsp:cNvPr id="0" name=""/>
        <dsp:cNvSpPr/>
      </dsp:nvSpPr>
      <dsp:spPr>
        <a:xfrm>
          <a:off x="3365850" y="2304257"/>
          <a:ext cx="2038351" cy="146629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b="1" kern="1200" dirty="0" smtClean="0">
              <a:latin typeface="Arial" pitchFamily="34" charset="0"/>
              <a:cs typeface="Arial" pitchFamily="34" charset="0"/>
            </a:rPr>
            <a:t>Seguimiento </a:t>
          </a:r>
          <a:br>
            <a:rPr lang="es-ES_tradnl" sz="1700" b="1" kern="1200" dirty="0" smtClean="0">
              <a:latin typeface="Arial" pitchFamily="34" charset="0"/>
              <a:cs typeface="Arial" pitchFamily="34" charset="0"/>
            </a:rPr>
          </a:br>
          <a:r>
            <a:rPr lang="es-ES_tradnl" sz="1700" b="1" kern="1200" dirty="0" smtClean="0">
              <a:latin typeface="Arial" pitchFamily="34" charset="0"/>
              <a:cs typeface="Arial" pitchFamily="34" charset="0"/>
            </a:rPr>
            <a:t>y Evaluación </a:t>
          </a:r>
          <a:br>
            <a:rPr lang="es-ES_tradnl" sz="1700" b="1" kern="1200" dirty="0" smtClean="0">
              <a:latin typeface="Arial" pitchFamily="34" charset="0"/>
              <a:cs typeface="Arial" pitchFamily="34" charset="0"/>
            </a:rPr>
          </a:br>
          <a:r>
            <a:rPr lang="es-ES_tradnl" sz="1200" i="0" kern="1200" dirty="0" smtClean="0">
              <a:latin typeface="Arial" pitchFamily="34" charset="0"/>
              <a:cs typeface="Arial" pitchFamily="34" charset="0"/>
            </a:rPr>
            <a:t>de Plan de Mejoramiento </a:t>
          </a:r>
          <a:br>
            <a:rPr lang="es-ES_tradnl" sz="1200" i="0" kern="1200" dirty="0" smtClean="0">
              <a:latin typeface="Arial" pitchFamily="34" charset="0"/>
              <a:cs typeface="Arial" pitchFamily="34" charset="0"/>
            </a:rPr>
          </a:br>
          <a:r>
            <a:rPr lang="es-ES_tradnl" sz="1200" i="0" kern="1200" dirty="0" smtClean="0">
              <a:latin typeface="Arial" pitchFamily="34" charset="0"/>
              <a:cs typeface="Arial" pitchFamily="34" charset="0"/>
            </a:rPr>
            <a:t>y del Plan Operativo.</a:t>
          </a:r>
          <a:endParaRPr lang="es-CO" sz="1200" i="0" kern="1200" dirty="0">
            <a:latin typeface="Arial" pitchFamily="34" charset="0"/>
            <a:cs typeface="Arial" pitchFamily="34" charset="0"/>
          </a:endParaRPr>
        </a:p>
      </dsp:txBody>
      <dsp:txXfrm>
        <a:off x="3365850" y="2304257"/>
        <a:ext cx="2038351" cy="1466292"/>
      </dsp:txXfrm>
    </dsp:sp>
    <dsp:sp modelId="{0AD5DF2C-5CAB-461A-8382-C2F5E44A8F04}">
      <dsp:nvSpPr>
        <dsp:cNvPr id="0" name=""/>
        <dsp:cNvSpPr/>
      </dsp:nvSpPr>
      <dsp:spPr>
        <a:xfrm>
          <a:off x="5608037" y="2304257"/>
          <a:ext cx="2038351" cy="1466292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kern="1200" dirty="0" smtClean="0">
              <a:latin typeface="Arial" pitchFamily="34" charset="0"/>
              <a:cs typeface="Arial" pitchFamily="34" charset="0"/>
            </a:rPr>
            <a:t>Retroalimentación institucional</a:t>
          </a:r>
          <a:endParaRPr lang="es-CO" sz="1700" b="1" kern="1200" dirty="0">
            <a:latin typeface="Arial" pitchFamily="34" charset="0"/>
            <a:cs typeface="Arial" pitchFamily="34" charset="0"/>
          </a:endParaRPr>
        </a:p>
      </dsp:txBody>
      <dsp:txXfrm>
        <a:off x="5608037" y="2304257"/>
        <a:ext cx="2038351" cy="14662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64343-CCBA-4398-BFD3-811679A9791F}">
      <dsp:nvSpPr>
        <dsp:cNvPr id="0" name=""/>
        <dsp:cNvSpPr/>
      </dsp:nvSpPr>
      <dsp:spPr>
        <a:xfrm>
          <a:off x="1070" y="72004"/>
          <a:ext cx="4175195" cy="373513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CO" sz="2400" b="1" kern="1200" dirty="0" smtClean="0">
              <a:latin typeface="Arial" pitchFamily="34" charset="0"/>
              <a:cs typeface="Arial" pitchFamily="34" charset="0"/>
            </a:rPr>
            <a:t>Priorizar la mirada sobre los aspectos pedagógicos y las prácticas de aula,</a:t>
          </a:r>
          <a:r>
            <a:rPr lang="es-CO" sz="1600" b="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s-CO" sz="16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rPr>
            <a:t>agrupar gestiones y presentar de manera más consolidada los elementos constitutivos del proyecto educativo institucional y relacionarles siempre a la adquisición de aprendizajes, habilidades y competencias que desarrollan los estudiantes</a:t>
          </a:r>
          <a:endParaRPr lang="es-CO" sz="1100" b="0" kern="1200" dirty="0">
            <a:solidFill>
              <a:schemeClr val="tx1">
                <a:lumMod val="85000"/>
                <a:lumOff val="15000"/>
              </a:schemeClr>
            </a:solidFill>
            <a:latin typeface="Arial" pitchFamily="34" charset="0"/>
            <a:cs typeface="Arial" pitchFamily="34" charset="0"/>
          </a:endParaRPr>
        </a:p>
      </dsp:txBody>
      <dsp:txXfrm>
        <a:off x="1070" y="72004"/>
        <a:ext cx="4175195" cy="3735130"/>
      </dsp:txXfrm>
    </dsp:sp>
    <dsp:sp modelId="{A6B5389A-E398-4116-B4C1-D47092D9B369}">
      <dsp:nvSpPr>
        <dsp:cNvPr id="0" name=""/>
        <dsp:cNvSpPr/>
      </dsp:nvSpPr>
      <dsp:spPr>
        <a:xfrm>
          <a:off x="4593785" y="71967"/>
          <a:ext cx="4175195" cy="373520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latin typeface="Arial" pitchFamily="34" charset="0"/>
              <a:cs typeface="Arial" pitchFamily="34" charset="0"/>
            </a:rPr>
            <a:t>Complementar la autoevaluación realizada por directivos, docentes y representantes </a:t>
          </a:r>
          <a:br>
            <a:rPr lang="es-CO" sz="2000" b="1" kern="1200" dirty="0" smtClean="0">
              <a:latin typeface="Arial" pitchFamily="34" charset="0"/>
              <a:cs typeface="Arial" pitchFamily="34" charset="0"/>
            </a:rPr>
          </a:br>
          <a:r>
            <a:rPr lang="es-CO" sz="2000" b="1" kern="1200" dirty="0" smtClean="0">
              <a:latin typeface="Arial" pitchFamily="34" charset="0"/>
              <a:cs typeface="Arial" pitchFamily="34" charset="0"/>
            </a:rPr>
            <a:t>de la comunidad educativa</a:t>
          </a:r>
          <a:r>
            <a:rPr lang="es-CO" sz="1600" b="0" kern="1200" dirty="0" smtClean="0">
              <a:latin typeface="Arial" pitchFamily="34" charset="0"/>
              <a:cs typeface="Arial" pitchFamily="34" charset="0"/>
            </a:rPr>
            <a:t>, </a:t>
          </a:r>
          <a:br>
            <a:rPr lang="es-CO" sz="1600" b="0" kern="1200" dirty="0" smtClean="0">
              <a:latin typeface="Arial" pitchFamily="34" charset="0"/>
              <a:cs typeface="Arial" pitchFamily="34" charset="0"/>
            </a:rPr>
          </a:br>
          <a:r>
            <a:rPr lang="es-CO" sz="1600" b="0" kern="12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rPr>
            <a:t>con la mirada de un experto en pedagogía como evaluador externo, que pudiera auscultar in situ las prácticas pedagógicas y las dinámicas institucionales que inciden en el resultado de los aprendizajes y las acciones que conllevan a la formación de los estudiantes, con miras a producir mejores progresos en la calidad de la educación</a:t>
          </a:r>
        </a:p>
      </dsp:txBody>
      <dsp:txXfrm>
        <a:off x="4593785" y="71967"/>
        <a:ext cx="4175195" cy="37352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s-CO" dirty="0">
              <a:latin typeface="Arial" pitchFamily="34" charset="0"/>
            </a:endParaRPr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665FA8E-D348-4E22-8A16-FF299396F96F}" type="datetimeFigureOut">
              <a:rPr lang="es-CO">
                <a:latin typeface="Arial" pitchFamily="34" charset="0"/>
              </a:rPr>
              <a:pPr>
                <a:defRPr/>
              </a:pPr>
              <a:t>28/11/2013</a:t>
            </a:fld>
            <a:endParaRPr lang="es-CO" dirty="0">
              <a:latin typeface="Arial" pitchFamily="34" charset="0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s-CO" dirty="0">
              <a:latin typeface="Arial" pitchFamily="34" charset="0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FD5EC4F-9390-4911-88E3-C730E474927A}" type="slidenum">
              <a:rPr lang="es-CO">
                <a:latin typeface="Arial" pitchFamily="34" charset="0"/>
              </a:rPr>
              <a:pPr/>
              <a:t>‹Nº›</a:t>
            </a:fld>
            <a:endParaRPr lang="es-CO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960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E4533ED0-F8D0-4F5A-88A7-F9D957D1087A}" type="datetimeFigureOut">
              <a:rPr lang="es-CO" smtClean="0"/>
              <a:pPr>
                <a:defRPr/>
              </a:pPr>
              <a:t>28/11/2013</a:t>
            </a:fld>
            <a:endParaRPr lang="es-CO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O" noProof="0" dirty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dirty="0" smtClean="0"/>
              <a:t>Haga clic para modificar el estilo de texto del patrón</a:t>
            </a:r>
          </a:p>
          <a:p>
            <a:pPr lvl="1"/>
            <a:r>
              <a:rPr lang="es-ES" noProof="0" dirty="0" smtClean="0"/>
              <a:t>Segundo nivel</a:t>
            </a:r>
          </a:p>
          <a:p>
            <a:pPr lvl="2"/>
            <a:r>
              <a:rPr lang="es-ES" noProof="0" dirty="0" smtClean="0"/>
              <a:t>Tercer nivel</a:t>
            </a:r>
          </a:p>
          <a:p>
            <a:pPr lvl="3"/>
            <a:r>
              <a:rPr lang="es-ES" noProof="0" dirty="0" smtClean="0"/>
              <a:t>Cuarto nivel</a:t>
            </a:r>
          </a:p>
          <a:p>
            <a:pPr lvl="4"/>
            <a:r>
              <a:rPr lang="es-ES" noProof="0" dirty="0" smtClean="0"/>
              <a:t>Quinto nivel</a:t>
            </a:r>
            <a:endParaRPr lang="es-CO" noProof="0" dirty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04AAEFEA-3C34-41CD-8C64-24E76AB28D71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54858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482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51310BF-1AAD-45A1-8F24-D381333B7098}" type="slidenum">
              <a:rPr lang="es-CO">
                <a:latin typeface="Arial" pitchFamily="34" charset="0"/>
              </a:rPr>
              <a:pPr eaLnBrk="1" hangingPunct="1"/>
              <a:t>3</a:t>
            </a:fld>
            <a:endParaRPr lang="es-CO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106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6544255-71D6-4340-B70D-038F3F05C1CA}" type="slidenum">
              <a:rPr lang="es-CO">
                <a:latin typeface="Arial" pitchFamily="34" charset="0"/>
              </a:rPr>
              <a:pPr eaLnBrk="1" hangingPunct="1"/>
              <a:t>4</a:t>
            </a:fld>
            <a:endParaRPr lang="es-CO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22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88982-C17F-4E17-B7F1-9202B0627731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7E2CA-D72B-4E11-B2DA-905F4D388E8B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90517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BF59A-290B-4A72-B65F-40FF60BBEC00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B0B61-9878-42CB-BA57-142491BCBFE6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3133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2E403-5E71-4EAA-A0CF-02852BFB1662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D3455-80C1-47C7-B3FE-E248DC1B8901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2736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2CD3D-CDDE-414D-8358-5065517EF08F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310DB9-1137-4587-9EA9-CDE38AE77559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02354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73B45-2D9A-4781-8B0A-D070F75D3EFD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949A6D-B414-41F9-9F75-A62AFAF56596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55800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767F1-01C1-4201-81F2-2E99A667F484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8E8CB-CFE0-4650-8CEB-597B5C1A73D5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244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18F78-AF4D-4EAE-B218-E42F261DAE4E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5CBD37-3918-4781-ACDC-6D57EA089168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9771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CD6FB-21DB-4034-860F-3A5A16C995C5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2812C-13B0-4E72-AA01-1D443B0E6E38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9944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65E1B-36AA-42BB-ADD7-A89539822515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77105C-A833-45ED-99BB-BCE89A7427DA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9933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7D65F-2715-40CC-9B9F-13317FD8D418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96E8B-535C-48BE-9E87-8BC18EF5E63B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2159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15134-F3AC-4350-8027-6C06B6C86F67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6FDBF-3CBD-464F-972A-D3BDE7039A00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2312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2C87F-CE84-4B18-B8D2-DE08EAA8FC7F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601F3A-C9A3-4267-AF43-BD29B293C118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2989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C4922-06DB-4A24-A3D7-DBB23EF099B6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4282A-4430-47D7-88A4-DFD42FF79C37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1843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A33D8-F8B5-418A-8BFB-096CA3954ED4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08A7A-2644-46EC-879F-00EF8564030E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02184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0129A-67D6-42AF-8541-A66006FEDE74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4AF81-83D3-4531-AC04-BF2080841902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1029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83920-1DC0-489F-A1EF-8189D064B759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1D44F-3792-437D-82BD-E093742883C7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8584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FFD4B-1559-48CB-8A98-F6E2ED432C63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C2CA3B-D9E2-418B-A315-88BF43577962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344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A4718-308C-4DA5-9869-2F95D02CC1E8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B2F24-DCC1-4751-920E-E3CC13062782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5866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720E1-2FA4-4647-9C68-2584D2E38B66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20B5D-393A-4A21-A6E5-BDF379F20528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6102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5A3AF-9C29-4296-946B-4C00D0B42F2E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D1363-5830-4047-A812-8CB517059A8B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1926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14F3F-206B-4E93-8EB7-43E38B0C92E3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93C35-336A-43BA-B121-6B2F97679A7F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578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E2AC4-4162-4A47-949A-E71677D68D0E}" type="datetimeFigureOut">
              <a:rPr lang="es-CO"/>
              <a:pPr>
                <a:defRPr/>
              </a:pPr>
              <a:t>28/11/2013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985FC3-CEF4-406D-A52D-219CFA6A6121}" type="slidenum">
              <a:rPr lang="es-CO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4329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modificar el estilo de título del patrón</a:t>
            </a:r>
            <a:endParaRPr lang="es-CO" dirty="0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8B77CE64-5B13-44D3-B363-6D30903CE09D}" type="datetimeFigureOut">
              <a:rPr lang="es-CO" smtClean="0"/>
              <a:pPr>
                <a:defRPr/>
              </a:pPr>
              <a:t>28/11/2013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fld id="{9F2D1255-086D-4DFB-AB26-E6B2A76F8480}" type="slidenum">
              <a:rPr lang="es-CO" smtClean="0"/>
              <a:pPr/>
              <a:t>‹Nº›</a:t>
            </a:fld>
            <a:endParaRPr lang="es-C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modificar el estilo de título del patrón</a:t>
            </a:r>
            <a:endParaRPr lang="es-CO" dirty="0" smtClean="0"/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CO" dirty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90EA25EC-B17C-4B79-9115-90B75B8E4748}" type="datetimeFigureOut">
              <a:rPr lang="es-CO" smtClean="0"/>
              <a:pPr>
                <a:defRPr/>
              </a:pPr>
              <a:t>28/11/2013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fld id="{5CEAB371-96C8-4FEA-A15E-376EAB176BF5}" type="slidenum">
              <a:rPr lang="es-CO" smtClean="0"/>
              <a:pPr/>
              <a:t>‹Nº›</a:t>
            </a:fld>
            <a:endParaRPr lang="es-CO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diagramLayout" Target="../diagrams/layout5.xml"/><Relationship Id="rId7" Type="http://schemas.openxmlformats.org/officeDocument/2006/relationships/image" Target="../media/image4.gi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diagramLayout" Target="../diagrams/layout6.xml"/><Relationship Id="rId7" Type="http://schemas.openxmlformats.org/officeDocument/2006/relationships/image" Target="../media/image4.gi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diagramLayout" Target="../diagrams/layout7.xml"/><Relationship Id="rId7" Type="http://schemas.openxmlformats.org/officeDocument/2006/relationships/image" Target="../media/image4.gi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diagramLayout" Target="../diagrams/layout8.xml"/><Relationship Id="rId7" Type="http://schemas.openxmlformats.org/officeDocument/2006/relationships/image" Target="../media/image4.gif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diagramLayout" Target="../diagrams/layout9.xml"/><Relationship Id="rId7" Type="http://schemas.openxmlformats.org/officeDocument/2006/relationships/image" Target="../media/image4.gif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diagramLayout" Target="../diagrams/layout10.xml"/><Relationship Id="rId7" Type="http://schemas.openxmlformats.org/officeDocument/2006/relationships/image" Target="../media/image4.gif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diagramLayout" Target="../diagrams/layout11.xml"/><Relationship Id="rId7" Type="http://schemas.openxmlformats.org/officeDocument/2006/relationships/image" Target="../media/image4.gif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diagramLayout" Target="../diagrams/layout12.xml"/><Relationship Id="rId7" Type="http://schemas.openxmlformats.org/officeDocument/2006/relationships/image" Target="../media/image4.gif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diagramLayout" Target="../diagrams/layout3.xml"/><Relationship Id="rId7" Type="http://schemas.openxmlformats.org/officeDocument/2006/relationships/image" Target="../media/image4.g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diagramLayout" Target="../diagrams/layout4.xml"/><Relationship Id="rId7" Type="http://schemas.openxmlformats.org/officeDocument/2006/relationships/image" Target="../media/image4.gif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514" y="13977"/>
            <a:ext cx="9144000" cy="6858000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718110" y="3789040"/>
            <a:ext cx="2390394" cy="10080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s-CO" sz="2400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Secretaría de Educación </a:t>
            </a:r>
            <a:br>
              <a:rPr lang="es-CO" sz="2400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</a:br>
            <a:r>
              <a:rPr lang="es-CO" sz="2400" b="1" dirty="0" smtClean="0">
                <a:solidFill>
                  <a:srgbClr val="CC0000"/>
                </a:solidFill>
                <a:latin typeface="Arial" pitchFamily="34" charset="0"/>
                <a:cs typeface="Arial" pitchFamily="34" charset="0"/>
              </a:rPr>
              <a:t>de Medellín</a:t>
            </a:r>
          </a:p>
        </p:txBody>
      </p:sp>
      <p:sp>
        <p:nvSpPr>
          <p:cNvPr id="2" name="1 Rectángulo"/>
          <p:cNvSpPr/>
          <p:nvPr/>
        </p:nvSpPr>
        <p:spPr>
          <a:xfrm>
            <a:off x="683568" y="5356382"/>
            <a:ext cx="7848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CO" sz="2000" b="1" smtClean="0">
                <a:solidFill>
                  <a:schemeClr val="bg1"/>
                </a:solidFill>
                <a:latin typeface="Arial" pitchFamily="34" charset="0"/>
              </a:rPr>
              <a:t>SEGUIMIENTO Y EVALUACIÓN PARA </a:t>
            </a:r>
            <a:br>
              <a:rPr lang="es-CO" sz="2000" b="1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es-CO" sz="2000" b="1" smtClean="0">
                <a:solidFill>
                  <a:schemeClr val="bg1"/>
                </a:solidFill>
                <a:latin typeface="Arial" pitchFamily="34" charset="0"/>
              </a:rPr>
              <a:t>EL MEJORAMIENTO DE LA CALIDAD EDUCATIVA</a:t>
            </a:r>
            <a:endParaRPr lang="es-CO" sz="20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197916529"/>
              </p:ext>
            </p:extLst>
          </p:nvPr>
        </p:nvGraphicFramePr>
        <p:xfrm>
          <a:off x="194436" y="1988840"/>
          <a:ext cx="8770052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1 Grupo"/>
          <p:cNvGrpSpPr/>
          <p:nvPr/>
        </p:nvGrpSpPr>
        <p:grpSpPr>
          <a:xfrm>
            <a:off x="41395" y="404665"/>
            <a:ext cx="9102605" cy="1657205"/>
            <a:chOff x="41395" y="404665"/>
            <a:chExt cx="9102605" cy="1657205"/>
          </a:xfrm>
        </p:grpSpPr>
        <p:grpSp>
          <p:nvGrpSpPr>
            <p:cNvPr id="20" name="19 Grupo"/>
            <p:cNvGrpSpPr/>
            <p:nvPr/>
          </p:nvGrpSpPr>
          <p:grpSpPr>
            <a:xfrm>
              <a:off x="41395" y="404665"/>
              <a:ext cx="9102605" cy="1657205"/>
              <a:chOff x="41395" y="360561"/>
              <a:chExt cx="9102605" cy="1657205"/>
            </a:xfrm>
          </p:grpSpPr>
          <p:pic>
            <p:nvPicPr>
              <p:cNvPr id="22" name="Imagen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5" y="360561"/>
                <a:ext cx="6330805" cy="86409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6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/>
            </p:spPr>
          </p:pic>
          <p:sp>
            <p:nvSpPr>
              <p:cNvPr id="23" name="Rectángulo 2"/>
              <p:cNvSpPr/>
              <p:nvPr/>
            </p:nvSpPr>
            <p:spPr>
              <a:xfrm>
                <a:off x="99462" y="557421"/>
                <a:ext cx="663277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CO" sz="2800" b="1" dirty="0" smtClean="0">
                    <a:solidFill>
                      <a:schemeClr val="bg1"/>
                    </a:solidFill>
                    <a:latin typeface="Arial" pitchFamily="34" charset="0"/>
                  </a:rPr>
                  <a:t>¿CÓMO SE CRISTALIZÓ?</a:t>
                </a:r>
                <a:endParaRPr lang="es-CO" sz="2800" b="1" dirty="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  <p:pic>
            <p:nvPicPr>
              <p:cNvPr id="24" name="Imagen 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1396" y="1224656"/>
                <a:ext cx="9102604" cy="793110"/>
              </a:xfrm>
              <a:prstGeom prst="rect">
                <a:avLst/>
              </a:prstGeom>
            </p:spPr>
          </p:pic>
        </p:grpSp>
        <p:sp>
          <p:nvSpPr>
            <p:cNvPr id="6" name="5 Rectángulo"/>
            <p:cNvSpPr/>
            <p:nvPr/>
          </p:nvSpPr>
          <p:spPr>
            <a:xfrm>
              <a:off x="122428" y="1259468"/>
              <a:ext cx="62497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CO" dirty="0">
                  <a:solidFill>
                    <a:schemeClr val="bg1"/>
                  </a:solidFill>
                  <a:latin typeface="Arial" pitchFamily="34" charset="0"/>
                </a:rPr>
                <a:t>Consulta Ministerio de Educación </a:t>
              </a:r>
              <a:r>
                <a:rPr lang="es-CO" dirty="0" smtClean="0">
                  <a:solidFill>
                    <a:schemeClr val="bg1"/>
                  </a:solidFill>
                  <a:latin typeface="Arial" pitchFamily="34" charset="0"/>
                </a:rPr>
                <a:t>Nacional.</a:t>
              </a:r>
              <a:endParaRPr lang="es-CO" sz="1200" dirty="0" smtClean="0">
                <a:solidFill>
                  <a:schemeClr val="bg1"/>
                </a:solidFill>
                <a:latin typeface="Arial" pitchFamily="34" charset="0"/>
              </a:endParaRPr>
            </a:p>
            <a:p>
              <a:pPr>
                <a:defRPr/>
              </a:pPr>
              <a:r>
                <a:rPr lang="es-CO" sz="1200" dirty="0">
                  <a:solidFill>
                    <a:schemeClr val="bg1"/>
                  </a:solidFill>
                  <a:latin typeface="Arial" pitchFamily="34" charset="0"/>
                </a:rPr>
                <a:t>Entidades territoriales certificadas cuentan con autonomía técnica Ley </a:t>
              </a:r>
              <a:r>
                <a:rPr lang="es-CO" sz="1200" dirty="0" smtClean="0">
                  <a:solidFill>
                    <a:schemeClr val="bg1"/>
                  </a:solidFill>
                  <a:latin typeface="Arial" pitchFamily="34" charset="0"/>
                </a:rPr>
                <a:t>715</a:t>
              </a:r>
              <a:endParaRPr lang="es-CO" sz="1200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9077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1691680" y="2636912"/>
            <a:ext cx="5810327" cy="25545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ts val="800"/>
              </a:spcBef>
              <a:spcAft>
                <a:spcPts val="1200"/>
              </a:spcAft>
              <a:defRPr/>
            </a:pPr>
            <a:r>
              <a:rPr lang="es-CO" sz="2000" dirty="0">
                <a:latin typeface="Arial" pitchFamily="34" charset="0"/>
              </a:rPr>
              <a:t>Destacamos en la propuesta, la sencillez y simplificación de los ítems y el peso que la Secretaría de Educación asigna en la guía de puntuación a la gestión académico-pedagógica (60%), criterio </a:t>
            </a:r>
            <a:r>
              <a:rPr lang="es-CO" sz="2000" dirty="0" smtClean="0">
                <a:latin typeface="Arial" pitchFamily="34" charset="0"/>
              </a:rPr>
              <a:t>que </a:t>
            </a:r>
            <a:r>
              <a:rPr lang="es-CO" sz="2000" dirty="0">
                <a:latin typeface="Arial" pitchFamily="34" charset="0"/>
              </a:rPr>
              <a:t>compartimos y que está posicionándose fuertemente en la evaluación </a:t>
            </a:r>
            <a:r>
              <a:rPr lang="es-CO" sz="2000" dirty="0" smtClean="0">
                <a:latin typeface="Arial" pitchFamily="34" charset="0"/>
              </a:rPr>
              <a:t>sobre </a:t>
            </a:r>
            <a:r>
              <a:rPr lang="es-CO" sz="2000" dirty="0">
                <a:latin typeface="Arial" pitchFamily="34" charset="0"/>
              </a:rPr>
              <a:t>la Guía 34, que internamente ha venido adelantando el Ministerio de Educación.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74967" y="1691685"/>
            <a:ext cx="5545137" cy="4302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200" dirty="0">
                <a:solidFill>
                  <a:schemeClr val="bg1"/>
                </a:solidFill>
                <a:latin typeface="Arial" pitchFamily="34" charset="0"/>
              </a:rPr>
              <a:t>Consulta</a:t>
            </a:r>
            <a:r>
              <a:rPr lang="es-CO" sz="2200" dirty="0" smtClean="0">
                <a:solidFill>
                  <a:schemeClr val="bg1"/>
                </a:solidFill>
                <a:latin typeface="Arial" pitchFamily="34" charset="0"/>
              </a:rPr>
              <a:t> Ministerio de Educación Nacional</a:t>
            </a:r>
            <a:endParaRPr lang="es-CO" sz="22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55576" y="476672"/>
            <a:ext cx="64111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sz="4000" b="1" dirty="0">
                <a:solidFill>
                  <a:schemeClr val="bg1"/>
                </a:solidFill>
                <a:latin typeface="Arial" pitchFamily="34" charset="0"/>
              </a:rPr>
              <a:t>¿CÓMO SE CRISTALIZÓ?</a:t>
            </a:r>
          </a:p>
        </p:txBody>
      </p:sp>
      <p:grpSp>
        <p:nvGrpSpPr>
          <p:cNvPr id="8" name="7 Grupo"/>
          <p:cNvGrpSpPr/>
          <p:nvPr/>
        </p:nvGrpSpPr>
        <p:grpSpPr>
          <a:xfrm>
            <a:off x="41395" y="404665"/>
            <a:ext cx="9102605" cy="1502126"/>
            <a:chOff x="41395" y="404665"/>
            <a:chExt cx="9102605" cy="1502126"/>
          </a:xfrm>
        </p:grpSpPr>
        <p:grpSp>
          <p:nvGrpSpPr>
            <p:cNvPr id="9" name="8 Grupo"/>
            <p:cNvGrpSpPr/>
            <p:nvPr/>
          </p:nvGrpSpPr>
          <p:grpSpPr>
            <a:xfrm>
              <a:off x="41395" y="404665"/>
              <a:ext cx="9102605" cy="1502126"/>
              <a:chOff x="41395" y="360561"/>
              <a:chExt cx="9102605" cy="1502126"/>
            </a:xfrm>
          </p:grpSpPr>
          <p:pic>
            <p:nvPicPr>
              <p:cNvPr id="11" name="Imagen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5" y="360561"/>
                <a:ext cx="6330805" cy="86409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6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/>
            </p:spPr>
          </p:pic>
          <p:sp>
            <p:nvSpPr>
              <p:cNvPr id="12" name="Rectángulo 2"/>
              <p:cNvSpPr/>
              <p:nvPr/>
            </p:nvSpPr>
            <p:spPr>
              <a:xfrm>
                <a:off x="99462" y="557421"/>
                <a:ext cx="663277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CO" sz="2800" b="1" dirty="0" smtClean="0">
                    <a:solidFill>
                      <a:schemeClr val="bg1"/>
                    </a:solidFill>
                    <a:latin typeface="Arial" pitchFamily="34" charset="0"/>
                  </a:rPr>
                  <a:t>¿CÓMO SE CRISTALIZÓ?</a:t>
                </a:r>
                <a:endParaRPr lang="es-CO" sz="2800" b="1" dirty="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  <p:pic>
            <p:nvPicPr>
              <p:cNvPr id="13" name="Imagen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1396" y="1224656"/>
                <a:ext cx="9102604" cy="638031"/>
              </a:xfrm>
              <a:prstGeom prst="rect">
                <a:avLst/>
              </a:prstGeom>
            </p:spPr>
          </p:pic>
        </p:grpSp>
        <p:sp>
          <p:nvSpPr>
            <p:cNvPr id="10" name="9 Rectángulo"/>
            <p:cNvSpPr/>
            <p:nvPr/>
          </p:nvSpPr>
          <p:spPr>
            <a:xfrm>
              <a:off x="122428" y="1331476"/>
              <a:ext cx="624977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CO" b="1" dirty="0">
                  <a:solidFill>
                    <a:schemeClr val="bg1"/>
                  </a:solidFill>
                  <a:latin typeface="Arial" pitchFamily="34" charset="0"/>
                </a:rPr>
                <a:t>Consulta Ministerio de Educación </a:t>
              </a:r>
              <a:r>
                <a:rPr lang="es-CO" b="1" dirty="0" smtClean="0">
                  <a:solidFill>
                    <a:schemeClr val="bg1"/>
                  </a:solidFill>
                  <a:latin typeface="Arial" pitchFamily="34" charset="0"/>
                </a:rPr>
                <a:t>Nacional</a:t>
              </a:r>
              <a:endParaRPr lang="es-CO" sz="12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4" name="3 Rectángulo"/>
          <p:cNvSpPr/>
          <p:nvPr/>
        </p:nvSpPr>
        <p:spPr>
          <a:xfrm>
            <a:off x="762712" y="1908729"/>
            <a:ext cx="1088760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9900" dirty="0">
                <a:latin typeface="Bell MT" pitchFamily="18" charset="0"/>
              </a:rPr>
              <a:t>“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6228184" y="4221088"/>
            <a:ext cx="1088760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9900" dirty="0">
                <a:latin typeface="Bell MT" pitchFamily="18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6" y="332656"/>
            <a:ext cx="6330804" cy="8640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  <p:sp>
        <p:nvSpPr>
          <p:cNvPr id="5" name="Rectángulo 2"/>
          <p:cNvSpPr/>
          <p:nvPr/>
        </p:nvSpPr>
        <p:spPr>
          <a:xfrm>
            <a:off x="99462" y="477234"/>
            <a:ext cx="6128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dirty="0">
                <a:solidFill>
                  <a:schemeClr val="bg1"/>
                </a:solidFill>
                <a:latin typeface="Arial" pitchFamily="34" charset="0"/>
              </a:rPr>
              <a:t>¿CÓMO SE </a:t>
            </a:r>
            <a:r>
              <a:rPr lang="es-CO" sz="2800" b="1" dirty="0" smtClean="0">
                <a:solidFill>
                  <a:schemeClr val="bg1"/>
                </a:solidFill>
                <a:latin typeface="Arial" pitchFamily="34" charset="0"/>
              </a:rPr>
              <a:t>DESARROLLÓ?</a:t>
            </a:r>
            <a:endParaRPr lang="es-CO" sz="28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4098" name="Picture 2" descr="C:\Users\8356923\Documents\SEM20-13\maestros para la vida\Fotos Libros de Maestros\fotos los maestros cuentan\15-Paula Ciodaro\Paula Ciodaro 1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5"/>
          <a:stretch/>
        </p:blipFill>
        <p:spPr bwMode="auto">
          <a:xfrm>
            <a:off x="-223961" y="-145575"/>
            <a:ext cx="9367961" cy="60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2"/>
          <p:cNvSpPr/>
          <p:nvPr/>
        </p:nvSpPr>
        <p:spPr>
          <a:xfrm>
            <a:off x="-130054" y="6117565"/>
            <a:ext cx="6128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¿CÓMO SE </a:t>
            </a:r>
            <a:r>
              <a:rPr lang="es-CO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DESARROLLÓ?</a:t>
            </a:r>
            <a:endParaRPr lang="es-CO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22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76256" y="0"/>
            <a:ext cx="2267744" cy="1329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736015"/>
              </p:ext>
            </p:extLst>
          </p:nvPr>
        </p:nvGraphicFramePr>
        <p:xfrm>
          <a:off x="848319" y="1505307"/>
          <a:ext cx="7396089" cy="429995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{8EC20E35-A176-4012-BC5E-935CFFF8708E}</a:tableStyleId>
              </a:tblPr>
              <a:tblGrid>
                <a:gridCol w="1967835"/>
                <a:gridCol w="4139239"/>
                <a:gridCol w="882133"/>
                <a:gridCol w="406882"/>
              </a:tblGrid>
              <a:tr h="429069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u="none" strike="noStrike" dirty="0" smtClean="0">
                          <a:effectLst/>
                        </a:rPr>
                        <a:t>GESTIONES</a:t>
                      </a:r>
                      <a:endParaRPr lang="es-ES" sz="1600" b="1" kern="1200" dirty="0" smtClean="0">
                        <a:solidFill>
                          <a:schemeClr val="tx1"/>
                        </a:solidFill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91441" marR="91441" marT="45702" marB="45702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600" dirty="0" smtClean="0"/>
                        <a:t>COMPONENTES</a:t>
                      </a:r>
                      <a:endParaRPr lang="es-CO" sz="1600" b="1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1" marR="91441" marT="45702" marB="45702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u="none" strike="noStrike" dirty="0" smtClean="0">
                          <a:effectLst/>
                        </a:rPr>
                        <a:t>Aspectos</a:t>
                      </a:r>
                      <a:endParaRPr lang="es-ES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1441" marR="91441" marT="45702" marB="45702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 smtClean="0">
                          <a:effectLst/>
                        </a:rPr>
                        <a:t>%</a:t>
                      </a:r>
                      <a:endParaRPr lang="es-E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1441" marR="91441" marT="45702" marB="45702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194583">
                <a:tc rowSpan="6">
                  <a:txBody>
                    <a:bodyPr/>
                    <a:lstStyle/>
                    <a:p>
                      <a:pPr algn="ctr" fontAlgn="t"/>
                      <a:r>
                        <a:rPr lang="es-CO" sz="1600" b="1" u="none" strike="noStrike" dirty="0" smtClean="0">
                          <a:effectLst/>
                        </a:rPr>
                        <a:t>DIRECTIVO -ADMINISTRATIVA</a:t>
                      </a:r>
                      <a:r>
                        <a:rPr lang="es-CO" sz="1600" u="none" strike="noStrike" dirty="0" smtClean="0">
                          <a:effectLst/>
                        </a:rPr>
                        <a:t> </a:t>
                      </a:r>
                    </a:p>
                    <a:p>
                      <a:pPr algn="ctr" fontAlgn="t"/>
                      <a:r>
                        <a:rPr lang="es-CO" sz="2000" b="1" u="none" strike="noStrike" dirty="0" smtClean="0">
                          <a:effectLst/>
                        </a:rPr>
                        <a:t>(25%) </a:t>
                      </a:r>
                    </a:p>
                    <a:p>
                      <a:pPr algn="ctr" fontAlgn="t"/>
                      <a:r>
                        <a:rPr lang="es-CO" sz="1600" i="1" u="none" strike="noStrike" dirty="0" smtClean="0">
                          <a:effectLst/>
                        </a:rPr>
                        <a:t>11 Aspectos</a:t>
                      </a:r>
                      <a:endParaRPr lang="es-CO" sz="1600" b="1" i="1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500" u="none" strike="noStrike" dirty="0" smtClean="0">
                          <a:effectLst/>
                        </a:rPr>
                        <a:t> A</a:t>
                      </a:r>
                      <a:r>
                        <a:rPr lang="es-ES" sz="1500" u="none" strike="noStrike" dirty="0">
                          <a:effectLst/>
                        </a:rPr>
                        <a:t>. Planeación </a:t>
                      </a:r>
                      <a:r>
                        <a:rPr lang="es-ES" sz="1500" u="none" strike="noStrike" dirty="0" smtClean="0">
                          <a:effectLst/>
                        </a:rPr>
                        <a:t>Estratégica 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 smtClean="0">
                          <a:effectLst/>
                        </a:rPr>
                        <a:t>2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7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9328">
                <a:tc vMerge="1">
                  <a:txBody>
                    <a:bodyPr/>
                    <a:lstStyle/>
                    <a:p>
                      <a:pPr algn="ctr" fontAlgn="t"/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34" marR="91434" marT="45706" marB="45706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500" u="none" strike="noStrike" dirty="0" smtClean="0">
                          <a:effectLst/>
                        </a:rPr>
                        <a:t> B</a:t>
                      </a:r>
                      <a:r>
                        <a:rPr lang="es-CO" sz="1500" u="none" strike="noStrike" dirty="0">
                          <a:effectLst/>
                        </a:rPr>
                        <a:t>. </a:t>
                      </a:r>
                      <a:r>
                        <a:rPr lang="es-CO" sz="1500" u="none" strike="noStrike" dirty="0" smtClean="0">
                          <a:effectLst/>
                        </a:rPr>
                        <a:t>Convivencia</a:t>
                      </a:r>
                      <a:endParaRPr lang="es-CO" sz="15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2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5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9328">
                <a:tc vMerge="1">
                  <a:txBody>
                    <a:bodyPr/>
                    <a:lstStyle/>
                    <a:p>
                      <a:pPr algn="ctr" fontAlgn="t"/>
                      <a:endParaRPr lang="es-CO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34" marR="91434" marT="45706" marB="45706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500" u="none" strike="noStrike" dirty="0" smtClean="0">
                          <a:effectLst/>
                        </a:rPr>
                        <a:t> C</a:t>
                      </a:r>
                      <a:r>
                        <a:rPr lang="es-CO" sz="1500" u="none" strike="noStrike" dirty="0">
                          <a:effectLst/>
                        </a:rPr>
                        <a:t>. </a:t>
                      </a:r>
                      <a:r>
                        <a:rPr lang="es-CO" sz="1500" u="none" strike="noStrike" dirty="0" smtClean="0">
                          <a:effectLst/>
                        </a:rPr>
                        <a:t>Participación</a:t>
                      </a:r>
                      <a:endParaRPr lang="es-CO" sz="15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2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3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9328">
                <a:tc vMerge="1">
                  <a:txBody>
                    <a:bodyPr/>
                    <a:lstStyle/>
                    <a:p>
                      <a:pPr marL="0" indent="-180975" algn="just" defTabSz="914400" rtl="0" eaLnBrk="1" latinLnBrk="0" hangingPunct="1"/>
                      <a:endParaRPr lang="es-CO" sz="1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 marT="45706" marB="45706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500" u="none" strike="noStrike" dirty="0" smtClean="0">
                          <a:effectLst/>
                        </a:rPr>
                        <a:t> D</a:t>
                      </a:r>
                      <a:r>
                        <a:rPr lang="es-CO" sz="1500" u="none" strike="noStrike" dirty="0">
                          <a:effectLst/>
                        </a:rPr>
                        <a:t>. </a:t>
                      </a:r>
                      <a:r>
                        <a:rPr lang="es-CO" sz="1500" u="none" strike="noStrike" dirty="0" smtClean="0">
                          <a:effectLst/>
                        </a:rPr>
                        <a:t>Comunicación</a:t>
                      </a:r>
                      <a:endParaRPr lang="es-CO" sz="15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2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3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9328">
                <a:tc vMerge="1">
                  <a:txBody>
                    <a:bodyPr/>
                    <a:lstStyle/>
                    <a:p>
                      <a:pPr algn="just"/>
                      <a:endParaRPr lang="es-CO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06" marB="45706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500" u="none" strike="noStrike" dirty="0" smtClean="0">
                          <a:effectLst/>
                        </a:rPr>
                        <a:t> E</a:t>
                      </a:r>
                      <a:r>
                        <a:rPr lang="es-ES" sz="1500" u="none" strike="noStrike" dirty="0">
                          <a:effectLst/>
                        </a:rPr>
                        <a:t>. Gestión del </a:t>
                      </a:r>
                      <a:r>
                        <a:rPr lang="es-ES" sz="1500" u="none" strike="noStrike" dirty="0" smtClean="0">
                          <a:effectLst/>
                        </a:rPr>
                        <a:t>talento humano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u="none" strike="noStrike" dirty="0" smtClean="0">
                          <a:effectLst/>
                        </a:rPr>
                        <a:t>2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5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89328">
                <a:tc vMerge="1">
                  <a:txBody>
                    <a:bodyPr/>
                    <a:lstStyle/>
                    <a:p>
                      <a:pPr marL="0" indent="-180975" algn="just" defTabSz="914400" rtl="0" eaLnBrk="1" latinLnBrk="0" hangingPunct="1"/>
                      <a:endParaRPr lang="es-CO" sz="15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4" marR="91434" marT="45706" marB="45706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pt-BR" sz="1500" u="none" strike="noStrike" dirty="0" smtClean="0">
                          <a:effectLst/>
                        </a:rPr>
                        <a:t> F</a:t>
                      </a:r>
                      <a:r>
                        <a:rPr lang="pt-BR" sz="1500" u="none" strike="noStrike" dirty="0">
                          <a:effectLst/>
                        </a:rPr>
                        <a:t>. Recursos </a:t>
                      </a:r>
                      <a:r>
                        <a:rPr lang="pt-BR" sz="1500" u="none" strike="noStrike" dirty="0" smtClean="0">
                          <a:effectLst/>
                        </a:rPr>
                        <a:t>educativos</a:t>
                      </a:r>
                      <a:endParaRPr lang="pt-BR" sz="15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u="none" strike="noStrike" dirty="0" smtClean="0">
                          <a:effectLst/>
                        </a:rPr>
                        <a:t>1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2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617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u="none" strike="noStrike" dirty="0" smtClean="0">
                          <a:effectLst/>
                        </a:rPr>
                        <a:t>GESTIÓN ACADÉMICO- PEDAGÓGICA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u="none" strike="noStrike" dirty="0" smtClean="0">
                          <a:effectLst/>
                        </a:rPr>
                        <a:t> (60%)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 smtClean="0">
                          <a:effectLst/>
                        </a:rPr>
                        <a:t>14 Aspectos</a:t>
                      </a:r>
                      <a:endParaRPr lang="es-E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u="none" strike="noStrike" dirty="0" smtClean="0">
                          <a:effectLst/>
                        </a:rPr>
                        <a:t> A. Pedagógico, curricular, didáctico y evaluativo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400" u="none" strike="noStrike" kern="1200" dirty="0" smtClean="0">
                          <a:effectLst/>
                        </a:rPr>
                        <a:t>7 </a:t>
                      </a:r>
                      <a:endParaRPr lang="es-E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30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9328">
                <a:tc vMerge="1">
                  <a:txBody>
                    <a:bodyPr/>
                    <a:lstStyle/>
                    <a:p>
                      <a:pPr algn="just"/>
                      <a:endParaRPr lang="es-CO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06" marB="45706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u="none" strike="noStrike" dirty="0" smtClean="0">
                          <a:effectLst/>
                        </a:rPr>
                        <a:t> B. Formación en ciudadanía</a:t>
                      </a:r>
                      <a:endParaRPr lang="es-ES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400" u="none" strike="noStrike" kern="1200" dirty="0" smtClean="0">
                          <a:effectLst/>
                        </a:rPr>
                        <a:t>4 </a:t>
                      </a:r>
                      <a:endParaRPr lang="es-E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17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517394">
                <a:tc vMerge="1">
                  <a:txBody>
                    <a:bodyPr/>
                    <a:lstStyle/>
                    <a:p>
                      <a:pPr algn="just"/>
                      <a:endParaRPr lang="es-CO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06" marB="45706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500" u="none" strike="noStrike" dirty="0" smtClean="0">
                          <a:effectLst/>
                        </a:rPr>
                        <a:t> C. Fomento, desarrollo y fortalecimiento de las capacidades del personal docente</a:t>
                      </a:r>
                      <a:endParaRPr lang="es-ES" sz="15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400" u="none" strike="noStrike" kern="1200" dirty="0" smtClean="0">
                          <a:effectLst/>
                        </a:rPr>
                        <a:t>3</a:t>
                      </a:r>
                      <a:endParaRPr lang="es-E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13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652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u="none" strike="noStrike" dirty="0" smtClean="0">
                          <a:effectLst/>
                        </a:rPr>
                        <a:t>GESTIÓN DE LA COMUNIDAD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u="none" strike="noStrike" dirty="0" smtClean="0">
                          <a:effectLst/>
                        </a:rPr>
                        <a:t>(15%)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u="none" strike="noStrike" dirty="0" smtClean="0">
                          <a:effectLst/>
                        </a:rPr>
                        <a:t> 7 Aspectos</a:t>
                      </a:r>
                      <a:endParaRPr lang="es-E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1441" marR="91441" marT="45702" marB="4570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u="none" strike="noStrike" dirty="0" smtClean="0">
                          <a:effectLst/>
                        </a:rPr>
                        <a:t> A. Pertinencia al contexto, proyección a la   comunidad y relaciones interinstitucionales</a:t>
                      </a:r>
                      <a:endParaRPr lang="es-ES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400" u="none" strike="noStrike" kern="1200" dirty="0" smtClean="0">
                          <a:effectLst/>
                        </a:rPr>
                        <a:t>5</a:t>
                      </a:r>
                      <a:endParaRPr lang="es-E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9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9328">
                <a:tc vMerge="1">
                  <a:txBody>
                    <a:bodyPr/>
                    <a:lstStyle/>
                    <a:p>
                      <a:pPr algn="just"/>
                      <a:endParaRPr lang="es-CO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06" marB="45706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500" u="none" strike="noStrike" baseline="0" dirty="0" smtClean="0">
                          <a:effectLst/>
                        </a:rPr>
                        <a:t> </a:t>
                      </a:r>
                      <a:r>
                        <a:rPr lang="es-CO" sz="1500" u="none" strike="noStrike" dirty="0" smtClean="0">
                          <a:effectLst/>
                        </a:rPr>
                        <a:t>B. Seguimiento a egresados</a:t>
                      </a:r>
                      <a:endParaRPr lang="es-CO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400" u="none" strike="noStrike" kern="1200" dirty="0" smtClean="0">
                          <a:effectLst/>
                        </a:rPr>
                        <a:t>1</a:t>
                      </a:r>
                      <a:endParaRPr lang="es-E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3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84511">
                <a:tc vMerge="1">
                  <a:txBody>
                    <a:bodyPr/>
                    <a:lstStyle/>
                    <a:p>
                      <a:pPr algn="just"/>
                      <a:endParaRPr lang="es-CO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91434" marR="91434" marT="45706" marB="45706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500" u="none" strike="noStrike" dirty="0" smtClean="0">
                          <a:effectLst/>
                        </a:rPr>
                        <a:t> C. Prevención de riesgos</a:t>
                      </a:r>
                      <a:endParaRPr lang="es-ES" sz="1500" b="1" i="0" u="none" strike="noStrike" dirty="0" smtClean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1400" u="none" strike="noStrike" kern="1200" dirty="0" smtClean="0">
                          <a:effectLst/>
                        </a:rPr>
                        <a:t>1</a:t>
                      </a:r>
                      <a:endParaRPr lang="es-E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 smtClean="0">
                          <a:effectLst/>
                        </a:rPr>
                        <a:t>3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7" name="6 Grupo"/>
          <p:cNvGrpSpPr/>
          <p:nvPr/>
        </p:nvGrpSpPr>
        <p:grpSpPr>
          <a:xfrm>
            <a:off x="41396" y="44624"/>
            <a:ext cx="9102604" cy="1284775"/>
            <a:chOff x="41396" y="332656"/>
            <a:chExt cx="9102604" cy="1549896"/>
          </a:xfrm>
        </p:grpSpPr>
        <p:grpSp>
          <p:nvGrpSpPr>
            <p:cNvPr id="8" name="7 Grupo"/>
            <p:cNvGrpSpPr/>
            <p:nvPr/>
          </p:nvGrpSpPr>
          <p:grpSpPr>
            <a:xfrm>
              <a:off x="41396" y="332656"/>
              <a:ext cx="9102604" cy="1549896"/>
              <a:chOff x="41396" y="332656"/>
              <a:chExt cx="9102604" cy="1549896"/>
            </a:xfrm>
          </p:grpSpPr>
          <p:pic>
            <p:nvPicPr>
              <p:cNvPr id="10" name="Imagen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6" y="332656"/>
                <a:ext cx="6330804" cy="86409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6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/>
            </p:spPr>
          </p:pic>
          <p:sp>
            <p:nvSpPr>
              <p:cNvPr id="11" name="Rectángulo 2"/>
              <p:cNvSpPr/>
              <p:nvPr/>
            </p:nvSpPr>
            <p:spPr>
              <a:xfrm>
                <a:off x="99462" y="429104"/>
                <a:ext cx="612872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CO" sz="3200" b="1" dirty="0" smtClean="0">
                    <a:solidFill>
                      <a:schemeClr val="bg1"/>
                    </a:solidFill>
                    <a:latin typeface="Arial" pitchFamily="34" charset="0"/>
                  </a:rPr>
                  <a:t>¿CÓMO SE DESARROLLÓ?</a:t>
                </a:r>
                <a:endParaRPr lang="es-CO" sz="3200" b="1" dirty="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  <p:pic>
            <p:nvPicPr>
              <p:cNvPr id="12" name="Imagen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1396" y="1196752"/>
                <a:ext cx="9102604" cy="685800"/>
              </a:xfrm>
              <a:prstGeom prst="rect">
                <a:avLst/>
              </a:prstGeom>
            </p:spPr>
          </p:pic>
        </p:grpSp>
        <p:sp>
          <p:nvSpPr>
            <p:cNvPr id="9" name="8 Rectángulo"/>
            <p:cNvSpPr/>
            <p:nvPr/>
          </p:nvSpPr>
          <p:spPr>
            <a:xfrm>
              <a:off x="67479" y="1258558"/>
              <a:ext cx="6192688" cy="358873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9099" tIns="0" rIns="219099" bIns="0" numCol="1" spcCol="1270" anchor="ctr" anchorCtr="0">
              <a:no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dirty="0">
                  <a:latin typeface="Arial" pitchFamily="34" charset="0"/>
                  <a:cs typeface="Arial" pitchFamily="34" charset="0"/>
                </a:rPr>
                <a:t>Estructura Autoevaluación integrada para el mejoramiento institucional</a:t>
              </a:r>
              <a:endParaRPr lang="es-E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4105649666"/>
              </p:ext>
            </p:extLst>
          </p:nvPr>
        </p:nvGraphicFramePr>
        <p:xfrm>
          <a:off x="110865" y="1844824"/>
          <a:ext cx="872101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15 Rectángulo"/>
          <p:cNvSpPr/>
          <p:nvPr/>
        </p:nvSpPr>
        <p:spPr>
          <a:xfrm>
            <a:off x="661586" y="2305900"/>
            <a:ext cx="22397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just">
              <a:buFont typeface="Wingdings" pitchFamily="2" charset="2"/>
              <a:buNone/>
              <a:defRPr/>
            </a:pPr>
            <a:r>
              <a:rPr lang="es-ES" sz="4000" b="1" i="1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</a:rPr>
              <a:t>Permite:</a:t>
            </a:r>
            <a:endParaRPr lang="es-ES" sz="4000" b="1" i="1" dirty="0">
              <a:solidFill>
                <a:schemeClr val="bg1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876256" y="0"/>
            <a:ext cx="2267744" cy="1329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9" name="8 Grupo"/>
          <p:cNvGrpSpPr/>
          <p:nvPr/>
        </p:nvGrpSpPr>
        <p:grpSpPr>
          <a:xfrm>
            <a:off x="41396" y="55993"/>
            <a:ext cx="9102604" cy="1644815"/>
            <a:chOff x="41396" y="332656"/>
            <a:chExt cx="9102604" cy="1984233"/>
          </a:xfrm>
        </p:grpSpPr>
        <p:grpSp>
          <p:nvGrpSpPr>
            <p:cNvPr id="10" name="9 Grupo"/>
            <p:cNvGrpSpPr/>
            <p:nvPr/>
          </p:nvGrpSpPr>
          <p:grpSpPr>
            <a:xfrm>
              <a:off x="41396" y="332656"/>
              <a:ext cx="9102604" cy="1984233"/>
              <a:chOff x="41396" y="332656"/>
              <a:chExt cx="9102604" cy="1984233"/>
            </a:xfrm>
          </p:grpSpPr>
          <p:pic>
            <p:nvPicPr>
              <p:cNvPr id="12" name="Imagen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6" y="332656"/>
                <a:ext cx="6330804" cy="86409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6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/>
            </p:spPr>
          </p:pic>
          <p:sp>
            <p:nvSpPr>
              <p:cNvPr id="13" name="Rectángulo 2"/>
              <p:cNvSpPr/>
              <p:nvPr/>
            </p:nvSpPr>
            <p:spPr>
              <a:xfrm>
                <a:off x="99462" y="429104"/>
                <a:ext cx="612872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CO" sz="3200" b="1" dirty="0" smtClean="0">
                    <a:solidFill>
                      <a:schemeClr val="bg1"/>
                    </a:solidFill>
                    <a:latin typeface="Arial" pitchFamily="34" charset="0"/>
                  </a:rPr>
                  <a:t>¿CÓMO SE DESARROLLÓ?</a:t>
                </a:r>
                <a:endParaRPr lang="es-CO" sz="3200" b="1" dirty="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  <p:pic>
            <p:nvPicPr>
              <p:cNvPr id="14" name="Imagen 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1396" y="1196752"/>
                <a:ext cx="9102604" cy="1120137"/>
              </a:xfrm>
              <a:prstGeom prst="rect">
                <a:avLst/>
              </a:prstGeom>
            </p:spPr>
          </p:pic>
        </p:grpSp>
        <p:sp>
          <p:nvSpPr>
            <p:cNvPr id="11" name="10 Rectángulo"/>
            <p:cNvSpPr/>
            <p:nvPr/>
          </p:nvSpPr>
          <p:spPr>
            <a:xfrm>
              <a:off x="67478" y="1258558"/>
              <a:ext cx="6592753" cy="358873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9099" tIns="0" rIns="219099" bIns="0" numCol="1" spcCol="1270" anchor="t" anchorCtr="0">
              <a:noAutofit/>
            </a:bodyPr>
            <a:lstStyle/>
            <a:p>
              <a:pPr lvl="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200" dirty="0">
                  <a:solidFill>
                    <a:schemeClr val="bg1"/>
                  </a:solidFill>
                  <a:latin typeface="Arial" pitchFamily="34" charset="0"/>
                </a:rPr>
                <a:t>Herramienta de valoración que recoge aspectos clave de la gestión escolar para </a:t>
              </a:r>
              <a:r>
                <a:rPr lang="es-ES_tradnl" sz="1200" dirty="0">
                  <a:solidFill>
                    <a:schemeClr val="bg1"/>
                  </a:solidFill>
                  <a:latin typeface="Arial" pitchFamily="34" charset="0"/>
                </a:rPr>
                <a:t>identificar</a:t>
              </a:r>
              <a:r>
                <a:rPr lang="es-ES" sz="1200" dirty="0">
                  <a:solidFill>
                    <a:schemeClr val="bg1"/>
                  </a:solidFill>
                  <a:latin typeface="Arial" pitchFamily="34" charset="0"/>
                </a:rPr>
                <a:t>, analizar y </a:t>
              </a:r>
              <a:r>
                <a:rPr lang="es-ES" sz="1200" b="1" dirty="0">
                  <a:solidFill>
                    <a:schemeClr val="bg1"/>
                  </a:solidFill>
                  <a:latin typeface="Arial" pitchFamily="34" charset="0"/>
                </a:rPr>
                <a:t>priorizar</a:t>
              </a:r>
              <a:r>
                <a:rPr lang="es-ES" sz="1200" dirty="0">
                  <a:solidFill>
                    <a:schemeClr val="bg1"/>
                  </a:solidFill>
                  <a:latin typeface="Arial" pitchFamily="34" charset="0"/>
                </a:rPr>
                <a:t> aquellos que ameritan atención y que dificultan el mejoramiento institucional, fundamentalmente en el componente académico-pedagógico.</a:t>
              </a:r>
              <a:endParaRPr lang="es-ES_tradnl" sz="1200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2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>
              <a:latin typeface="Arial" panose="020B0604020202020204" pitchFamily="34" charset="0"/>
            </a:endParaRPr>
          </a:p>
        </p:txBody>
      </p:sp>
      <p:sp>
        <p:nvSpPr>
          <p:cNvPr id="13315" name="Rectangle 1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sz="1200">
                <a:latin typeface="Arial" panose="020B0604020202020204" pitchFamily="34" charset="0"/>
              </a:rPr>
              <a:t/>
            </a:r>
            <a:br>
              <a:rPr lang="es-CO" sz="1200">
                <a:latin typeface="Arial" panose="020B0604020202020204" pitchFamily="34" charset="0"/>
              </a:rPr>
            </a:br>
            <a:endParaRPr lang="es-CO">
              <a:latin typeface="Arial" panose="020B0604020202020204" pitchFamily="34" charset="0"/>
            </a:endParaRP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159410153"/>
              </p:ext>
            </p:extLst>
          </p:nvPr>
        </p:nvGraphicFramePr>
        <p:xfrm>
          <a:off x="251520" y="1481038"/>
          <a:ext cx="8748464" cy="4756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8 Grupo"/>
          <p:cNvGrpSpPr/>
          <p:nvPr/>
        </p:nvGrpSpPr>
        <p:grpSpPr>
          <a:xfrm>
            <a:off x="41396" y="416034"/>
            <a:ext cx="9102604" cy="1284774"/>
            <a:chOff x="41396" y="332656"/>
            <a:chExt cx="9102604" cy="1549896"/>
          </a:xfrm>
        </p:grpSpPr>
        <p:grpSp>
          <p:nvGrpSpPr>
            <p:cNvPr id="10" name="9 Grupo"/>
            <p:cNvGrpSpPr/>
            <p:nvPr/>
          </p:nvGrpSpPr>
          <p:grpSpPr>
            <a:xfrm>
              <a:off x="41396" y="332656"/>
              <a:ext cx="9102604" cy="1549896"/>
              <a:chOff x="41396" y="332656"/>
              <a:chExt cx="9102604" cy="1549896"/>
            </a:xfrm>
          </p:grpSpPr>
          <p:pic>
            <p:nvPicPr>
              <p:cNvPr id="12" name="Imagen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6" y="332656"/>
                <a:ext cx="6330804" cy="86409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6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/>
            </p:spPr>
          </p:pic>
          <p:sp>
            <p:nvSpPr>
              <p:cNvPr id="13" name="Rectángulo 2"/>
              <p:cNvSpPr/>
              <p:nvPr/>
            </p:nvSpPr>
            <p:spPr>
              <a:xfrm>
                <a:off x="99462" y="429104"/>
                <a:ext cx="612872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CO" sz="3200" b="1" dirty="0" smtClean="0">
                    <a:solidFill>
                      <a:schemeClr val="bg1"/>
                    </a:solidFill>
                    <a:latin typeface="Arial" pitchFamily="34" charset="0"/>
                  </a:rPr>
                  <a:t>¿CÓMO SE DESARROLLÓ?</a:t>
                </a:r>
                <a:endParaRPr lang="es-CO" sz="3200" b="1" dirty="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  <p:pic>
            <p:nvPicPr>
              <p:cNvPr id="14" name="Imagen 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1396" y="1196752"/>
                <a:ext cx="9102604" cy="685800"/>
              </a:xfrm>
              <a:prstGeom prst="rect">
                <a:avLst/>
              </a:prstGeom>
            </p:spPr>
          </p:pic>
        </p:grpSp>
        <p:sp>
          <p:nvSpPr>
            <p:cNvPr id="11" name="10 Rectángulo"/>
            <p:cNvSpPr/>
            <p:nvPr/>
          </p:nvSpPr>
          <p:spPr>
            <a:xfrm>
              <a:off x="67479" y="1258558"/>
              <a:ext cx="6192688" cy="358873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9099" tIns="0" rIns="219099" bIns="0" numCol="1" spcCol="1270" anchor="ctr" anchorCtr="0">
              <a:no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2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>
              <a:latin typeface="Arial" panose="020B0604020202020204" pitchFamily="34" charset="0"/>
            </a:endParaRPr>
          </a:p>
        </p:txBody>
      </p:sp>
      <p:sp>
        <p:nvSpPr>
          <p:cNvPr id="14339" name="Rectangle 1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sz="1200">
                <a:latin typeface="Arial" panose="020B0604020202020204" pitchFamily="34" charset="0"/>
              </a:rPr>
              <a:t/>
            </a:r>
            <a:br>
              <a:rPr lang="es-CO" sz="1200">
                <a:latin typeface="Arial" panose="020B0604020202020204" pitchFamily="34" charset="0"/>
              </a:rPr>
            </a:br>
            <a:endParaRPr lang="es-CO">
              <a:latin typeface="Arial" panose="020B0604020202020204" pitchFamily="34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026451613"/>
              </p:ext>
            </p:extLst>
          </p:nvPr>
        </p:nvGraphicFramePr>
        <p:xfrm>
          <a:off x="323528" y="1844824"/>
          <a:ext cx="8655758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6 Grupo"/>
          <p:cNvGrpSpPr/>
          <p:nvPr/>
        </p:nvGrpSpPr>
        <p:grpSpPr>
          <a:xfrm>
            <a:off x="41396" y="416034"/>
            <a:ext cx="9102604" cy="1284774"/>
            <a:chOff x="41396" y="332656"/>
            <a:chExt cx="9102604" cy="1549896"/>
          </a:xfrm>
        </p:grpSpPr>
        <p:grpSp>
          <p:nvGrpSpPr>
            <p:cNvPr id="8" name="7 Grupo"/>
            <p:cNvGrpSpPr/>
            <p:nvPr/>
          </p:nvGrpSpPr>
          <p:grpSpPr>
            <a:xfrm>
              <a:off x="41396" y="332656"/>
              <a:ext cx="9102604" cy="1549896"/>
              <a:chOff x="41396" y="332656"/>
              <a:chExt cx="9102604" cy="1549896"/>
            </a:xfrm>
          </p:grpSpPr>
          <p:pic>
            <p:nvPicPr>
              <p:cNvPr id="10" name="Imagen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6" y="332656"/>
                <a:ext cx="6330804" cy="86409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6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/>
            </p:spPr>
          </p:pic>
          <p:sp>
            <p:nvSpPr>
              <p:cNvPr id="11" name="Rectángulo 2"/>
              <p:cNvSpPr/>
              <p:nvPr/>
            </p:nvSpPr>
            <p:spPr>
              <a:xfrm>
                <a:off x="99462" y="429104"/>
                <a:ext cx="612872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CO" sz="3200" b="1" dirty="0" smtClean="0">
                    <a:solidFill>
                      <a:schemeClr val="bg1"/>
                    </a:solidFill>
                    <a:latin typeface="Arial" pitchFamily="34" charset="0"/>
                  </a:rPr>
                  <a:t>¿CÓMO SE DESARROLLÓ?</a:t>
                </a:r>
                <a:endParaRPr lang="es-CO" sz="3200" b="1" dirty="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  <p:pic>
            <p:nvPicPr>
              <p:cNvPr id="12" name="Imagen 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1396" y="1196752"/>
                <a:ext cx="9102604" cy="685800"/>
              </a:xfrm>
              <a:prstGeom prst="rect">
                <a:avLst/>
              </a:prstGeom>
            </p:spPr>
          </p:pic>
        </p:grpSp>
        <p:sp>
          <p:nvSpPr>
            <p:cNvPr id="9" name="8 Rectángulo"/>
            <p:cNvSpPr/>
            <p:nvPr/>
          </p:nvSpPr>
          <p:spPr>
            <a:xfrm>
              <a:off x="67479" y="1258558"/>
              <a:ext cx="6192688" cy="358873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9099" tIns="0" rIns="219099" bIns="0" numCol="1" spcCol="1270" anchor="ctr" anchorCtr="0">
              <a:no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6" y="332656"/>
            <a:ext cx="6330804" cy="8640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  <p:sp>
        <p:nvSpPr>
          <p:cNvPr id="5" name="Rectángulo 2"/>
          <p:cNvSpPr/>
          <p:nvPr/>
        </p:nvSpPr>
        <p:spPr>
          <a:xfrm>
            <a:off x="99462" y="477234"/>
            <a:ext cx="6128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dirty="0" smtClean="0">
                <a:solidFill>
                  <a:schemeClr val="bg1"/>
                </a:solidFill>
                <a:latin typeface="Arial" pitchFamily="34" charset="0"/>
              </a:rPr>
              <a:t>RESULTADOS OBTENIDOS</a:t>
            </a:r>
            <a:endParaRPr lang="es-CO" sz="28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5123" name="Picture 3" descr="C:\Users\8356923\Documents\SEM20-13\maestros para la vida\Fotos Libros de Maestros\fotos los maestros cuentan\07 Clementina Buitrago\Clementina Buitrago 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4864" y="-304750"/>
            <a:ext cx="9417099" cy="627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2"/>
          <p:cNvSpPr/>
          <p:nvPr/>
        </p:nvSpPr>
        <p:spPr>
          <a:xfrm>
            <a:off x="12821" y="6117565"/>
            <a:ext cx="6128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RESULTADOS OBTENIDOS</a:t>
            </a:r>
            <a:endParaRPr lang="es-CO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23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>
              <a:latin typeface="Arial" panose="020B0604020202020204" pitchFamily="34" charset="0"/>
            </a:endParaRPr>
          </a:p>
        </p:txBody>
      </p:sp>
      <p:sp>
        <p:nvSpPr>
          <p:cNvPr id="15363" name="Rectangle 12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>
              <a:latin typeface="Arial" panose="020B0604020202020204" pitchFamily="34" charset="0"/>
            </a:endParaRPr>
          </a:p>
        </p:txBody>
      </p:sp>
      <p:sp>
        <p:nvSpPr>
          <p:cNvPr id="15364" name="Rectangle 1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sz="1200">
                <a:latin typeface="Arial" panose="020B0604020202020204" pitchFamily="34" charset="0"/>
              </a:rPr>
              <a:t/>
            </a:r>
            <a:br>
              <a:rPr lang="es-CO" sz="1200">
                <a:latin typeface="Arial" panose="020B0604020202020204" pitchFamily="34" charset="0"/>
              </a:rPr>
            </a:br>
            <a:endParaRPr lang="es-CO">
              <a:latin typeface="Arial" panose="020B0604020202020204" pitchFamily="34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63710148"/>
              </p:ext>
            </p:extLst>
          </p:nvPr>
        </p:nvGraphicFramePr>
        <p:xfrm>
          <a:off x="683568" y="1988840"/>
          <a:ext cx="7920880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8 Grupo"/>
          <p:cNvGrpSpPr/>
          <p:nvPr/>
        </p:nvGrpSpPr>
        <p:grpSpPr>
          <a:xfrm>
            <a:off x="41396" y="416034"/>
            <a:ext cx="9102604" cy="1284774"/>
            <a:chOff x="41396" y="332656"/>
            <a:chExt cx="9102604" cy="1549896"/>
          </a:xfrm>
        </p:grpSpPr>
        <p:grpSp>
          <p:nvGrpSpPr>
            <p:cNvPr id="10" name="9 Grupo"/>
            <p:cNvGrpSpPr/>
            <p:nvPr/>
          </p:nvGrpSpPr>
          <p:grpSpPr>
            <a:xfrm>
              <a:off x="41396" y="332656"/>
              <a:ext cx="9102604" cy="1549896"/>
              <a:chOff x="41396" y="332656"/>
              <a:chExt cx="9102604" cy="1549896"/>
            </a:xfrm>
          </p:grpSpPr>
          <p:pic>
            <p:nvPicPr>
              <p:cNvPr id="12" name="Imagen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6" y="332656"/>
                <a:ext cx="6330804" cy="86409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6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/>
            </p:spPr>
          </p:pic>
          <p:sp>
            <p:nvSpPr>
              <p:cNvPr id="13" name="Rectángulo 2"/>
              <p:cNvSpPr/>
              <p:nvPr/>
            </p:nvSpPr>
            <p:spPr>
              <a:xfrm>
                <a:off x="99462" y="429104"/>
                <a:ext cx="6128722" cy="7054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CO" sz="3200" b="1" dirty="0" smtClean="0">
                    <a:solidFill>
                      <a:schemeClr val="bg1"/>
                    </a:solidFill>
                    <a:latin typeface="Arial" pitchFamily="34" charset="0"/>
                  </a:rPr>
                  <a:t>RESULTADOS OBTENIDOS</a:t>
                </a:r>
                <a:endParaRPr lang="es-CO" sz="3200" b="1" dirty="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  <p:pic>
            <p:nvPicPr>
              <p:cNvPr id="14" name="Imagen 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1396" y="1196752"/>
                <a:ext cx="9102604" cy="685800"/>
              </a:xfrm>
              <a:prstGeom prst="rect">
                <a:avLst/>
              </a:prstGeom>
            </p:spPr>
          </p:pic>
        </p:grpSp>
        <p:sp>
          <p:nvSpPr>
            <p:cNvPr id="11" name="10 Rectángulo"/>
            <p:cNvSpPr/>
            <p:nvPr/>
          </p:nvSpPr>
          <p:spPr>
            <a:xfrm>
              <a:off x="67479" y="1258558"/>
              <a:ext cx="6192688" cy="358873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9099" tIns="0" rIns="219099" bIns="0" numCol="1" spcCol="1270" anchor="ctr" anchorCtr="0">
              <a:no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>
              <a:latin typeface="Arial" panose="020B0604020202020204" pitchFamily="34" charset="0"/>
            </a:endParaRPr>
          </a:p>
        </p:txBody>
      </p:sp>
      <p:sp>
        <p:nvSpPr>
          <p:cNvPr id="16387" name="Rectangle 12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>
              <a:latin typeface="Arial" panose="020B0604020202020204" pitchFamily="34" charset="0"/>
            </a:endParaRPr>
          </a:p>
        </p:txBody>
      </p:sp>
      <p:sp>
        <p:nvSpPr>
          <p:cNvPr id="16388" name="Rectangle 1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sz="1200">
                <a:latin typeface="Arial" panose="020B0604020202020204" pitchFamily="34" charset="0"/>
              </a:rPr>
              <a:t/>
            </a:r>
            <a:br>
              <a:rPr lang="es-CO" sz="1200">
                <a:latin typeface="Arial" panose="020B0604020202020204" pitchFamily="34" charset="0"/>
              </a:rPr>
            </a:br>
            <a:endParaRPr lang="es-CO">
              <a:latin typeface="Arial" panose="020B0604020202020204" pitchFamily="34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604020816"/>
              </p:ext>
            </p:extLst>
          </p:nvPr>
        </p:nvGraphicFramePr>
        <p:xfrm>
          <a:off x="306388" y="2132856"/>
          <a:ext cx="8424936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8 Grupo"/>
          <p:cNvGrpSpPr/>
          <p:nvPr/>
        </p:nvGrpSpPr>
        <p:grpSpPr>
          <a:xfrm>
            <a:off x="41396" y="416034"/>
            <a:ext cx="9102604" cy="1284774"/>
            <a:chOff x="41396" y="332656"/>
            <a:chExt cx="9102604" cy="1549896"/>
          </a:xfrm>
        </p:grpSpPr>
        <p:grpSp>
          <p:nvGrpSpPr>
            <p:cNvPr id="10" name="9 Grupo"/>
            <p:cNvGrpSpPr/>
            <p:nvPr/>
          </p:nvGrpSpPr>
          <p:grpSpPr>
            <a:xfrm>
              <a:off x="41396" y="332656"/>
              <a:ext cx="9102604" cy="1549896"/>
              <a:chOff x="41396" y="332656"/>
              <a:chExt cx="9102604" cy="1549896"/>
            </a:xfrm>
          </p:grpSpPr>
          <p:pic>
            <p:nvPicPr>
              <p:cNvPr id="12" name="Imagen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6" y="332656"/>
                <a:ext cx="6330804" cy="86409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6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/>
            </p:spPr>
          </p:pic>
          <p:sp>
            <p:nvSpPr>
              <p:cNvPr id="13" name="Rectángulo 2"/>
              <p:cNvSpPr/>
              <p:nvPr/>
            </p:nvSpPr>
            <p:spPr>
              <a:xfrm>
                <a:off x="99462" y="429104"/>
                <a:ext cx="6128722" cy="7054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CO" sz="3200" b="1" dirty="0" smtClean="0">
                    <a:solidFill>
                      <a:schemeClr val="bg1"/>
                    </a:solidFill>
                    <a:latin typeface="Arial" pitchFamily="34" charset="0"/>
                  </a:rPr>
                  <a:t>RESULTADOS OBTENIDOS</a:t>
                </a:r>
                <a:endParaRPr lang="es-CO" sz="3200" b="1" dirty="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  <p:pic>
            <p:nvPicPr>
              <p:cNvPr id="14" name="Imagen 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1396" y="1196752"/>
                <a:ext cx="9102604" cy="685800"/>
              </a:xfrm>
              <a:prstGeom prst="rect">
                <a:avLst/>
              </a:prstGeom>
            </p:spPr>
          </p:pic>
        </p:grpSp>
        <p:sp>
          <p:nvSpPr>
            <p:cNvPr id="11" name="10 Rectángulo"/>
            <p:cNvSpPr/>
            <p:nvPr/>
          </p:nvSpPr>
          <p:spPr>
            <a:xfrm>
              <a:off x="67479" y="1258558"/>
              <a:ext cx="6192688" cy="358873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9099" tIns="0" rIns="219099" bIns="0" numCol="1" spcCol="1270" anchor="ctr" anchorCtr="0">
              <a:no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8356923\Documents\SEM20-13\maestros para la vida\Fotos Libros de Maestros\fotos los maestros cuentan\06 Carlos M Correa\Carlos M Correa 1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2515" y="0"/>
            <a:ext cx="9216515" cy="594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2"/>
          <p:cNvSpPr/>
          <p:nvPr/>
        </p:nvSpPr>
        <p:spPr>
          <a:xfrm>
            <a:off x="0" y="6038599"/>
            <a:ext cx="5796136" cy="769441"/>
          </a:xfrm>
          <a:prstGeom prst="rect">
            <a:avLst/>
          </a:prstGeom>
          <a:solidFill>
            <a:srgbClr val="FFFFFF">
              <a:alpha val="43922"/>
            </a:srgbClr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¿CÓMO SURGIÓ?</a:t>
            </a:r>
            <a:endParaRPr lang="es-CO" sz="44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1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6" y="332656"/>
            <a:ext cx="6330804" cy="8640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  <p:sp>
        <p:nvSpPr>
          <p:cNvPr id="5" name="Rectángulo 2"/>
          <p:cNvSpPr/>
          <p:nvPr/>
        </p:nvSpPr>
        <p:spPr>
          <a:xfrm>
            <a:off x="99462" y="477234"/>
            <a:ext cx="6128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dirty="0" smtClean="0">
                <a:solidFill>
                  <a:schemeClr val="bg1"/>
                </a:solidFill>
                <a:latin typeface="Arial" pitchFamily="34" charset="0"/>
              </a:rPr>
              <a:t>LECCIONES QUE DEJAN</a:t>
            </a:r>
            <a:endParaRPr lang="es-CO" sz="28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6147" name="Picture 3" descr="C:\Users\8356923\Documents\SEM20-13\maestros para la vida\Fotos Libros de Maestros\Fotos esta es mi escuela\Colegio vida y Paz\_JRA932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4982"/>
            <a:ext cx="9144000" cy="609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2"/>
          <p:cNvSpPr/>
          <p:nvPr/>
        </p:nvSpPr>
        <p:spPr>
          <a:xfrm>
            <a:off x="12821" y="6117565"/>
            <a:ext cx="6128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LECCIONES QUE DEJAN</a:t>
            </a:r>
            <a:endParaRPr lang="es-CO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9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1"/>
          <p:cNvSpPr>
            <a:spLocks noChangeArrowheads="1"/>
          </p:cNvSpPr>
          <p:nvPr/>
        </p:nvSpPr>
        <p:spPr bwMode="auto"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>
              <a:latin typeface="Arial" panose="020B0604020202020204" pitchFamily="34" charset="0"/>
            </a:endParaRPr>
          </a:p>
        </p:txBody>
      </p:sp>
      <p:sp>
        <p:nvSpPr>
          <p:cNvPr id="17411" name="Rectangle 12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>
              <a:latin typeface="Arial" panose="020B0604020202020204" pitchFamily="34" charset="0"/>
            </a:endParaRPr>
          </a:p>
        </p:txBody>
      </p:sp>
      <p:sp>
        <p:nvSpPr>
          <p:cNvPr id="17412" name="Rectangle 1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sz="1200">
                <a:latin typeface="Arial" panose="020B0604020202020204" pitchFamily="34" charset="0"/>
              </a:rPr>
              <a:t/>
            </a:r>
            <a:br>
              <a:rPr lang="es-CO" sz="1200">
                <a:latin typeface="Arial" panose="020B0604020202020204" pitchFamily="34" charset="0"/>
              </a:rPr>
            </a:br>
            <a:endParaRPr lang="es-CO">
              <a:latin typeface="Arial" panose="020B0604020202020204" pitchFamily="34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128024452"/>
              </p:ext>
            </p:extLst>
          </p:nvPr>
        </p:nvGraphicFramePr>
        <p:xfrm>
          <a:off x="-217040" y="1700808"/>
          <a:ext cx="936104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/>
          <p:cNvSpPr/>
          <p:nvPr/>
        </p:nvSpPr>
        <p:spPr>
          <a:xfrm>
            <a:off x="755576" y="476672"/>
            <a:ext cx="5698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sz="3600" b="1" dirty="0">
                <a:solidFill>
                  <a:schemeClr val="bg1"/>
                </a:solidFill>
                <a:latin typeface="Arial" pitchFamily="34" charset="0"/>
              </a:rPr>
              <a:t>LECCIONES QUE DEJAN</a:t>
            </a:r>
          </a:p>
        </p:txBody>
      </p:sp>
      <p:grpSp>
        <p:nvGrpSpPr>
          <p:cNvPr id="9" name="8 Grupo"/>
          <p:cNvGrpSpPr/>
          <p:nvPr/>
        </p:nvGrpSpPr>
        <p:grpSpPr>
          <a:xfrm>
            <a:off x="41396" y="416034"/>
            <a:ext cx="9102604" cy="1284774"/>
            <a:chOff x="41396" y="332656"/>
            <a:chExt cx="9102604" cy="1549896"/>
          </a:xfrm>
        </p:grpSpPr>
        <p:grpSp>
          <p:nvGrpSpPr>
            <p:cNvPr id="10" name="9 Grupo"/>
            <p:cNvGrpSpPr/>
            <p:nvPr/>
          </p:nvGrpSpPr>
          <p:grpSpPr>
            <a:xfrm>
              <a:off x="41396" y="332656"/>
              <a:ext cx="9102604" cy="1549896"/>
              <a:chOff x="41396" y="332656"/>
              <a:chExt cx="9102604" cy="1549896"/>
            </a:xfrm>
          </p:grpSpPr>
          <p:pic>
            <p:nvPicPr>
              <p:cNvPr id="12" name="Imagen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6" y="332656"/>
                <a:ext cx="6330804" cy="86409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6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/>
            </p:spPr>
          </p:pic>
          <p:sp>
            <p:nvSpPr>
              <p:cNvPr id="13" name="Rectángulo 2"/>
              <p:cNvSpPr/>
              <p:nvPr/>
            </p:nvSpPr>
            <p:spPr>
              <a:xfrm>
                <a:off x="99462" y="429104"/>
                <a:ext cx="6128722" cy="7054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CO" sz="3200" b="1" dirty="0" smtClean="0">
                    <a:solidFill>
                      <a:schemeClr val="bg1"/>
                    </a:solidFill>
                    <a:latin typeface="Arial" pitchFamily="34" charset="0"/>
                  </a:rPr>
                  <a:t>LECCIONES QUE DEJAN</a:t>
                </a:r>
                <a:endParaRPr lang="es-CO" sz="3200" b="1" dirty="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  <p:pic>
            <p:nvPicPr>
              <p:cNvPr id="14" name="Imagen 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1396" y="1196752"/>
                <a:ext cx="9102604" cy="685800"/>
              </a:xfrm>
              <a:prstGeom prst="rect">
                <a:avLst/>
              </a:prstGeom>
            </p:spPr>
          </p:pic>
        </p:grpSp>
        <p:sp>
          <p:nvSpPr>
            <p:cNvPr id="11" name="10 Rectángulo"/>
            <p:cNvSpPr/>
            <p:nvPr/>
          </p:nvSpPr>
          <p:spPr>
            <a:xfrm>
              <a:off x="67479" y="1258558"/>
              <a:ext cx="6192688" cy="358873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9099" tIns="0" rIns="219099" bIns="0" numCol="1" spcCol="1270" anchor="ctr" anchorCtr="0">
              <a:no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>
            <a:spLocks noChangeArrowheads="1"/>
          </p:cNvSpPr>
          <p:nvPr/>
        </p:nvSpPr>
        <p:spPr bwMode="auto">
          <a:xfrm>
            <a:off x="152400" y="1963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8435" name="Rectangle 12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ES">
              <a:latin typeface="Arial" panose="020B0604020202020204" pitchFamily="34" charset="0"/>
            </a:endParaRPr>
          </a:p>
        </p:txBody>
      </p:sp>
      <p:sp>
        <p:nvSpPr>
          <p:cNvPr id="18436" name="Rectangle 19"/>
          <p:cNvSpPr>
            <a:spLocks noChangeArrowheads="1"/>
          </p:cNvSpPr>
          <p:nvPr/>
        </p:nvSpPr>
        <p:spPr bwMode="auto">
          <a:xfrm>
            <a:off x="152400" y="609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O" sz="1200">
                <a:latin typeface="Arial" panose="020B0604020202020204" pitchFamily="34" charset="0"/>
              </a:rPr>
              <a:t/>
            </a:r>
            <a:br>
              <a:rPr lang="es-CO" sz="1200">
                <a:latin typeface="Arial" panose="020B0604020202020204" pitchFamily="34" charset="0"/>
              </a:rPr>
            </a:br>
            <a:endParaRPr lang="es-CO">
              <a:latin typeface="Arial" panose="020B0604020202020204" pitchFamily="34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523700085"/>
              </p:ext>
            </p:extLst>
          </p:nvPr>
        </p:nvGraphicFramePr>
        <p:xfrm>
          <a:off x="619944" y="1853749"/>
          <a:ext cx="8208912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8 Grupo"/>
          <p:cNvGrpSpPr/>
          <p:nvPr/>
        </p:nvGrpSpPr>
        <p:grpSpPr>
          <a:xfrm>
            <a:off x="41396" y="476672"/>
            <a:ext cx="9102604" cy="1284774"/>
            <a:chOff x="41396" y="332656"/>
            <a:chExt cx="9102604" cy="1549896"/>
          </a:xfrm>
        </p:grpSpPr>
        <p:grpSp>
          <p:nvGrpSpPr>
            <p:cNvPr id="10" name="9 Grupo"/>
            <p:cNvGrpSpPr/>
            <p:nvPr/>
          </p:nvGrpSpPr>
          <p:grpSpPr>
            <a:xfrm>
              <a:off x="41396" y="332656"/>
              <a:ext cx="9102604" cy="1549896"/>
              <a:chOff x="41396" y="332656"/>
              <a:chExt cx="9102604" cy="1549896"/>
            </a:xfrm>
          </p:grpSpPr>
          <p:pic>
            <p:nvPicPr>
              <p:cNvPr id="12" name="Imagen 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6" y="332656"/>
                <a:ext cx="6330804" cy="86409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6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/>
            </p:spPr>
          </p:pic>
          <p:sp>
            <p:nvSpPr>
              <p:cNvPr id="13" name="Rectángulo 2"/>
              <p:cNvSpPr/>
              <p:nvPr/>
            </p:nvSpPr>
            <p:spPr>
              <a:xfrm>
                <a:off x="99462" y="429104"/>
                <a:ext cx="6128722" cy="7054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CO" sz="3200" b="1" dirty="0">
                    <a:solidFill>
                      <a:schemeClr val="bg1"/>
                    </a:solidFill>
                    <a:latin typeface="Arial" pitchFamily="34" charset="0"/>
                  </a:rPr>
                  <a:t>EVIDENCIA DE </a:t>
                </a:r>
                <a:r>
                  <a:rPr lang="es-CO" sz="3200" b="1" dirty="0" smtClean="0">
                    <a:solidFill>
                      <a:schemeClr val="bg1"/>
                    </a:solidFill>
                    <a:latin typeface="Arial" pitchFamily="34" charset="0"/>
                  </a:rPr>
                  <a:t>MEJORA</a:t>
                </a:r>
                <a:endParaRPr lang="es-CO" sz="3200" b="1" dirty="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  <p:pic>
            <p:nvPicPr>
              <p:cNvPr id="14" name="Imagen 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1396" y="1196752"/>
                <a:ext cx="9102604" cy="685800"/>
              </a:xfrm>
              <a:prstGeom prst="rect">
                <a:avLst/>
              </a:prstGeom>
            </p:spPr>
          </p:pic>
        </p:grpSp>
        <p:sp>
          <p:nvSpPr>
            <p:cNvPr id="11" name="10 Rectángulo"/>
            <p:cNvSpPr/>
            <p:nvPr/>
          </p:nvSpPr>
          <p:spPr>
            <a:xfrm>
              <a:off x="67479" y="1258558"/>
              <a:ext cx="6192688" cy="358873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9099" tIns="0" rIns="219099" bIns="0" numCol="1" spcCol="1270" anchor="ctr" anchorCtr="0">
              <a:noAutofit/>
            </a:bodyPr>
            <a:lstStyle/>
            <a:p>
              <a:pPr marL="0" lv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3 Rectángulo"/>
          <p:cNvSpPr/>
          <p:nvPr/>
        </p:nvSpPr>
        <p:spPr>
          <a:xfrm>
            <a:off x="164795" y="1207472"/>
            <a:ext cx="3514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b="1" dirty="0">
                <a:solidFill>
                  <a:schemeClr val="bg1"/>
                </a:solidFill>
                <a:latin typeface="Arial" pitchFamily="34" charset="0"/>
              </a:rPr>
              <a:t>PARA ENTIDAD TERRITORIAL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957751239"/>
              </p:ext>
            </p:extLst>
          </p:nvPr>
        </p:nvGraphicFramePr>
        <p:xfrm>
          <a:off x="107504" y="692696"/>
          <a:ext cx="8784976" cy="5488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Flecha curvada hacia la izquierda"/>
          <p:cNvSpPr/>
          <p:nvPr/>
        </p:nvSpPr>
        <p:spPr>
          <a:xfrm rot="19180396">
            <a:off x="6440488" y="819150"/>
            <a:ext cx="647700" cy="985838"/>
          </a:xfrm>
          <a:prstGeom prst="curvedLeftArrow">
            <a:avLst>
              <a:gd name="adj1" fmla="val 25000"/>
              <a:gd name="adj2" fmla="val 55556"/>
              <a:gd name="adj3" fmla="val 25000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3 Flecha curvada hacia la izquierda"/>
          <p:cNvSpPr/>
          <p:nvPr/>
        </p:nvSpPr>
        <p:spPr>
          <a:xfrm rot="1939466">
            <a:off x="6491288" y="5208588"/>
            <a:ext cx="649287" cy="898525"/>
          </a:xfrm>
          <a:prstGeom prst="curvedLeftArrow">
            <a:avLst>
              <a:gd name="adj1" fmla="val 25000"/>
              <a:gd name="adj2" fmla="val 43385"/>
              <a:gd name="adj3" fmla="val 25000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4 Flecha curvada hacia la izquierda"/>
          <p:cNvSpPr/>
          <p:nvPr/>
        </p:nvSpPr>
        <p:spPr>
          <a:xfrm rot="6883058">
            <a:off x="1273969" y="4849019"/>
            <a:ext cx="771525" cy="1055687"/>
          </a:xfrm>
          <a:prstGeom prst="curvedLeftArrow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5 Flecha curvada hacia la izquierda"/>
          <p:cNvSpPr/>
          <p:nvPr/>
        </p:nvSpPr>
        <p:spPr>
          <a:xfrm rot="12371171">
            <a:off x="1166813" y="614363"/>
            <a:ext cx="752475" cy="1100137"/>
          </a:xfrm>
          <a:prstGeom prst="curvedLeftArrow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6" y="332656"/>
            <a:ext cx="6330804" cy="8640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  <p:sp>
        <p:nvSpPr>
          <p:cNvPr id="5" name="Rectángulo 2"/>
          <p:cNvSpPr/>
          <p:nvPr/>
        </p:nvSpPr>
        <p:spPr>
          <a:xfrm>
            <a:off x="99462" y="477234"/>
            <a:ext cx="6128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dirty="0" smtClean="0">
                <a:solidFill>
                  <a:schemeClr val="bg1"/>
                </a:solidFill>
                <a:latin typeface="Arial" pitchFamily="34" charset="0"/>
              </a:rPr>
              <a:t>LECCIONES QUE DEJAN</a:t>
            </a:r>
            <a:endParaRPr lang="es-CO" sz="28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6" name="Picture 3" descr="C:\Users\8356923\Desktop\Fotos Libros de Maestros\Fotos esta es mi escuela\Colegio Empresarial\_JRA235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33139"/>
            <a:ext cx="9144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15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097072501"/>
              </p:ext>
            </p:extLst>
          </p:nvPr>
        </p:nvGraphicFramePr>
        <p:xfrm>
          <a:off x="467544" y="1556792"/>
          <a:ext cx="828092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3" name="22 Grupo"/>
          <p:cNvGrpSpPr/>
          <p:nvPr/>
        </p:nvGrpSpPr>
        <p:grpSpPr>
          <a:xfrm>
            <a:off x="41396" y="332656"/>
            <a:ext cx="9102604" cy="1549896"/>
            <a:chOff x="41396" y="332656"/>
            <a:chExt cx="9102604" cy="1549896"/>
          </a:xfrm>
        </p:grpSpPr>
        <p:grpSp>
          <p:nvGrpSpPr>
            <p:cNvPr id="22" name="21 Grupo"/>
            <p:cNvGrpSpPr/>
            <p:nvPr/>
          </p:nvGrpSpPr>
          <p:grpSpPr>
            <a:xfrm>
              <a:off x="41396" y="332656"/>
              <a:ext cx="9102604" cy="1549896"/>
              <a:chOff x="41396" y="332656"/>
              <a:chExt cx="9102604" cy="1549896"/>
            </a:xfrm>
          </p:grpSpPr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6" y="332656"/>
                <a:ext cx="6330804" cy="86409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6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/>
            </p:spPr>
          </p:pic>
          <p:sp>
            <p:nvSpPr>
              <p:cNvPr id="3" name="Rectángulo 2"/>
              <p:cNvSpPr/>
              <p:nvPr/>
            </p:nvSpPr>
            <p:spPr>
              <a:xfrm>
                <a:off x="99462" y="477234"/>
                <a:ext cx="432048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CO" sz="3200" b="1" dirty="0" smtClean="0">
                    <a:solidFill>
                      <a:schemeClr val="bg1"/>
                    </a:solidFill>
                    <a:latin typeface="Arial" pitchFamily="34" charset="0"/>
                  </a:rPr>
                  <a:t>¿CÓMO SURGIÓ?</a:t>
                </a:r>
                <a:endParaRPr lang="es-CO" sz="3200" b="1" dirty="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  <p:pic>
            <p:nvPicPr>
              <p:cNvPr id="17" name="Imagen 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1396" y="1196752"/>
                <a:ext cx="9102604" cy="685800"/>
              </a:xfrm>
              <a:prstGeom prst="rect">
                <a:avLst/>
              </a:prstGeom>
            </p:spPr>
          </p:pic>
        </p:grpSp>
        <p:sp>
          <p:nvSpPr>
            <p:cNvPr id="21" name="20 Rectángulo"/>
            <p:cNvSpPr/>
            <p:nvPr/>
          </p:nvSpPr>
          <p:spPr>
            <a:xfrm>
              <a:off x="179512" y="1258558"/>
              <a:ext cx="3868747" cy="358873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9099" tIns="0" rIns="219099" bIns="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2400" b="1" kern="1200" dirty="0" smtClean="0">
                  <a:solidFill>
                    <a:schemeClr val="bg1"/>
                  </a:solidFill>
                  <a:latin typeface="Arial" pitchFamily="34" charset="0"/>
                </a:rPr>
                <a:t>Por la necesidad de:</a:t>
              </a:r>
              <a:endParaRPr lang="es-ES" sz="2400" b="1" kern="1200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302975588"/>
              </p:ext>
            </p:extLst>
          </p:nvPr>
        </p:nvGraphicFramePr>
        <p:xfrm>
          <a:off x="395536" y="1988840"/>
          <a:ext cx="8352928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9 Grupo"/>
          <p:cNvGrpSpPr/>
          <p:nvPr/>
        </p:nvGrpSpPr>
        <p:grpSpPr>
          <a:xfrm>
            <a:off x="41396" y="404664"/>
            <a:ext cx="9102604" cy="1666008"/>
            <a:chOff x="41396" y="216544"/>
            <a:chExt cx="9102604" cy="1666008"/>
          </a:xfrm>
        </p:grpSpPr>
        <p:grpSp>
          <p:nvGrpSpPr>
            <p:cNvPr id="11" name="10 Grupo"/>
            <p:cNvGrpSpPr/>
            <p:nvPr/>
          </p:nvGrpSpPr>
          <p:grpSpPr>
            <a:xfrm>
              <a:off x="41396" y="216544"/>
              <a:ext cx="9102604" cy="1666008"/>
              <a:chOff x="41396" y="216544"/>
              <a:chExt cx="9102604" cy="1666008"/>
            </a:xfrm>
          </p:grpSpPr>
          <p:pic>
            <p:nvPicPr>
              <p:cNvPr id="13" name="Imagen 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6" y="216544"/>
                <a:ext cx="6330804" cy="864095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6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effectLst/>
            </p:spPr>
          </p:pic>
          <p:sp>
            <p:nvSpPr>
              <p:cNvPr id="14" name="Rectángulo 2"/>
              <p:cNvSpPr/>
              <p:nvPr/>
            </p:nvSpPr>
            <p:spPr>
              <a:xfrm>
                <a:off x="99462" y="251375"/>
                <a:ext cx="432048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s-CO" sz="3200" b="1" dirty="0" smtClean="0">
                    <a:solidFill>
                      <a:schemeClr val="bg1"/>
                    </a:solidFill>
                    <a:latin typeface="Arial" pitchFamily="34" charset="0"/>
                  </a:rPr>
                  <a:t>¿CÓMO SURGIÓ?</a:t>
                </a:r>
                <a:endParaRPr lang="es-CO" sz="3200" b="1" dirty="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  <p:pic>
            <p:nvPicPr>
              <p:cNvPr id="15" name="Imagen 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1396" y="908720"/>
                <a:ext cx="9102604" cy="973832"/>
              </a:xfrm>
              <a:prstGeom prst="rect">
                <a:avLst/>
              </a:prstGeom>
            </p:spPr>
          </p:pic>
        </p:grpSp>
        <p:sp>
          <p:nvSpPr>
            <p:cNvPr id="12" name="11 Rectángulo"/>
            <p:cNvSpPr/>
            <p:nvPr/>
          </p:nvSpPr>
          <p:spPr>
            <a:xfrm>
              <a:off x="179512" y="1110792"/>
              <a:ext cx="6480720" cy="358873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9099" tIns="0" rIns="219099" bIns="0" numCol="1" spcCol="1270" anchor="ctr" anchorCtr="0">
              <a:noAutofit/>
            </a:bodyPr>
            <a:lstStyle/>
            <a:p>
              <a:pPr defTabSz="1244600">
                <a:lnSpc>
                  <a:spcPct val="90000"/>
                </a:lnSpc>
                <a:spcAft>
                  <a:spcPct val="35000"/>
                </a:spcAft>
              </a:pPr>
              <a:r>
                <a:rPr lang="es-CO" sz="2000" b="1" dirty="0">
                  <a:latin typeface="Arial" pitchFamily="34" charset="0"/>
                </a:rPr>
                <a:t>La herramienta fue creada para ser aplicada </a:t>
              </a:r>
              <a:r>
                <a:rPr lang="es-CO" sz="2000" b="1" dirty="0" smtClean="0">
                  <a:latin typeface="Arial" pitchFamily="34" charset="0"/>
                </a:rPr>
                <a:t/>
              </a:r>
              <a:br>
                <a:rPr lang="es-CO" sz="2000" b="1" dirty="0" smtClean="0">
                  <a:latin typeface="Arial" pitchFamily="34" charset="0"/>
                </a:rPr>
              </a:br>
              <a:r>
                <a:rPr lang="es-CO" sz="2000" b="1" dirty="0" smtClean="0">
                  <a:latin typeface="Arial" pitchFamily="34" charset="0"/>
                </a:rPr>
                <a:t>en </a:t>
              </a:r>
              <a:r>
                <a:rPr lang="es-CO" sz="2000" b="1" dirty="0">
                  <a:latin typeface="Arial" pitchFamily="34" charset="0"/>
                </a:rPr>
                <a:t>tres escenarios </a:t>
              </a:r>
              <a:r>
                <a:rPr lang="es-CO" sz="2000" b="1" kern="1200" dirty="0" smtClean="0">
                  <a:solidFill>
                    <a:schemeClr val="bg1"/>
                  </a:solidFill>
                  <a:latin typeface="Arial" pitchFamily="34" charset="0"/>
                </a:rPr>
                <a:t>:</a:t>
              </a:r>
              <a:endParaRPr lang="es-ES" sz="2000" b="1" kern="1200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8356923\Documents\SEM20-13\maestros para la vida\Fotos Libros de Maestros\fotos los maestros cuentan\14-Harry Lopez\Harry López 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754" y="-142825"/>
            <a:ext cx="9159754" cy="610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2"/>
          <p:cNvSpPr/>
          <p:nvPr/>
        </p:nvSpPr>
        <p:spPr>
          <a:xfrm>
            <a:off x="-15754" y="6203290"/>
            <a:ext cx="61287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¿CÓMO SE </a:t>
            </a:r>
            <a:r>
              <a:rPr lang="es-CO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FUE CONFORMANDO</a:t>
            </a:r>
            <a:r>
              <a:rPr lang="es-CO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826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811848211"/>
              </p:ext>
            </p:extLst>
          </p:nvPr>
        </p:nvGraphicFramePr>
        <p:xfrm>
          <a:off x="122428" y="2204864"/>
          <a:ext cx="8770052" cy="3879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0" name="19 Grupo"/>
          <p:cNvGrpSpPr/>
          <p:nvPr/>
        </p:nvGrpSpPr>
        <p:grpSpPr>
          <a:xfrm>
            <a:off x="41396" y="260648"/>
            <a:ext cx="9102604" cy="1809492"/>
            <a:chOff x="41396" y="216544"/>
            <a:chExt cx="9102604" cy="1809492"/>
          </a:xfrm>
        </p:grpSpPr>
        <p:pic>
          <p:nvPicPr>
            <p:cNvPr id="22" name="Imagen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96" y="216544"/>
              <a:ext cx="6330804" cy="864095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6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effectLst/>
          </p:spPr>
        </p:pic>
        <p:sp>
          <p:nvSpPr>
            <p:cNvPr id="23" name="Rectángulo 2"/>
            <p:cNvSpPr/>
            <p:nvPr/>
          </p:nvSpPr>
          <p:spPr>
            <a:xfrm>
              <a:off x="99462" y="413404"/>
              <a:ext cx="62727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2800" b="1" dirty="0" smtClean="0">
                  <a:solidFill>
                    <a:schemeClr val="bg1"/>
                  </a:solidFill>
                  <a:latin typeface="Arial" pitchFamily="34" charset="0"/>
                </a:rPr>
                <a:t>¿CÓMO SE FUE CONFORMANDO?</a:t>
              </a:r>
              <a:endParaRPr lang="es-CO" sz="28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pic>
          <p:nvPicPr>
            <p:cNvPr id="24" name="Imagen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1396" y="1080640"/>
              <a:ext cx="9102604" cy="945396"/>
            </a:xfrm>
            <a:prstGeom prst="rect">
              <a:avLst/>
            </a:prstGeom>
          </p:spPr>
        </p:pic>
      </p:grpSp>
      <p:sp>
        <p:nvSpPr>
          <p:cNvPr id="6" name="5 Rectángulo"/>
          <p:cNvSpPr/>
          <p:nvPr/>
        </p:nvSpPr>
        <p:spPr>
          <a:xfrm>
            <a:off x="122428" y="1124743"/>
            <a:ext cx="6249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1200" dirty="0">
                <a:solidFill>
                  <a:schemeClr val="bg1"/>
                </a:solidFill>
                <a:latin typeface="Arial" pitchFamily="34" charset="0"/>
              </a:rPr>
              <a:t>La Secretaría de Educación de Medellín desde el año 2005, siguiendo los lineamientos ministeriales, impulsó en las instituciones educativas la autoevaluación institucional </a:t>
            </a:r>
            <a:r>
              <a:rPr lang="es-CO" sz="1200" dirty="0" smtClean="0">
                <a:solidFill>
                  <a:schemeClr val="bg1"/>
                </a:solidFill>
                <a:latin typeface="Arial" pitchFamily="34" charset="0"/>
              </a:rPr>
              <a:t/>
            </a:r>
            <a:br>
              <a:rPr lang="es-CO" sz="1200" dirty="0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es-CO" sz="1200" dirty="0" smtClean="0">
                <a:solidFill>
                  <a:schemeClr val="bg1"/>
                </a:solidFill>
                <a:latin typeface="Arial" pitchFamily="34" charset="0"/>
              </a:rPr>
              <a:t>y </a:t>
            </a:r>
            <a:r>
              <a:rPr lang="es-CO" sz="1200" dirty="0">
                <a:solidFill>
                  <a:schemeClr val="bg1"/>
                </a:solidFill>
                <a:latin typeface="Arial" pitchFamily="34" charset="0"/>
              </a:rPr>
              <a:t>la aplicación de las guías N°11 y posteriormente la guía N°34, </a:t>
            </a:r>
            <a:r>
              <a:rPr lang="es-CO" sz="1200" b="1" dirty="0">
                <a:solidFill>
                  <a:schemeClr val="bg1"/>
                </a:solidFill>
                <a:latin typeface="Arial" pitchFamily="34" charset="0"/>
              </a:rPr>
              <a:t>mediante: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248104676"/>
              </p:ext>
            </p:extLst>
          </p:nvPr>
        </p:nvGraphicFramePr>
        <p:xfrm>
          <a:off x="122428" y="2204864"/>
          <a:ext cx="8770052" cy="3879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0" name="19 Grupo"/>
          <p:cNvGrpSpPr/>
          <p:nvPr/>
        </p:nvGrpSpPr>
        <p:grpSpPr>
          <a:xfrm>
            <a:off x="41396" y="260648"/>
            <a:ext cx="9102604" cy="1809492"/>
            <a:chOff x="41396" y="216544"/>
            <a:chExt cx="9102604" cy="1809492"/>
          </a:xfrm>
        </p:grpSpPr>
        <p:pic>
          <p:nvPicPr>
            <p:cNvPr id="22" name="Imagen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96" y="216544"/>
              <a:ext cx="6330804" cy="864095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6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effectLst/>
          </p:spPr>
        </p:pic>
        <p:sp>
          <p:nvSpPr>
            <p:cNvPr id="23" name="Rectángulo 2"/>
            <p:cNvSpPr/>
            <p:nvPr/>
          </p:nvSpPr>
          <p:spPr>
            <a:xfrm>
              <a:off x="99462" y="413404"/>
              <a:ext cx="62727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2800" b="1" dirty="0" smtClean="0">
                  <a:solidFill>
                    <a:schemeClr val="bg1"/>
                  </a:solidFill>
                  <a:latin typeface="Arial" pitchFamily="34" charset="0"/>
                </a:rPr>
                <a:t>¿CÓMO SE FUE CONFORMANDO?</a:t>
              </a:r>
              <a:endParaRPr lang="es-CO" sz="28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pic>
          <p:nvPicPr>
            <p:cNvPr id="24" name="Imagen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1396" y="1080640"/>
              <a:ext cx="9102604" cy="945396"/>
            </a:xfrm>
            <a:prstGeom prst="rect">
              <a:avLst/>
            </a:prstGeom>
          </p:spPr>
        </p:pic>
      </p:grpSp>
      <p:sp>
        <p:nvSpPr>
          <p:cNvPr id="6" name="5 Rectángulo"/>
          <p:cNvSpPr/>
          <p:nvPr/>
        </p:nvSpPr>
        <p:spPr>
          <a:xfrm>
            <a:off x="122428" y="1124743"/>
            <a:ext cx="62497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1200" dirty="0">
                <a:solidFill>
                  <a:schemeClr val="bg1"/>
                </a:solidFill>
                <a:latin typeface="Arial" pitchFamily="34" charset="0"/>
              </a:rPr>
              <a:t>Con interrogantes sobre los avances en las instituciones educativas y el nivel de aprendizajes de los estudiantes, </a:t>
            </a:r>
            <a:r>
              <a:rPr lang="es-CO" sz="1200" b="1" dirty="0">
                <a:solidFill>
                  <a:schemeClr val="bg1"/>
                </a:solidFill>
                <a:latin typeface="Arial" pitchFamily="34" charset="0"/>
              </a:rPr>
              <a:t>se consideró necesario ajustar el instrumento </a:t>
            </a:r>
            <a:r>
              <a:rPr lang="es-CO" sz="1200" b="1" dirty="0" smtClean="0">
                <a:solidFill>
                  <a:schemeClr val="bg1"/>
                </a:solidFill>
                <a:latin typeface="Arial" pitchFamily="34" charset="0"/>
              </a:rPr>
              <a:t/>
            </a:r>
            <a:br>
              <a:rPr lang="es-CO" sz="1200" b="1" dirty="0" smtClean="0">
                <a:solidFill>
                  <a:schemeClr val="bg1"/>
                </a:solidFill>
                <a:latin typeface="Arial" pitchFamily="34" charset="0"/>
              </a:rPr>
            </a:br>
            <a:r>
              <a:rPr lang="es-CO" sz="1200" b="1" dirty="0" smtClean="0">
                <a:solidFill>
                  <a:schemeClr val="bg1"/>
                </a:solidFill>
                <a:latin typeface="Arial" pitchFamily="34" charset="0"/>
              </a:rPr>
              <a:t>de </a:t>
            </a:r>
            <a:r>
              <a:rPr lang="es-CO" sz="1200" b="1" dirty="0">
                <a:solidFill>
                  <a:schemeClr val="bg1"/>
                </a:solidFill>
                <a:latin typeface="Arial" pitchFamily="34" charset="0"/>
              </a:rPr>
              <a:t>evaluación institucional para: </a:t>
            </a:r>
          </a:p>
        </p:txBody>
      </p:sp>
    </p:spTree>
    <p:extLst>
      <p:ext uri="{BB962C8B-B14F-4D97-AF65-F5344CB8AC3E}">
        <p14:creationId xmlns:p14="http://schemas.microsoft.com/office/powerpoint/2010/main" val="56297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6" y="332656"/>
            <a:ext cx="6330804" cy="86409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67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/>
        </p:spPr>
      </p:pic>
      <p:sp>
        <p:nvSpPr>
          <p:cNvPr id="5" name="Rectángulo 2"/>
          <p:cNvSpPr/>
          <p:nvPr/>
        </p:nvSpPr>
        <p:spPr>
          <a:xfrm>
            <a:off x="99462" y="477234"/>
            <a:ext cx="6128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2800" b="1" dirty="0">
                <a:solidFill>
                  <a:schemeClr val="bg1"/>
                </a:solidFill>
                <a:latin typeface="Arial" pitchFamily="34" charset="0"/>
              </a:rPr>
              <a:t>¿CÓMO SE </a:t>
            </a:r>
            <a:r>
              <a:rPr lang="es-CO" sz="2800" b="1" dirty="0" smtClean="0">
                <a:solidFill>
                  <a:schemeClr val="bg1"/>
                </a:solidFill>
                <a:latin typeface="Arial" pitchFamily="34" charset="0"/>
              </a:rPr>
              <a:t>CRISTALIZÓ?</a:t>
            </a:r>
            <a:endParaRPr lang="es-CO" sz="28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075" name="Picture 3" descr="C:\Users\8356923\Documents\SEM20-13\maestros para la vida\Fotos Libros de Maestros\fotos los maestros cuentan\12-Carlos J Echavarría\Carlos J Echavarría 1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5"/>
          <a:stretch/>
        </p:blipFill>
        <p:spPr bwMode="auto">
          <a:xfrm>
            <a:off x="13667" y="0"/>
            <a:ext cx="9152087" cy="598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2"/>
          <p:cNvSpPr/>
          <p:nvPr/>
        </p:nvSpPr>
        <p:spPr>
          <a:xfrm>
            <a:off x="-44329" y="6117565"/>
            <a:ext cx="6128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O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¿CÓMO SE </a:t>
            </a:r>
            <a:r>
              <a:rPr lang="es-CO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</a:rPr>
              <a:t>CRISTALIZÓ?</a:t>
            </a:r>
            <a:endParaRPr lang="es-CO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22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755576" y="4635713"/>
            <a:ext cx="7775575" cy="1169551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800"/>
              </a:spcBef>
              <a:spcAft>
                <a:spcPts val="1200"/>
              </a:spcAft>
            </a:pPr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</a:rPr>
              <a:t>Basada en orientaciones Ministeriales, en las publicaciones de las Guías N°11 de 2006 y N°34 de 2008, Premio a la calidad educativa Medellín y en parámetros internacionales para la revisión de la calidad educativa, que ubica en el centro de la autoevaluación los aspectos académicos y pedagógicos, como principales puntos de referencia para la transformación institucional, y el desarrollo de las potencialidades y desempeños de los estudiantes.</a:t>
            </a:r>
          </a:p>
        </p:txBody>
      </p:sp>
      <p:grpSp>
        <p:nvGrpSpPr>
          <p:cNvPr id="7" name="6 Grupo"/>
          <p:cNvGrpSpPr/>
          <p:nvPr/>
        </p:nvGrpSpPr>
        <p:grpSpPr>
          <a:xfrm>
            <a:off x="41396" y="260648"/>
            <a:ext cx="9102604" cy="1809492"/>
            <a:chOff x="41396" y="216544"/>
            <a:chExt cx="9102604" cy="1809492"/>
          </a:xfrm>
        </p:grpSpPr>
        <p:pic>
          <p:nvPicPr>
            <p:cNvPr id="8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96" y="216544"/>
              <a:ext cx="6330804" cy="864095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67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effectLst/>
          </p:spPr>
        </p:pic>
        <p:sp>
          <p:nvSpPr>
            <p:cNvPr id="9" name="Rectángulo 2"/>
            <p:cNvSpPr/>
            <p:nvPr/>
          </p:nvSpPr>
          <p:spPr>
            <a:xfrm>
              <a:off x="99462" y="413404"/>
              <a:ext cx="627273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s-CO" sz="2800" b="1" dirty="0">
                  <a:solidFill>
                    <a:schemeClr val="bg1"/>
                  </a:solidFill>
                  <a:latin typeface="Arial" pitchFamily="34" charset="0"/>
                </a:rPr>
                <a:t>¿CÓMO SE CRISTALIZÓ?</a:t>
              </a:r>
            </a:p>
          </p:txBody>
        </p:sp>
        <p:pic>
          <p:nvPicPr>
            <p:cNvPr id="10" name="Imagen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1396" y="1080640"/>
              <a:ext cx="9102604" cy="945396"/>
            </a:xfrm>
            <a:prstGeom prst="rect">
              <a:avLst/>
            </a:prstGeom>
          </p:spPr>
        </p:pic>
      </p:grpSp>
      <p:grpSp>
        <p:nvGrpSpPr>
          <p:cNvPr id="11" name="10 Grupo"/>
          <p:cNvGrpSpPr/>
          <p:nvPr/>
        </p:nvGrpSpPr>
        <p:grpSpPr>
          <a:xfrm>
            <a:off x="756865" y="2736370"/>
            <a:ext cx="7775575" cy="1628734"/>
            <a:chOff x="305905" y="31381"/>
            <a:chExt cx="3907575" cy="39770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11 Rectángulo redondeado"/>
            <p:cNvSpPr/>
            <p:nvPr/>
          </p:nvSpPr>
          <p:spPr>
            <a:xfrm>
              <a:off x="305905" y="31381"/>
              <a:ext cx="3907575" cy="397701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12 Rectángulo"/>
            <p:cNvSpPr/>
            <p:nvPr/>
          </p:nvSpPr>
          <p:spPr>
            <a:xfrm>
              <a:off x="325319" y="50795"/>
              <a:ext cx="3868747" cy="35887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9099" tIns="0" rIns="219099" bIns="0" numCol="1" spcCol="1270" anchor="ctr" anchorCtr="0">
              <a:noAutofit/>
            </a:bodyPr>
            <a:lstStyle/>
            <a:p>
              <a:pPr algn="ctr">
                <a:lnSpc>
                  <a:spcPct val="80000"/>
                </a:lnSpc>
                <a:defRPr/>
              </a:pPr>
              <a:r>
                <a:rPr lang="es-CO" sz="4000" b="1" dirty="0" smtClean="0">
                  <a:solidFill>
                    <a:schemeClr val="bg1"/>
                  </a:solidFill>
                  <a:latin typeface="Arial" pitchFamily="34" charset="0"/>
                </a:rPr>
                <a:t>Se </a:t>
              </a:r>
              <a:r>
                <a:rPr lang="es-CO" sz="4000" b="1" dirty="0">
                  <a:solidFill>
                    <a:schemeClr val="bg1"/>
                  </a:solidFill>
                  <a:latin typeface="Arial" pitchFamily="34" charset="0"/>
                </a:rPr>
                <a:t>diseñó la herramienta </a:t>
              </a:r>
              <a:r>
                <a:rPr lang="es-CO" sz="4000" b="1" dirty="0" smtClean="0">
                  <a:solidFill>
                    <a:schemeClr val="bg1"/>
                  </a:solidFill>
                  <a:latin typeface="Arial" pitchFamily="34" charset="0"/>
                </a:rPr>
                <a:t/>
              </a:r>
              <a:br>
                <a:rPr lang="es-CO" sz="4000" b="1" dirty="0" smtClean="0">
                  <a:solidFill>
                    <a:schemeClr val="bg1"/>
                  </a:solidFill>
                  <a:latin typeface="Arial" pitchFamily="34" charset="0"/>
                </a:rPr>
              </a:br>
              <a:r>
                <a:rPr lang="es-CO" sz="2800" b="1" dirty="0">
                  <a:solidFill>
                    <a:schemeClr val="bg1"/>
                  </a:solidFill>
                  <a:latin typeface="Arial" pitchFamily="34" charset="0"/>
                </a:rPr>
                <a:t>de</a:t>
              </a:r>
              <a:r>
                <a:rPr lang="es-CO" sz="4000" b="1" dirty="0" smtClean="0">
                  <a:solidFill>
                    <a:schemeClr val="bg1"/>
                  </a:solidFill>
                  <a:latin typeface="Arial" pitchFamily="34" charset="0"/>
                </a:rPr>
                <a:t> </a:t>
              </a:r>
              <a:r>
                <a:rPr lang="es-CO" sz="2800" b="1" dirty="0">
                  <a:solidFill>
                    <a:schemeClr val="bg1"/>
                  </a:solidFill>
                  <a:latin typeface="Arial" pitchFamily="34" charset="0"/>
                </a:rPr>
                <a:t>autoevaluación institucional integrada </a:t>
              </a:r>
            </a:p>
          </p:txBody>
        </p:sp>
      </p:grpSp>
      <p:sp>
        <p:nvSpPr>
          <p:cNvPr id="3" name="2 Rectángulo"/>
          <p:cNvSpPr/>
          <p:nvPr/>
        </p:nvSpPr>
        <p:spPr>
          <a:xfrm>
            <a:off x="251520" y="1228110"/>
            <a:ext cx="6178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Arial" pitchFamily="34" charset="0"/>
              </a:rPr>
              <a:t>Como consecuencia de lo </a:t>
            </a:r>
            <a:r>
              <a:rPr lang="es-CO" sz="2800" b="1" dirty="0" smtClean="0">
                <a:solidFill>
                  <a:schemeClr val="bg1"/>
                </a:solidFill>
                <a:latin typeface="Arial" pitchFamily="34" charset="0"/>
              </a:rPr>
              <a:t>anterior:</a:t>
            </a:r>
            <a:endParaRPr lang="es-CO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6701</TotalTime>
  <Words>1662</Words>
  <Application>Microsoft Office PowerPoint</Application>
  <PresentationFormat>Presentación en pantalla (4:3)</PresentationFormat>
  <Paragraphs>192</Paragraphs>
  <Slides>24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24</vt:i4>
      </vt:variant>
    </vt:vector>
  </HeadingPairs>
  <TitlesOfParts>
    <vt:vector size="26" baseType="lpstr"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Municipio de Medellin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Patricia Ofelia Echeverri Tobon</dc:creator>
  <cp:lastModifiedBy>SINALTRAINBEC</cp:lastModifiedBy>
  <cp:revision>537</cp:revision>
  <cp:lastPrinted>2013-09-12T21:09:07Z</cp:lastPrinted>
  <dcterms:created xsi:type="dcterms:W3CDTF">2013-07-23T22:14:11Z</dcterms:created>
  <dcterms:modified xsi:type="dcterms:W3CDTF">2013-11-28T13:08:45Z</dcterms:modified>
</cp:coreProperties>
</file>