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notesSlides/notesSlide27.xml" ContentType="application/vnd.openxmlformats-officedocument.presentationml.notesSlide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diagrams/quickStyle17.xml" ContentType="application/vnd.openxmlformats-officedocument.drawingml.diagramStyl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23.xml" ContentType="application/vnd.openxmlformats-officedocument.presentationml.notesSlide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notesSlides/notesSlide12.xml" ContentType="application/vnd.openxmlformats-officedocument.presentationml.notesSlide+xml"/>
  <Override PartName="/ppt/diagrams/quickStyle13.xml" ContentType="application/vnd.openxmlformats-officedocument.drawingml.diagramStyl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layout13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Override PartName="/ppt/diagrams/colors12.xml" ContentType="application/vnd.openxmlformats-officedocument.drawingml.diagramColors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notesSlides/notesSlide13.xml" ContentType="application/vnd.openxmlformats-officedocument.presentationml.notesSlide+xml"/>
  <Override PartName="/ppt/diagrams/quickStyle14.xml" ContentType="application/vnd.openxmlformats-officedocument.drawingml.diagramStyle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diagrams/data11.xml" ContentType="application/vnd.openxmlformats-officedocument.drawingml.diagramData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diagrams/quickStyle15.xml" ContentType="application/vnd.openxmlformats-officedocument.drawingml.diagramStyle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notesSlides/notesSlide10.xml" ContentType="application/vnd.openxmlformats-officedocument.presentationml.notesSlide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colors10.xml" ContentType="application/vnd.openxmlformats-officedocument.drawingml.diagramColors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notesSlides/notesSlide37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diagrams/quickStyle16.xml" ContentType="application/vnd.openxmlformats-officedocument.drawingml.diagramStyl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notesSlides/notesSlide11.xml" ContentType="application/vnd.openxmlformats-officedocument.presentationml.notesSlide+xml"/>
  <Override PartName="/ppt/diagrams/quickStyle12.xml" ContentType="application/vnd.openxmlformats-officedocument.drawingml.diagramStyle+xml"/>
  <Override PartName="/ppt/diagrams/layout16.xml" ContentType="application/vnd.openxmlformats-officedocument.drawingml.diagramLayout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7" r:id="rId2"/>
    <p:sldId id="308" r:id="rId3"/>
    <p:sldId id="441" r:id="rId4"/>
    <p:sldId id="442" r:id="rId5"/>
    <p:sldId id="440" r:id="rId6"/>
    <p:sldId id="413" r:id="rId7"/>
    <p:sldId id="426" r:id="rId8"/>
    <p:sldId id="439" r:id="rId9"/>
    <p:sldId id="414" r:id="rId10"/>
    <p:sldId id="365" r:id="rId11"/>
    <p:sldId id="388" r:id="rId12"/>
    <p:sldId id="366" r:id="rId13"/>
    <p:sldId id="368" r:id="rId14"/>
    <p:sldId id="389" r:id="rId15"/>
    <p:sldId id="418" r:id="rId16"/>
    <p:sldId id="416" r:id="rId17"/>
    <p:sldId id="372" r:id="rId18"/>
    <p:sldId id="393" r:id="rId19"/>
    <p:sldId id="396" r:id="rId20"/>
    <p:sldId id="394" r:id="rId21"/>
    <p:sldId id="383" r:id="rId22"/>
    <p:sldId id="379" r:id="rId23"/>
    <p:sldId id="380" r:id="rId24"/>
    <p:sldId id="399" r:id="rId25"/>
    <p:sldId id="401" r:id="rId26"/>
    <p:sldId id="403" r:id="rId27"/>
    <p:sldId id="408" r:id="rId28"/>
    <p:sldId id="410" r:id="rId29"/>
    <p:sldId id="386" r:id="rId30"/>
    <p:sldId id="397" r:id="rId31"/>
    <p:sldId id="398" r:id="rId32"/>
    <p:sldId id="313" r:id="rId33"/>
    <p:sldId id="299" r:id="rId34"/>
    <p:sldId id="384" r:id="rId35"/>
    <p:sldId id="385" r:id="rId36"/>
    <p:sldId id="387" r:id="rId37"/>
    <p:sldId id="419" r:id="rId38"/>
    <p:sldId id="427" r:id="rId39"/>
    <p:sldId id="428" r:id="rId40"/>
    <p:sldId id="429" r:id="rId41"/>
    <p:sldId id="430" r:id="rId42"/>
    <p:sldId id="431" r:id="rId43"/>
    <p:sldId id="432" r:id="rId44"/>
    <p:sldId id="433" r:id="rId45"/>
    <p:sldId id="434" r:id="rId46"/>
    <p:sldId id="435" r:id="rId47"/>
    <p:sldId id="436" r:id="rId48"/>
    <p:sldId id="437" r:id="rId49"/>
    <p:sldId id="438" r:id="rId50"/>
    <p:sldId id="443" r:id="rId5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J BV" initials="" lastIdx="15" clrIdx="0"/>
  <p:cmAuthor id="1" name="Julián P. Mariño" initials="jm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2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317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57B4AC-22F4-4512-BC90-E5E4CA5E440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464F86C-4C0D-47A9-956B-326459AE9BEC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MX" sz="2000" b="1" dirty="0" smtClean="0">
              <a:latin typeface="Calibri" panose="020F0502020204030204" pitchFamily="34" charset="0"/>
            </a:rPr>
            <a:t>2009 a 2012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4F565C04-4284-4176-BE01-B396F3DB5DAD}" type="parTrans" cxnId="{B800FBFB-E262-41D9-98F0-1FB2088F9D9D}">
      <dgm:prSet/>
      <dgm:spPr/>
      <dgm:t>
        <a:bodyPr/>
        <a:lstStyle/>
        <a:p>
          <a:endParaRPr lang="es-CO" sz="1800"/>
        </a:p>
      </dgm:t>
    </dgm:pt>
    <dgm:pt modelId="{0302E504-65A2-47A5-BE4D-E75A2444B04E}" type="sibTrans" cxnId="{B800FBFB-E262-41D9-98F0-1FB2088F9D9D}">
      <dgm:prSet/>
      <dgm:spPr/>
      <dgm:t>
        <a:bodyPr/>
        <a:lstStyle/>
        <a:p>
          <a:endParaRPr lang="es-CO" sz="1800"/>
        </a:p>
      </dgm:t>
    </dgm:pt>
    <dgm:pt modelId="{4F4706B3-DF35-40F4-986A-6F2871E2AA80}">
      <dgm:prSet phldrT="[Texto]" custT="1"/>
      <dgm:spPr>
        <a:solidFill>
          <a:schemeClr val="accent1"/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1968 a 1990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963C8FD3-FB6F-4781-A8DD-3DED22A1802C}" type="parTrans" cxnId="{ADDE48F5-75E4-4B6F-B1D9-1F9FE6063C14}">
      <dgm:prSet/>
      <dgm:spPr/>
      <dgm:t>
        <a:bodyPr/>
        <a:lstStyle/>
        <a:p>
          <a:endParaRPr lang="es-CO" sz="1800"/>
        </a:p>
      </dgm:t>
    </dgm:pt>
    <dgm:pt modelId="{9E4165D9-2626-47F8-AF6A-B09599844F71}" type="sibTrans" cxnId="{ADDE48F5-75E4-4B6F-B1D9-1F9FE6063C14}">
      <dgm:prSet/>
      <dgm:spPr/>
      <dgm:t>
        <a:bodyPr/>
        <a:lstStyle/>
        <a:p>
          <a:endParaRPr lang="es-CO" sz="1800"/>
        </a:p>
      </dgm:t>
    </dgm:pt>
    <dgm:pt modelId="{2D0F903A-2C8D-43B1-8915-723FAAD40A22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Años 90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EDC99876-6BE9-496B-8DB6-2CE8B7C080B2}" type="parTrans" cxnId="{32197B0C-6F51-442C-9CB6-FEB3725F15F9}">
      <dgm:prSet/>
      <dgm:spPr/>
      <dgm:t>
        <a:bodyPr/>
        <a:lstStyle/>
        <a:p>
          <a:endParaRPr lang="es-CO" sz="1800"/>
        </a:p>
      </dgm:t>
    </dgm:pt>
    <dgm:pt modelId="{E9983898-E293-4A54-BD0F-EBF12C11FFA5}" type="sibTrans" cxnId="{32197B0C-6F51-442C-9CB6-FEB3725F15F9}">
      <dgm:prSet/>
      <dgm:spPr/>
      <dgm:t>
        <a:bodyPr/>
        <a:lstStyle/>
        <a:p>
          <a:endParaRPr lang="es-CO" sz="1800"/>
        </a:p>
      </dgm:t>
    </dgm:pt>
    <dgm:pt modelId="{983C5FF8-19BC-45F3-94F2-A7564CC5434A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2000 a 2008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11848222-D9AB-4949-A9F8-B54A625A160F}" type="parTrans" cxnId="{8F064963-9FC6-42EF-9C43-2C02CE0C2F5B}">
      <dgm:prSet/>
      <dgm:spPr/>
      <dgm:t>
        <a:bodyPr/>
        <a:lstStyle/>
        <a:p>
          <a:endParaRPr lang="es-CO" sz="1800"/>
        </a:p>
      </dgm:t>
    </dgm:pt>
    <dgm:pt modelId="{19266F99-AB3B-4104-9666-3AE664D88098}" type="sibTrans" cxnId="{8F064963-9FC6-42EF-9C43-2C02CE0C2F5B}">
      <dgm:prSet/>
      <dgm:spPr/>
      <dgm:t>
        <a:bodyPr/>
        <a:lstStyle/>
        <a:p>
          <a:endParaRPr lang="es-CO" sz="1800"/>
        </a:p>
      </dgm:t>
    </dgm:pt>
    <dgm:pt modelId="{D74B4D53-943E-42F6-82B2-CE8D66E08F56}" type="pres">
      <dgm:prSet presAssocID="{E657B4AC-22F4-4512-BC90-E5E4CA5E44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B24E598-05DD-4582-91BB-1A80A6AA86DA}" type="pres">
      <dgm:prSet presAssocID="{4F4706B3-DF35-40F4-986A-6F2871E2AA80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906E677-694A-4B5E-97C1-F43A9C93E6F0}" type="pres">
      <dgm:prSet presAssocID="{9E4165D9-2626-47F8-AF6A-B09599844F71}" presName="parTxOnlySpace" presStyleCnt="0"/>
      <dgm:spPr/>
    </dgm:pt>
    <dgm:pt modelId="{003DACBE-3A4D-4587-8430-1A9F891CABAB}" type="pres">
      <dgm:prSet presAssocID="{2D0F903A-2C8D-43B1-8915-723FAAD40A22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7E541B1-0F69-463B-8037-F7A0AFCB2A13}" type="pres">
      <dgm:prSet presAssocID="{E9983898-E293-4A54-BD0F-EBF12C11FFA5}" presName="parTxOnlySpace" presStyleCnt="0"/>
      <dgm:spPr/>
    </dgm:pt>
    <dgm:pt modelId="{0597108B-A29A-4D42-B54B-184FAEB2B4BF}" type="pres">
      <dgm:prSet presAssocID="{983C5FF8-19BC-45F3-94F2-A7564CC5434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B48C20B-D403-4A87-A961-7F7F20C31986}" type="pres">
      <dgm:prSet presAssocID="{19266F99-AB3B-4104-9666-3AE664D88098}" presName="parTxOnlySpace" presStyleCnt="0"/>
      <dgm:spPr/>
    </dgm:pt>
    <dgm:pt modelId="{3AF4C162-63E7-4956-95CA-A5262C7FF42D}" type="pres">
      <dgm:prSet presAssocID="{9464F86C-4C0D-47A9-956B-326459AE9BEC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ADDE48F5-75E4-4B6F-B1D9-1F9FE6063C14}" srcId="{E657B4AC-22F4-4512-BC90-E5E4CA5E4403}" destId="{4F4706B3-DF35-40F4-986A-6F2871E2AA80}" srcOrd="0" destOrd="0" parTransId="{963C8FD3-FB6F-4781-A8DD-3DED22A1802C}" sibTransId="{9E4165D9-2626-47F8-AF6A-B09599844F71}"/>
    <dgm:cxn modelId="{8F064963-9FC6-42EF-9C43-2C02CE0C2F5B}" srcId="{E657B4AC-22F4-4512-BC90-E5E4CA5E4403}" destId="{983C5FF8-19BC-45F3-94F2-A7564CC5434A}" srcOrd="2" destOrd="0" parTransId="{11848222-D9AB-4949-A9F8-B54A625A160F}" sibTransId="{19266F99-AB3B-4104-9666-3AE664D88098}"/>
    <dgm:cxn modelId="{BABC4A39-9F71-40B7-A667-1D9BC5ABD0A6}" type="presOf" srcId="{983C5FF8-19BC-45F3-94F2-A7564CC5434A}" destId="{0597108B-A29A-4D42-B54B-184FAEB2B4BF}" srcOrd="0" destOrd="0" presId="urn:microsoft.com/office/officeart/2005/8/layout/chevron1"/>
    <dgm:cxn modelId="{32197B0C-6F51-442C-9CB6-FEB3725F15F9}" srcId="{E657B4AC-22F4-4512-BC90-E5E4CA5E4403}" destId="{2D0F903A-2C8D-43B1-8915-723FAAD40A22}" srcOrd="1" destOrd="0" parTransId="{EDC99876-6BE9-496B-8DB6-2CE8B7C080B2}" sibTransId="{E9983898-E293-4A54-BD0F-EBF12C11FFA5}"/>
    <dgm:cxn modelId="{539448AD-17A4-4F55-B4CA-EC7906734EFB}" type="presOf" srcId="{9464F86C-4C0D-47A9-956B-326459AE9BEC}" destId="{3AF4C162-63E7-4956-95CA-A5262C7FF42D}" srcOrd="0" destOrd="0" presId="urn:microsoft.com/office/officeart/2005/8/layout/chevron1"/>
    <dgm:cxn modelId="{14C5ADBB-488D-46EB-ADE3-5DA58B27D29F}" type="presOf" srcId="{E657B4AC-22F4-4512-BC90-E5E4CA5E4403}" destId="{D74B4D53-943E-42F6-82B2-CE8D66E08F56}" srcOrd="0" destOrd="0" presId="urn:microsoft.com/office/officeart/2005/8/layout/chevron1"/>
    <dgm:cxn modelId="{A5F70664-F8C2-4564-B9CB-D76F8C723CD3}" type="presOf" srcId="{2D0F903A-2C8D-43B1-8915-723FAAD40A22}" destId="{003DACBE-3A4D-4587-8430-1A9F891CABAB}" srcOrd="0" destOrd="0" presId="urn:microsoft.com/office/officeart/2005/8/layout/chevron1"/>
    <dgm:cxn modelId="{B800FBFB-E262-41D9-98F0-1FB2088F9D9D}" srcId="{E657B4AC-22F4-4512-BC90-E5E4CA5E4403}" destId="{9464F86C-4C0D-47A9-956B-326459AE9BEC}" srcOrd="3" destOrd="0" parTransId="{4F565C04-4284-4176-BE01-B396F3DB5DAD}" sibTransId="{0302E504-65A2-47A5-BE4D-E75A2444B04E}"/>
    <dgm:cxn modelId="{5C1AF22F-EE4D-4B67-8FCA-313354CADB6F}" type="presOf" srcId="{4F4706B3-DF35-40F4-986A-6F2871E2AA80}" destId="{CB24E598-05DD-4582-91BB-1A80A6AA86DA}" srcOrd="0" destOrd="0" presId="urn:microsoft.com/office/officeart/2005/8/layout/chevron1"/>
    <dgm:cxn modelId="{31681599-8E16-4CB8-8DE0-D348D96248DA}" type="presParOf" srcId="{D74B4D53-943E-42F6-82B2-CE8D66E08F56}" destId="{CB24E598-05DD-4582-91BB-1A80A6AA86DA}" srcOrd="0" destOrd="0" presId="urn:microsoft.com/office/officeart/2005/8/layout/chevron1"/>
    <dgm:cxn modelId="{DEFB5B15-4B3E-44A5-86E5-FD93371B7F8A}" type="presParOf" srcId="{D74B4D53-943E-42F6-82B2-CE8D66E08F56}" destId="{D906E677-694A-4B5E-97C1-F43A9C93E6F0}" srcOrd="1" destOrd="0" presId="urn:microsoft.com/office/officeart/2005/8/layout/chevron1"/>
    <dgm:cxn modelId="{9671B039-04DD-42F6-8572-4F85947CFC86}" type="presParOf" srcId="{D74B4D53-943E-42F6-82B2-CE8D66E08F56}" destId="{003DACBE-3A4D-4587-8430-1A9F891CABAB}" srcOrd="2" destOrd="0" presId="urn:microsoft.com/office/officeart/2005/8/layout/chevron1"/>
    <dgm:cxn modelId="{48C57D85-FB77-4298-AD41-ACD71BA30D51}" type="presParOf" srcId="{D74B4D53-943E-42F6-82B2-CE8D66E08F56}" destId="{B7E541B1-0F69-463B-8037-F7A0AFCB2A13}" srcOrd="3" destOrd="0" presId="urn:microsoft.com/office/officeart/2005/8/layout/chevron1"/>
    <dgm:cxn modelId="{54EABFB3-3997-4AA1-A1BE-A31F511F6ADC}" type="presParOf" srcId="{D74B4D53-943E-42F6-82B2-CE8D66E08F56}" destId="{0597108B-A29A-4D42-B54B-184FAEB2B4BF}" srcOrd="4" destOrd="0" presId="urn:microsoft.com/office/officeart/2005/8/layout/chevron1"/>
    <dgm:cxn modelId="{14067090-4DC9-44B0-A9D4-C59388D23674}" type="presParOf" srcId="{D74B4D53-943E-42F6-82B2-CE8D66E08F56}" destId="{BB48C20B-D403-4A87-A961-7F7F20C31986}" srcOrd="5" destOrd="0" presId="urn:microsoft.com/office/officeart/2005/8/layout/chevron1"/>
    <dgm:cxn modelId="{ECEA34AE-A013-48CE-9EFE-21A0BEB2CF66}" type="presParOf" srcId="{D74B4D53-943E-42F6-82B2-CE8D66E08F56}" destId="{3AF4C162-63E7-4956-95CA-A5262C7FF42D}" srcOrd="6" destOrd="0" presId="urn:microsoft.com/office/officeart/2005/8/layout/chevron1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657B4AC-22F4-4512-BC90-E5E4CA5E440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464F86C-4C0D-47A9-956B-326459AE9BEC}">
      <dgm:prSet custT="1"/>
      <dgm:spPr>
        <a:solidFill>
          <a:schemeClr val="accent1"/>
        </a:solidFill>
      </dgm:spPr>
      <dgm:t>
        <a:bodyPr/>
        <a:lstStyle/>
        <a:p>
          <a:pPr>
            <a:lnSpc>
              <a:spcPct val="100000"/>
            </a:lnSpc>
          </a:pPr>
          <a:r>
            <a:rPr lang="es-MX" sz="1800" b="1" dirty="0" smtClean="0">
              <a:latin typeface="Calibri" panose="020F0502020204030204" pitchFamily="34" charset="0"/>
            </a:rPr>
            <a:t>2009 a 2012</a:t>
          </a:r>
          <a:endParaRPr lang="es-CO" sz="1800" b="1" dirty="0">
            <a:latin typeface="Calibri" panose="020F0502020204030204" pitchFamily="34" charset="0"/>
          </a:endParaRPr>
        </a:p>
      </dgm:t>
    </dgm:pt>
    <dgm:pt modelId="{4F565C04-4284-4176-BE01-B396F3DB5DAD}" type="parTrans" cxnId="{B800FBFB-E262-41D9-98F0-1FB2088F9D9D}">
      <dgm:prSet/>
      <dgm:spPr/>
      <dgm:t>
        <a:bodyPr/>
        <a:lstStyle/>
        <a:p>
          <a:endParaRPr lang="es-CO" sz="1600"/>
        </a:p>
      </dgm:t>
    </dgm:pt>
    <dgm:pt modelId="{0302E504-65A2-47A5-BE4D-E75A2444B04E}" type="sibTrans" cxnId="{B800FBFB-E262-41D9-98F0-1FB2088F9D9D}">
      <dgm:prSet/>
      <dgm:spPr/>
      <dgm:t>
        <a:bodyPr/>
        <a:lstStyle/>
        <a:p>
          <a:endParaRPr lang="es-CO" sz="1600"/>
        </a:p>
      </dgm:t>
    </dgm:pt>
    <dgm:pt modelId="{4F4706B3-DF35-40F4-986A-6F2871E2AA80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1800" b="1" dirty="0" smtClean="0">
              <a:latin typeface="Calibri" panose="020F0502020204030204" pitchFamily="34" charset="0"/>
            </a:rPr>
            <a:t>1968 a 1990</a:t>
          </a:r>
          <a:endParaRPr lang="es-CO" sz="1800" b="1" dirty="0">
            <a:latin typeface="Calibri" panose="020F0502020204030204" pitchFamily="34" charset="0"/>
          </a:endParaRPr>
        </a:p>
      </dgm:t>
    </dgm:pt>
    <dgm:pt modelId="{963C8FD3-FB6F-4781-A8DD-3DED22A1802C}" type="parTrans" cxnId="{ADDE48F5-75E4-4B6F-B1D9-1F9FE6063C14}">
      <dgm:prSet/>
      <dgm:spPr/>
      <dgm:t>
        <a:bodyPr/>
        <a:lstStyle/>
        <a:p>
          <a:endParaRPr lang="es-CO" sz="1600"/>
        </a:p>
      </dgm:t>
    </dgm:pt>
    <dgm:pt modelId="{9E4165D9-2626-47F8-AF6A-B09599844F71}" type="sibTrans" cxnId="{ADDE48F5-75E4-4B6F-B1D9-1F9FE6063C14}">
      <dgm:prSet/>
      <dgm:spPr/>
      <dgm:t>
        <a:bodyPr/>
        <a:lstStyle/>
        <a:p>
          <a:endParaRPr lang="es-CO" sz="1600"/>
        </a:p>
      </dgm:t>
    </dgm:pt>
    <dgm:pt modelId="{2D0F903A-2C8D-43B1-8915-723FAAD40A22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1800" b="1" dirty="0" smtClean="0">
              <a:latin typeface="Calibri" panose="020F0502020204030204" pitchFamily="34" charset="0"/>
            </a:rPr>
            <a:t>Años 90</a:t>
          </a:r>
          <a:endParaRPr lang="es-CO" sz="1800" b="1" dirty="0">
            <a:latin typeface="Calibri" panose="020F0502020204030204" pitchFamily="34" charset="0"/>
          </a:endParaRPr>
        </a:p>
      </dgm:t>
    </dgm:pt>
    <dgm:pt modelId="{EDC99876-6BE9-496B-8DB6-2CE8B7C080B2}" type="parTrans" cxnId="{32197B0C-6F51-442C-9CB6-FEB3725F15F9}">
      <dgm:prSet/>
      <dgm:spPr/>
      <dgm:t>
        <a:bodyPr/>
        <a:lstStyle/>
        <a:p>
          <a:endParaRPr lang="es-CO" sz="1600"/>
        </a:p>
      </dgm:t>
    </dgm:pt>
    <dgm:pt modelId="{E9983898-E293-4A54-BD0F-EBF12C11FFA5}" type="sibTrans" cxnId="{32197B0C-6F51-442C-9CB6-FEB3725F15F9}">
      <dgm:prSet/>
      <dgm:spPr/>
      <dgm:t>
        <a:bodyPr/>
        <a:lstStyle/>
        <a:p>
          <a:endParaRPr lang="es-CO" sz="1600"/>
        </a:p>
      </dgm:t>
    </dgm:pt>
    <dgm:pt modelId="{983C5FF8-19BC-45F3-94F2-A7564CC5434A}">
      <dgm:prSet phldrT="[Texto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es-CO" sz="1800" b="1" dirty="0" smtClean="0">
              <a:latin typeface="Calibri" panose="020F0502020204030204" pitchFamily="34" charset="0"/>
            </a:rPr>
            <a:t>2000 a 2008</a:t>
          </a:r>
          <a:endParaRPr lang="es-CO" sz="1800" b="1" dirty="0">
            <a:latin typeface="Calibri" panose="020F0502020204030204" pitchFamily="34" charset="0"/>
          </a:endParaRPr>
        </a:p>
      </dgm:t>
    </dgm:pt>
    <dgm:pt modelId="{11848222-D9AB-4949-A9F8-B54A625A160F}" type="parTrans" cxnId="{8F064963-9FC6-42EF-9C43-2C02CE0C2F5B}">
      <dgm:prSet/>
      <dgm:spPr/>
      <dgm:t>
        <a:bodyPr/>
        <a:lstStyle/>
        <a:p>
          <a:endParaRPr lang="es-CO" sz="1600"/>
        </a:p>
      </dgm:t>
    </dgm:pt>
    <dgm:pt modelId="{19266F99-AB3B-4104-9666-3AE664D88098}" type="sibTrans" cxnId="{8F064963-9FC6-42EF-9C43-2C02CE0C2F5B}">
      <dgm:prSet/>
      <dgm:spPr/>
      <dgm:t>
        <a:bodyPr/>
        <a:lstStyle/>
        <a:p>
          <a:endParaRPr lang="es-CO" sz="1600"/>
        </a:p>
      </dgm:t>
    </dgm:pt>
    <dgm:pt modelId="{D74B4D53-943E-42F6-82B2-CE8D66E08F56}" type="pres">
      <dgm:prSet presAssocID="{E657B4AC-22F4-4512-BC90-E5E4CA5E44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B24E598-05DD-4582-91BB-1A80A6AA86DA}" type="pres">
      <dgm:prSet presAssocID="{4F4706B3-DF35-40F4-986A-6F2871E2AA80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906E677-694A-4B5E-97C1-F43A9C93E6F0}" type="pres">
      <dgm:prSet presAssocID="{9E4165D9-2626-47F8-AF6A-B09599844F71}" presName="parTxOnlySpace" presStyleCnt="0"/>
      <dgm:spPr/>
    </dgm:pt>
    <dgm:pt modelId="{003DACBE-3A4D-4587-8430-1A9F891CABAB}" type="pres">
      <dgm:prSet presAssocID="{2D0F903A-2C8D-43B1-8915-723FAAD40A22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7E541B1-0F69-463B-8037-F7A0AFCB2A13}" type="pres">
      <dgm:prSet presAssocID="{E9983898-E293-4A54-BD0F-EBF12C11FFA5}" presName="parTxOnlySpace" presStyleCnt="0"/>
      <dgm:spPr/>
    </dgm:pt>
    <dgm:pt modelId="{0597108B-A29A-4D42-B54B-184FAEB2B4BF}" type="pres">
      <dgm:prSet presAssocID="{983C5FF8-19BC-45F3-94F2-A7564CC5434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B48C20B-D403-4A87-A961-7F7F20C31986}" type="pres">
      <dgm:prSet presAssocID="{19266F99-AB3B-4104-9666-3AE664D88098}" presName="parTxOnlySpace" presStyleCnt="0"/>
      <dgm:spPr/>
    </dgm:pt>
    <dgm:pt modelId="{3AF4C162-63E7-4956-95CA-A5262C7FF42D}" type="pres">
      <dgm:prSet presAssocID="{9464F86C-4C0D-47A9-956B-326459AE9BEC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ADDE48F5-75E4-4B6F-B1D9-1F9FE6063C14}" srcId="{E657B4AC-22F4-4512-BC90-E5E4CA5E4403}" destId="{4F4706B3-DF35-40F4-986A-6F2871E2AA80}" srcOrd="0" destOrd="0" parTransId="{963C8FD3-FB6F-4781-A8DD-3DED22A1802C}" sibTransId="{9E4165D9-2626-47F8-AF6A-B09599844F71}"/>
    <dgm:cxn modelId="{8F064963-9FC6-42EF-9C43-2C02CE0C2F5B}" srcId="{E657B4AC-22F4-4512-BC90-E5E4CA5E4403}" destId="{983C5FF8-19BC-45F3-94F2-A7564CC5434A}" srcOrd="2" destOrd="0" parTransId="{11848222-D9AB-4949-A9F8-B54A625A160F}" sibTransId="{19266F99-AB3B-4104-9666-3AE664D88098}"/>
    <dgm:cxn modelId="{32197B0C-6F51-442C-9CB6-FEB3725F15F9}" srcId="{E657B4AC-22F4-4512-BC90-E5E4CA5E4403}" destId="{2D0F903A-2C8D-43B1-8915-723FAAD40A22}" srcOrd="1" destOrd="0" parTransId="{EDC99876-6BE9-496B-8DB6-2CE8B7C080B2}" sibTransId="{E9983898-E293-4A54-BD0F-EBF12C11FFA5}"/>
    <dgm:cxn modelId="{962F6697-02CC-45BD-890C-C42036708150}" type="presOf" srcId="{983C5FF8-19BC-45F3-94F2-A7564CC5434A}" destId="{0597108B-A29A-4D42-B54B-184FAEB2B4BF}" srcOrd="0" destOrd="0" presId="urn:microsoft.com/office/officeart/2005/8/layout/chevron1"/>
    <dgm:cxn modelId="{E01EB16A-A7F6-4333-9F17-3D70395D1890}" type="presOf" srcId="{9464F86C-4C0D-47A9-956B-326459AE9BEC}" destId="{3AF4C162-63E7-4956-95CA-A5262C7FF42D}" srcOrd="0" destOrd="0" presId="urn:microsoft.com/office/officeart/2005/8/layout/chevron1"/>
    <dgm:cxn modelId="{9750F83A-B1A3-4208-962E-40515C8ED458}" type="presOf" srcId="{2D0F903A-2C8D-43B1-8915-723FAAD40A22}" destId="{003DACBE-3A4D-4587-8430-1A9F891CABAB}" srcOrd="0" destOrd="0" presId="urn:microsoft.com/office/officeart/2005/8/layout/chevron1"/>
    <dgm:cxn modelId="{06A69223-F8A1-42D8-BFDF-3621F92C9DBB}" type="presOf" srcId="{4F4706B3-DF35-40F4-986A-6F2871E2AA80}" destId="{CB24E598-05DD-4582-91BB-1A80A6AA86DA}" srcOrd="0" destOrd="0" presId="urn:microsoft.com/office/officeart/2005/8/layout/chevron1"/>
    <dgm:cxn modelId="{B800FBFB-E262-41D9-98F0-1FB2088F9D9D}" srcId="{E657B4AC-22F4-4512-BC90-E5E4CA5E4403}" destId="{9464F86C-4C0D-47A9-956B-326459AE9BEC}" srcOrd="3" destOrd="0" parTransId="{4F565C04-4284-4176-BE01-B396F3DB5DAD}" sibTransId="{0302E504-65A2-47A5-BE4D-E75A2444B04E}"/>
    <dgm:cxn modelId="{B779AFF5-7763-4CC4-A268-FB82CD39803C}" type="presOf" srcId="{E657B4AC-22F4-4512-BC90-E5E4CA5E4403}" destId="{D74B4D53-943E-42F6-82B2-CE8D66E08F56}" srcOrd="0" destOrd="0" presId="urn:microsoft.com/office/officeart/2005/8/layout/chevron1"/>
    <dgm:cxn modelId="{6BB9F02A-FB80-4E7B-A736-76994F63BDFA}" type="presParOf" srcId="{D74B4D53-943E-42F6-82B2-CE8D66E08F56}" destId="{CB24E598-05DD-4582-91BB-1A80A6AA86DA}" srcOrd="0" destOrd="0" presId="urn:microsoft.com/office/officeart/2005/8/layout/chevron1"/>
    <dgm:cxn modelId="{1518C85A-5AB4-41FB-BBC1-1457BC2B2C75}" type="presParOf" srcId="{D74B4D53-943E-42F6-82B2-CE8D66E08F56}" destId="{D906E677-694A-4B5E-97C1-F43A9C93E6F0}" srcOrd="1" destOrd="0" presId="urn:microsoft.com/office/officeart/2005/8/layout/chevron1"/>
    <dgm:cxn modelId="{8C7ADB7A-3553-4806-BDCD-A186C386717E}" type="presParOf" srcId="{D74B4D53-943E-42F6-82B2-CE8D66E08F56}" destId="{003DACBE-3A4D-4587-8430-1A9F891CABAB}" srcOrd="2" destOrd="0" presId="urn:microsoft.com/office/officeart/2005/8/layout/chevron1"/>
    <dgm:cxn modelId="{6C411BDA-E2A1-43BA-A07A-150E03E8EF77}" type="presParOf" srcId="{D74B4D53-943E-42F6-82B2-CE8D66E08F56}" destId="{B7E541B1-0F69-463B-8037-F7A0AFCB2A13}" srcOrd="3" destOrd="0" presId="urn:microsoft.com/office/officeart/2005/8/layout/chevron1"/>
    <dgm:cxn modelId="{921E502C-7F67-4E59-A883-ED5EC953F9D6}" type="presParOf" srcId="{D74B4D53-943E-42F6-82B2-CE8D66E08F56}" destId="{0597108B-A29A-4D42-B54B-184FAEB2B4BF}" srcOrd="4" destOrd="0" presId="urn:microsoft.com/office/officeart/2005/8/layout/chevron1"/>
    <dgm:cxn modelId="{931CE6BF-38B7-4F2D-A7E9-60A19C62BFD1}" type="presParOf" srcId="{D74B4D53-943E-42F6-82B2-CE8D66E08F56}" destId="{BB48C20B-D403-4A87-A961-7F7F20C31986}" srcOrd="5" destOrd="0" presId="urn:microsoft.com/office/officeart/2005/8/layout/chevron1"/>
    <dgm:cxn modelId="{A958221A-E510-4272-A7D3-66DED3006894}" type="presParOf" srcId="{D74B4D53-943E-42F6-82B2-CE8D66E08F56}" destId="{3AF4C162-63E7-4956-95CA-A5262C7FF42D}" srcOrd="6" destOrd="0" presId="urn:microsoft.com/office/officeart/2005/8/layout/chevron1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657B4AC-22F4-4512-BC90-E5E4CA5E440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464F86C-4C0D-47A9-956B-326459AE9BEC}">
      <dgm:prSet custT="1"/>
      <dgm:spPr>
        <a:solidFill>
          <a:schemeClr val="accent1"/>
        </a:solidFill>
      </dgm:spPr>
      <dgm:t>
        <a:bodyPr/>
        <a:lstStyle/>
        <a:p>
          <a:pPr>
            <a:lnSpc>
              <a:spcPct val="100000"/>
            </a:lnSpc>
          </a:pPr>
          <a:r>
            <a:rPr lang="es-MX" sz="1800" b="1" dirty="0" smtClean="0">
              <a:latin typeface="Calibri" panose="020F0502020204030204" pitchFamily="34" charset="0"/>
            </a:rPr>
            <a:t>2009 a 2012</a:t>
          </a:r>
          <a:endParaRPr lang="es-CO" sz="1800" b="1" dirty="0">
            <a:latin typeface="Calibri" panose="020F0502020204030204" pitchFamily="34" charset="0"/>
          </a:endParaRPr>
        </a:p>
      </dgm:t>
    </dgm:pt>
    <dgm:pt modelId="{4F565C04-4284-4176-BE01-B396F3DB5DAD}" type="parTrans" cxnId="{B800FBFB-E262-41D9-98F0-1FB2088F9D9D}">
      <dgm:prSet/>
      <dgm:spPr/>
      <dgm:t>
        <a:bodyPr/>
        <a:lstStyle/>
        <a:p>
          <a:endParaRPr lang="es-CO" sz="1600"/>
        </a:p>
      </dgm:t>
    </dgm:pt>
    <dgm:pt modelId="{0302E504-65A2-47A5-BE4D-E75A2444B04E}" type="sibTrans" cxnId="{B800FBFB-E262-41D9-98F0-1FB2088F9D9D}">
      <dgm:prSet/>
      <dgm:spPr/>
      <dgm:t>
        <a:bodyPr/>
        <a:lstStyle/>
        <a:p>
          <a:endParaRPr lang="es-CO" sz="1600"/>
        </a:p>
      </dgm:t>
    </dgm:pt>
    <dgm:pt modelId="{4F4706B3-DF35-40F4-986A-6F2871E2AA80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1800" b="1" dirty="0" smtClean="0">
              <a:latin typeface="Calibri" panose="020F0502020204030204" pitchFamily="34" charset="0"/>
            </a:rPr>
            <a:t>1968 a 1990</a:t>
          </a:r>
          <a:endParaRPr lang="es-CO" sz="1800" b="1" dirty="0">
            <a:latin typeface="Calibri" panose="020F0502020204030204" pitchFamily="34" charset="0"/>
          </a:endParaRPr>
        </a:p>
      </dgm:t>
    </dgm:pt>
    <dgm:pt modelId="{963C8FD3-FB6F-4781-A8DD-3DED22A1802C}" type="parTrans" cxnId="{ADDE48F5-75E4-4B6F-B1D9-1F9FE6063C14}">
      <dgm:prSet/>
      <dgm:spPr/>
      <dgm:t>
        <a:bodyPr/>
        <a:lstStyle/>
        <a:p>
          <a:endParaRPr lang="es-CO" sz="1600"/>
        </a:p>
      </dgm:t>
    </dgm:pt>
    <dgm:pt modelId="{9E4165D9-2626-47F8-AF6A-B09599844F71}" type="sibTrans" cxnId="{ADDE48F5-75E4-4B6F-B1D9-1F9FE6063C14}">
      <dgm:prSet/>
      <dgm:spPr/>
      <dgm:t>
        <a:bodyPr/>
        <a:lstStyle/>
        <a:p>
          <a:endParaRPr lang="es-CO" sz="1600"/>
        </a:p>
      </dgm:t>
    </dgm:pt>
    <dgm:pt modelId="{2D0F903A-2C8D-43B1-8915-723FAAD40A22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1800" b="1" dirty="0" smtClean="0">
              <a:latin typeface="Calibri" panose="020F0502020204030204" pitchFamily="34" charset="0"/>
            </a:rPr>
            <a:t>Años 90</a:t>
          </a:r>
          <a:endParaRPr lang="es-CO" sz="1800" b="1" dirty="0">
            <a:latin typeface="Calibri" panose="020F0502020204030204" pitchFamily="34" charset="0"/>
          </a:endParaRPr>
        </a:p>
      </dgm:t>
    </dgm:pt>
    <dgm:pt modelId="{EDC99876-6BE9-496B-8DB6-2CE8B7C080B2}" type="parTrans" cxnId="{32197B0C-6F51-442C-9CB6-FEB3725F15F9}">
      <dgm:prSet/>
      <dgm:spPr/>
      <dgm:t>
        <a:bodyPr/>
        <a:lstStyle/>
        <a:p>
          <a:endParaRPr lang="es-CO" sz="1600"/>
        </a:p>
      </dgm:t>
    </dgm:pt>
    <dgm:pt modelId="{E9983898-E293-4A54-BD0F-EBF12C11FFA5}" type="sibTrans" cxnId="{32197B0C-6F51-442C-9CB6-FEB3725F15F9}">
      <dgm:prSet/>
      <dgm:spPr/>
      <dgm:t>
        <a:bodyPr/>
        <a:lstStyle/>
        <a:p>
          <a:endParaRPr lang="es-CO" sz="1600"/>
        </a:p>
      </dgm:t>
    </dgm:pt>
    <dgm:pt modelId="{983C5FF8-19BC-45F3-94F2-A7564CC5434A}">
      <dgm:prSet phldrT="[Texto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es-CO" sz="1800" b="1" dirty="0" smtClean="0">
              <a:latin typeface="Calibri" panose="020F0502020204030204" pitchFamily="34" charset="0"/>
            </a:rPr>
            <a:t>2000 a 2008</a:t>
          </a:r>
          <a:endParaRPr lang="es-CO" sz="1800" b="1" dirty="0">
            <a:latin typeface="Calibri" panose="020F0502020204030204" pitchFamily="34" charset="0"/>
          </a:endParaRPr>
        </a:p>
      </dgm:t>
    </dgm:pt>
    <dgm:pt modelId="{11848222-D9AB-4949-A9F8-B54A625A160F}" type="parTrans" cxnId="{8F064963-9FC6-42EF-9C43-2C02CE0C2F5B}">
      <dgm:prSet/>
      <dgm:spPr/>
      <dgm:t>
        <a:bodyPr/>
        <a:lstStyle/>
        <a:p>
          <a:endParaRPr lang="es-CO" sz="1600"/>
        </a:p>
      </dgm:t>
    </dgm:pt>
    <dgm:pt modelId="{19266F99-AB3B-4104-9666-3AE664D88098}" type="sibTrans" cxnId="{8F064963-9FC6-42EF-9C43-2C02CE0C2F5B}">
      <dgm:prSet/>
      <dgm:spPr/>
      <dgm:t>
        <a:bodyPr/>
        <a:lstStyle/>
        <a:p>
          <a:endParaRPr lang="es-CO" sz="1600"/>
        </a:p>
      </dgm:t>
    </dgm:pt>
    <dgm:pt modelId="{D74B4D53-943E-42F6-82B2-CE8D66E08F56}" type="pres">
      <dgm:prSet presAssocID="{E657B4AC-22F4-4512-BC90-E5E4CA5E44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B24E598-05DD-4582-91BB-1A80A6AA86DA}" type="pres">
      <dgm:prSet presAssocID="{4F4706B3-DF35-40F4-986A-6F2871E2AA80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906E677-694A-4B5E-97C1-F43A9C93E6F0}" type="pres">
      <dgm:prSet presAssocID="{9E4165D9-2626-47F8-AF6A-B09599844F71}" presName="parTxOnlySpace" presStyleCnt="0"/>
      <dgm:spPr/>
    </dgm:pt>
    <dgm:pt modelId="{003DACBE-3A4D-4587-8430-1A9F891CABAB}" type="pres">
      <dgm:prSet presAssocID="{2D0F903A-2C8D-43B1-8915-723FAAD40A22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7E541B1-0F69-463B-8037-F7A0AFCB2A13}" type="pres">
      <dgm:prSet presAssocID="{E9983898-E293-4A54-BD0F-EBF12C11FFA5}" presName="parTxOnlySpace" presStyleCnt="0"/>
      <dgm:spPr/>
    </dgm:pt>
    <dgm:pt modelId="{0597108B-A29A-4D42-B54B-184FAEB2B4BF}" type="pres">
      <dgm:prSet presAssocID="{983C5FF8-19BC-45F3-94F2-A7564CC5434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B48C20B-D403-4A87-A961-7F7F20C31986}" type="pres">
      <dgm:prSet presAssocID="{19266F99-AB3B-4104-9666-3AE664D88098}" presName="parTxOnlySpace" presStyleCnt="0"/>
      <dgm:spPr/>
    </dgm:pt>
    <dgm:pt modelId="{3AF4C162-63E7-4956-95CA-A5262C7FF42D}" type="pres">
      <dgm:prSet presAssocID="{9464F86C-4C0D-47A9-956B-326459AE9BEC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ADDE48F5-75E4-4B6F-B1D9-1F9FE6063C14}" srcId="{E657B4AC-22F4-4512-BC90-E5E4CA5E4403}" destId="{4F4706B3-DF35-40F4-986A-6F2871E2AA80}" srcOrd="0" destOrd="0" parTransId="{963C8FD3-FB6F-4781-A8DD-3DED22A1802C}" sibTransId="{9E4165D9-2626-47F8-AF6A-B09599844F71}"/>
    <dgm:cxn modelId="{8F064963-9FC6-42EF-9C43-2C02CE0C2F5B}" srcId="{E657B4AC-22F4-4512-BC90-E5E4CA5E4403}" destId="{983C5FF8-19BC-45F3-94F2-A7564CC5434A}" srcOrd="2" destOrd="0" parTransId="{11848222-D9AB-4949-A9F8-B54A625A160F}" sibTransId="{19266F99-AB3B-4104-9666-3AE664D88098}"/>
    <dgm:cxn modelId="{32197B0C-6F51-442C-9CB6-FEB3725F15F9}" srcId="{E657B4AC-22F4-4512-BC90-E5E4CA5E4403}" destId="{2D0F903A-2C8D-43B1-8915-723FAAD40A22}" srcOrd="1" destOrd="0" parTransId="{EDC99876-6BE9-496B-8DB6-2CE8B7C080B2}" sibTransId="{E9983898-E293-4A54-BD0F-EBF12C11FFA5}"/>
    <dgm:cxn modelId="{A8F133FB-042D-475F-94F2-799EAA7AC4EF}" type="presOf" srcId="{2D0F903A-2C8D-43B1-8915-723FAAD40A22}" destId="{003DACBE-3A4D-4587-8430-1A9F891CABAB}" srcOrd="0" destOrd="0" presId="urn:microsoft.com/office/officeart/2005/8/layout/chevron1"/>
    <dgm:cxn modelId="{F1202D33-C553-47E2-B113-59762FE27971}" type="presOf" srcId="{9464F86C-4C0D-47A9-956B-326459AE9BEC}" destId="{3AF4C162-63E7-4956-95CA-A5262C7FF42D}" srcOrd="0" destOrd="0" presId="urn:microsoft.com/office/officeart/2005/8/layout/chevron1"/>
    <dgm:cxn modelId="{B800FBFB-E262-41D9-98F0-1FB2088F9D9D}" srcId="{E657B4AC-22F4-4512-BC90-E5E4CA5E4403}" destId="{9464F86C-4C0D-47A9-956B-326459AE9BEC}" srcOrd="3" destOrd="0" parTransId="{4F565C04-4284-4176-BE01-B396F3DB5DAD}" sibTransId="{0302E504-65A2-47A5-BE4D-E75A2444B04E}"/>
    <dgm:cxn modelId="{568608EB-991A-480D-8D2E-9995F01FF9C7}" type="presOf" srcId="{E657B4AC-22F4-4512-BC90-E5E4CA5E4403}" destId="{D74B4D53-943E-42F6-82B2-CE8D66E08F56}" srcOrd="0" destOrd="0" presId="urn:microsoft.com/office/officeart/2005/8/layout/chevron1"/>
    <dgm:cxn modelId="{6325B453-A0A3-42C0-B070-110D66764579}" type="presOf" srcId="{983C5FF8-19BC-45F3-94F2-A7564CC5434A}" destId="{0597108B-A29A-4D42-B54B-184FAEB2B4BF}" srcOrd="0" destOrd="0" presId="urn:microsoft.com/office/officeart/2005/8/layout/chevron1"/>
    <dgm:cxn modelId="{4407BF95-71AE-408C-BEAD-5D67F59AAE70}" type="presOf" srcId="{4F4706B3-DF35-40F4-986A-6F2871E2AA80}" destId="{CB24E598-05DD-4582-91BB-1A80A6AA86DA}" srcOrd="0" destOrd="0" presId="urn:microsoft.com/office/officeart/2005/8/layout/chevron1"/>
    <dgm:cxn modelId="{BA112D6B-EC10-49EA-A57D-C1437DA0F51C}" type="presParOf" srcId="{D74B4D53-943E-42F6-82B2-CE8D66E08F56}" destId="{CB24E598-05DD-4582-91BB-1A80A6AA86DA}" srcOrd="0" destOrd="0" presId="urn:microsoft.com/office/officeart/2005/8/layout/chevron1"/>
    <dgm:cxn modelId="{5745B07E-4084-42C4-A2AB-377F0BE54709}" type="presParOf" srcId="{D74B4D53-943E-42F6-82B2-CE8D66E08F56}" destId="{D906E677-694A-4B5E-97C1-F43A9C93E6F0}" srcOrd="1" destOrd="0" presId="urn:microsoft.com/office/officeart/2005/8/layout/chevron1"/>
    <dgm:cxn modelId="{0C2B36DF-D071-4C01-A556-86A110C3C6FF}" type="presParOf" srcId="{D74B4D53-943E-42F6-82B2-CE8D66E08F56}" destId="{003DACBE-3A4D-4587-8430-1A9F891CABAB}" srcOrd="2" destOrd="0" presId="urn:microsoft.com/office/officeart/2005/8/layout/chevron1"/>
    <dgm:cxn modelId="{B21732AF-E970-4271-A4B4-CC34F892E28F}" type="presParOf" srcId="{D74B4D53-943E-42F6-82B2-CE8D66E08F56}" destId="{B7E541B1-0F69-463B-8037-F7A0AFCB2A13}" srcOrd="3" destOrd="0" presId="urn:microsoft.com/office/officeart/2005/8/layout/chevron1"/>
    <dgm:cxn modelId="{BF476624-9E37-4E3A-A7E3-6D410FB72095}" type="presParOf" srcId="{D74B4D53-943E-42F6-82B2-CE8D66E08F56}" destId="{0597108B-A29A-4D42-B54B-184FAEB2B4BF}" srcOrd="4" destOrd="0" presId="urn:microsoft.com/office/officeart/2005/8/layout/chevron1"/>
    <dgm:cxn modelId="{4BD314B3-05FB-41E3-89DD-A9B16028439C}" type="presParOf" srcId="{D74B4D53-943E-42F6-82B2-CE8D66E08F56}" destId="{BB48C20B-D403-4A87-A961-7F7F20C31986}" srcOrd="5" destOrd="0" presId="urn:microsoft.com/office/officeart/2005/8/layout/chevron1"/>
    <dgm:cxn modelId="{C145915F-40A4-4D52-BA94-EA1408749A59}" type="presParOf" srcId="{D74B4D53-943E-42F6-82B2-CE8D66E08F56}" destId="{3AF4C162-63E7-4956-95CA-A5262C7FF42D}" srcOrd="6" destOrd="0" presId="urn:microsoft.com/office/officeart/2005/8/layout/chevron1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5C3E833-E7C3-4903-9842-F839C58EE06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711F372-414C-45AA-A3BE-042525B70620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MX" sz="2400" b="1" dirty="0" smtClean="0">
              <a:solidFill>
                <a:schemeClr val="tx1"/>
              </a:solidFill>
              <a:latin typeface="Calibri" panose="020F0502020204030204" pitchFamily="34" charset="0"/>
            </a:rPr>
            <a:t>Estructura</a:t>
          </a:r>
          <a:endParaRPr lang="es-CO" sz="2400" b="1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DCE5DE74-2FFA-4D56-BFFD-F406DB740924}" type="parTrans" cxnId="{21924D7E-B743-447C-A809-41CA3EEB0148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98C4F7CF-2E07-4283-9F82-00D0BBC7B407}" type="sibTrans" cxnId="{21924D7E-B743-447C-A809-41CA3EEB0148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1286A0F3-C0B7-42CB-AB93-C04A6ACFAFAF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s-MX" sz="1800" dirty="0" smtClean="0">
              <a:solidFill>
                <a:schemeClr val="tx1"/>
              </a:solidFill>
              <a:latin typeface="Calibri" panose="020F0502020204030204" pitchFamily="34" charset="0"/>
            </a:rPr>
            <a:t>Identificación y comprensión de los contenidos explícitos de los textos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F6C8071-7699-4756-B9C1-3934CF4C4BE0}" type="parTrans" cxnId="{F1AFBE1C-8F97-41FD-8C60-78A9C4BA75A2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6795D531-F34B-4FCD-B2DA-BD6593CCFFCE}" type="sibTrans" cxnId="{F1AFBE1C-8F97-41FD-8C60-78A9C4BA75A2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A68BD5F4-F3E2-412E-BF77-7DA2E495390D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MX" sz="1800" dirty="0" smtClean="0">
              <a:solidFill>
                <a:schemeClr val="tx1"/>
              </a:solidFill>
              <a:latin typeface="Calibri" panose="020F0502020204030204" pitchFamily="34" charset="0"/>
            </a:rPr>
            <a:t>Comprensión de la articulación de las partes de un texto para darle sentido global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63AE26CE-4F68-4AC8-952E-19177470D551}" type="parTrans" cxnId="{59F044D1-52F4-41FF-AF76-C78FA4B76736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5E68DE08-D0AB-437E-BF4B-B1A6C311DA05}" type="sibTrans" cxnId="{59F044D1-52F4-41FF-AF76-C78FA4B76736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CB8EAFEA-4405-4DF8-8133-75B27721C4DF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MX" sz="1800" dirty="0" smtClean="0">
              <a:solidFill>
                <a:schemeClr val="tx1"/>
              </a:solidFill>
              <a:latin typeface="Calibri" panose="020F0502020204030204" pitchFamily="34" charset="0"/>
            </a:rPr>
            <a:t>Reflexión y evaluación del contenido de los textos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1E78AEC7-FFDA-4837-97C4-C2A5E641F1B9}" type="parTrans" cxnId="{70D2FE71-285B-40E0-BC5C-D5A140B70274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E83884B8-365F-4AC0-B82C-9578EB656DE5}" type="sibTrans" cxnId="{70D2FE71-285B-40E0-BC5C-D5A140B70274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FA4E948D-E3D9-4A0D-A2C7-3D9878397A31}">
      <dgm:prSet custT="1"/>
      <dgm:spPr>
        <a:solidFill>
          <a:schemeClr val="accent1">
            <a:lumMod val="40000"/>
            <a:lumOff val="60000"/>
          </a:schemeClr>
        </a:solidFill>
      </dgm:spPr>
      <dgm:t>
        <a:bodyPr anchor="t"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es-MX" sz="1600" dirty="0" smtClean="0">
              <a:solidFill>
                <a:schemeClr val="tx1"/>
              </a:solidFill>
              <a:latin typeface="Calibri" panose="020F0502020204030204" pitchFamily="34" charset="0"/>
            </a:rPr>
            <a:t>Identificación de eventos, ideas, afirmaciones y demás elementos locales de un texto.</a:t>
          </a:r>
        </a:p>
        <a:p>
          <a:pPr algn="l">
            <a:lnSpc>
              <a:spcPct val="90000"/>
            </a:lnSpc>
            <a:spcAft>
              <a:spcPct val="35000"/>
            </a:spcAft>
          </a:pPr>
          <a:endParaRPr lang="es-MX" sz="16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algn="l">
            <a:lnSpc>
              <a:spcPct val="90000"/>
            </a:lnSpc>
            <a:spcAft>
              <a:spcPct val="35000"/>
            </a:spcAft>
          </a:pPr>
          <a:r>
            <a:rPr lang="es-MX" sz="1600" dirty="0" smtClean="0">
              <a:solidFill>
                <a:schemeClr val="tx1"/>
              </a:solidFill>
              <a:latin typeface="Calibri" panose="020F0502020204030204" pitchFamily="34" charset="0"/>
            </a:rPr>
            <a:t>Comprensión de los componentes explícitos de un texto: palabras, oraciones, formas gramaticales básicas.</a:t>
          </a:r>
          <a:endParaRPr lang="es-CO" sz="16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CDC899B-6FCD-4E29-A440-0DF6101DA88E}" type="parTrans" cxnId="{3A86E985-4F52-46B8-B11F-BC53AE593C06}">
      <dgm:prSet/>
      <dgm:spPr>
        <a:ln cap="rnd">
          <a:solidFill>
            <a:schemeClr val="tx1"/>
          </a:solidFill>
          <a:tailEnd type="arrow"/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74EF6CB9-3D87-404A-B5DB-71B7CFF6B572}" type="sibTrans" cxnId="{3A86E985-4F52-46B8-B11F-BC53AE593C06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CD6FF897-9356-4925-B885-F0DCE331C472}">
      <dgm:prSet custT="1"/>
      <dgm:spPr>
        <a:solidFill>
          <a:schemeClr val="accent1">
            <a:lumMod val="40000"/>
            <a:lumOff val="60000"/>
          </a:schemeClr>
        </a:solidFill>
      </dgm:spPr>
      <dgm:t>
        <a:bodyPr anchor="t"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es-MX" sz="1600" dirty="0" smtClean="0">
              <a:solidFill>
                <a:schemeClr val="tx1"/>
              </a:solidFill>
              <a:latin typeface="Calibri" panose="020F0502020204030204" pitchFamily="34" charset="0"/>
            </a:rPr>
            <a:t>Comprensión de la manera como se relacionan los elementos de un texto.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es-MX" sz="16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s-MX" sz="1600" dirty="0" smtClean="0">
              <a:solidFill>
                <a:schemeClr val="tx1"/>
              </a:solidFill>
              <a:latin typeface="Calibri" panose="020F0502020204030204" pitchFamily="34" charset="0"/>
            </a:rPr>
            <a:t>Comprensión de la organización semántica y de la estructura formal de un texto. </a:t>
          </a:r>
          <a:endParaRPr lang="es-CO" sz="16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60297E4E-4104-4480-9DE4-536F2D9BBAB9}" type="parTrans" cxnId="{48D3ACC0-4FEA-4F67-AFF7-FC17FCF426B8}">
      <dgm:prSet/>
      <dgm:spPr>
        <a:ln>
          <a:solidFill>
            <a:schemeClr val="tx1"/>
          </a:solidFill>
          <a:tailEnd type="arrow"/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63EC7C6E-4B83-4593-8C26-8D8475C0F4CB}" type="sibTrans" cxnId="{48D3ACC0-4FEA-4F67-AFF7-FC17FCF426B8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2B627642-8FAF-4257-86ED-093ACBB63636}">
      <dgm:prSet custT="1"/>
      <dgm:spPr>
        <a:solidFill>
          <a:schemeClr val="accent1">
            <a:lumMod val="40000"/>
            <a:lumOff val="60000"/>
          </a:schemeClr>
        </a:solidFill>
      </dgm:spPr>
      <dgm:t>
        <a:bodyPr anchor="t"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es-MX" sz="1600" dirty="0" smtClean="0">
              <a:solidFill>
                <a:schemeClr val="tx1"/>
              </a:solidFill>
              <a:latin typeface="Calibri" panose="020F0502020204030204" pitchFamily="34" charset="0"/>
            </a:rPr>
            <a:t>Establecimiento de relaciones entre el texto y contenidos que no se encuentran en él.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es-MX" sz="16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s-MX" sz="1600" dirty="0" smtClean="0">
              <a:solidFill>
                <a:schemeClr val="tx1"/>
              </a:solidFill>
              <a:latin typeface="Calibri" panose="020F0502020204030204" pitchFamily="34" charset="0"/>
            </a:rPr>
            <a:t>Reconocimiento de estrategias discursivas.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es-MX" sz="16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s-MX" sz="1600" dirty="0" smtClean="0">
              <a:solidFill>
                <a:schemeClr val="tx1"/>
              </a:solidFill>
              <a:latin typeface="Calibri" panose="020F0502020204030204" pitchFamily="34" charset="0"/>
            </a:rPr>
            <a:t>Evaluación de la validez y la veracidad de contenidos de los textos.</a:t>
          </a:r>
          <a:endParaRPr lang="es-CO" sz="16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345128A-CFF5-4CEF-8EE1-49ABE0054F22}" type="parTrans" cxnId="{8F605C3E-BEB3-4510-AF1D-AB74CA7C17B5}">
      <dgm:prSet/>
      <dgm:spPr>
        <a:ln>
          <a:solidFill>
            <a:schemeClr val="tx1"/>
          </a:solidFill>
          <a:tailEnd type="arrow"/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7B5310BB-0068-4086-9642-94A934527326}" type="sibTrans" cxnId="{8F605C3E-BEB3-4510-AF1D-AB74CA7C17B5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CABECE06-8297-448C-AA58-01F5240D1064}" type="pres">
      <dgm:prSet presAssocID="{45C3E833-E7C3-4903-9842-F839C58EE06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EA414C7C-EE0E-4938-BAF5-DFBFD8C56705}" type="pres">
      <dgm:prSet presAssocID="{9711F372-414C-45AA-A3BE-042525B70620}" presName="hierRoot1" presStyleCnt="0">
        <dgm:presLayoutVars>
          <dgm:hierBranch val="init"/>
        </dgm:presLayoutVars>
      </dgm:prSet>
      <dgm:spPr/>
    </dgm:pt>
    <dgm:pt modelId="{88244F52-745A-48B8-BC9A-DF5C71164F96}" type="pres">
      <dgm:prSet presAssocID="{9711F372-414C-45AA-A3BE-042525B70620}" presName="rootComposite1" presStyleCnt="0"/>
      <dgm:spPr/>
    </dgm:pt>
    <dgm:pt modelId="{63877284-0771-4E86-BB4D-D62E18E05C88}" type="pres">
      <dgm:prSet presAssocID="{9711F372-414C-45AA-A3BE-042525B70620}" presName="rootText1" presStyleLbl="node0" presStyleIdx="0" presStyleCnt="1" custScaleY="4234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A418AEC1-2951-45CE-8674-1185E9A3E19E}" type="pres">
      <dgm:prSet presAssocID="{9711F372-414C-45AA-A3BE-042525B70620}" presName="rootConnector1" presStyleLbl="node1" presStyleIdx="0" presStyleCnt="0"/>
      <dgm:spPr/>
      <dgm:t>
        <a:bodyPr/>
        <a:lstStyle/>
        <a:p>
          <a:endParaRPr lang="es-CO"/>
        </a:p>
      </dgm:t>
    </dgm:pt>
    <dgm:pt modelId="{30937BDE-CB17-498F-868F-BD00B3681810}" type="pres">
      <dgm:prSet presAssocID="{9711F372-414C-45AA-A3BE-042525B70620}" presName="hierChild2" presStyleCnt="0"/>
      <dgm:spPr/>
    </dgm:pt>
    <dgm:pt modelId="{6BD9F192-E819-41CB-BFCE-512E2E21F41B}" type="pres">
      <dgm:prSet presAssocID="{AF6C8071-7699-4756-B9C1-3934CF4C4BE0}" presName="Name37" presStyleLbl="parChTrans1D2" presStyleIdx="0" presStyleCnt="3"/>
      <dgm:spPr/>
      <dgm:t>
        <a:bodyPr/>
        <a:lstStyle/>
        <a:p>
          <a:endParaRPr lang="es-CO"/>
        </a:p>
      </dgm:t>
    </dgm:pt>
    <dgm:pt modelId="{49A5556D-23C3-4A80-A866-ABA470B98951}" type="pres">
      <dgm:prSet presAssocID="{1286A0F3-C0B7-42CB-AB93-C04A6ACFAFAF}" presName="hierRoot2" presStyleCnt="0">
        <dgm:presLayoutVars>
          <dgm:hierBranch val="init"/>
        </dgm:presLayoutVars>
      </dgm:prSet>
      <dgm:spPr/>
    </dgm:pt>
    <dgm:pt modelId="{CFB3BBAC-49E2-4A59-A0CF-2C92C31DE577}" type="pres">
      <dgm:prSet presAssocID="{1286A0F3-C0B7-42CB-AB93-C04A6ACFAFAF}" presName="rootComposite" presStyleCnt="0"/>
      <dgm:spPr/>
    </dgm:pt>
    <dgm:pt modelId="{8A6E1768-DBA1-4323-B950-1FA1CEB9EC25}" type="pres">
      <dgm:prSet presAssocID="{1286A0F3-C0B7-42CB-AB93-C04A6ACFAFAF}" presName="rootText" presStyleLbl="node2" presStyleIdx="0" presStyleCnt="3" custScaleX="113347" custLinFactNeighborX="10310" custLinFactNeighborY="192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03971166-262E-4EAF-936A-8050E55CBADD}" type="pres">
      <dgm:prSet presAssocID="{1286A0F3-C0B7-42CB-AB93-C04A6ACFAFAF}" presName="rootConnector" presStyleLbl="node2" presStyleIdx="0" presStyleCnt="3"/>
      <dgm:spPr/>
      <dgm:t>
        <a:bodyPr/>
        <a:lstStyle/>
        <a:p>
          <a:endParaRPr lang="es-CO"/>
        </a:p>
      </dgm:t>
    </dgm:pt>
    <dgm:pt modelId="{9AC214B5-A3EA-4F22-BC76-FA6B07F20E76}" type="pres">
      <dgm:prSet presAssocID="{1286A0F3-C0B7-42CB-AB93-C04A6ACFAFAF}" presName="hierChild4" presStyleCnt="0"/>
      <dgm:spPr/>
    </dgm:pt>
    <dgm:pt modelId="{C5C08002-B0EC-405D-A47C-B8A2163EC295}" type="pres">
      <dgm:prSet presAssocID="{ACDC899B-6FCD-4E29-A440-0DF6101DA88E}" presName="Name37" presStyleLbl="parChTrans1D3" presStyleIdx="0" presStyleCnt="3"/>
      <dgm:spPr/>
      <dgm:t>
        <a:bodyPr/>
        <a:lstStyle/>
        <a:p>
          <a:endParaRPr lang="es-CO"/>
        </a:p>
      </dgm:t>
    </dgm:pt>
    <dgm:pt modelId="{F17D2B5D-3659-4A4C-946B-C2B854ED626B}" type="pres">
      <dgm:prSet presAssocID="{FA4E948D-E3D9-4A0D-A2C7-3D9878397A31}" presName="hierRoot2" presStyleCnt="0">
        <dgm:presLayoutVars>
          <dgm:hierBranch val="init"/>
        </dgm:presLayoutVars>
      </dgm:prSet>
      <dgm:spPr/>
    </dgm:pt>
    <dgm:pt modelId="{2549382A-A760-4158-9A72-3549395101E5}" type="pres">
      <dgm:prSet presAssocID="{FA4E948D-E3D9-4A0D-A2C7-3D9878397A31}" presName="rootComposite" presStyleCnt="0"/>
      <dgm:spPr/>
    </dgm:pt>
    <dgm:pt modelId="{F76A9EA7-1619-4F40-AC73-D9689B5323D4}" type="pres">
      <dgm:prSet presAssocID="{FA4E948D-E3D9-4A0D-A2C7-3D9878397A31}" presName="rootText" presStyleLbl="node3" presStyleIdx="0" presStyleCnt="3" custScaleX="111152" custScaleY="289059" custLinFactNeighborX="2984" custLinFactNeighborY="-22981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0F9ABC06-8F60-4571-A5DE-9FECB3B83C84}" type="pres">
      <dgm:prSet presAssocID="{FA4E948D-E3D9-4A0D-A2C7-3D9878397A31}" presName="rootConnector" presStyleLbl="node3" presStyleIdx="0" presStyleCnt="3"/>
      <dgm:spPr/>
      <dgm:t>
        <a:bodyPr/>
        <a:lstStyle/>
        <a:p>
          <a:endParaRPr lang="es-CO"/>
        </a:p>
      </dgm:t>
    </dgm:pt>
    <dgm:pt modelId="{28747B01-48E8-4005-96BA-C0FAC3999482}" type="pres">
      <dgm:prSet presAssocID="{FA4E948D-E3D9-4A0D-A2C7-3D9878397A31}" presName="hierChild4" presStyleCnt="0"/>
      <dgm:spPr/>
    </dgm:pt>
    <dgm:pt modelId="{B82FC01E-97D0-4A3A-B0E5-EFA99A8E94E3}" type="pres">
      <dgm:prSet presAssocID="{FA4E948D-E3D9-4A0D-A2C7-3D9878397A31}" presName="hierChild5" presStyleCnt="0"/>
      <dgm:spPr/>
    </dgm:pt>
    <dgm:pt modelId="{D619A8EC-F7EB-442E-8595-F4A263A70207}" type="pres">
      <dgm:prSet presAssocID="{1286A0F3-C0B7-42CB-AB93-C04A6ACFAFAF}" presName="hierChild5" presStyleCnt="0"/>
      <dgm:spPr/>
    </dgm:pt>
    <dgm:pt modelId="{0F63CDE5-1B34-450C-B066-8C00106C67CE}" type="pres">
      <dgm:prSet presAssocID="{63AE26CE-4F68-4AC8-952E-19177470D551}" presName="Name37" presStyleLbl="parChTrans1D2" presStyleIdx="1" presStyleCnt="3"/>
      <dgm:spPr/>
      <dgm:t>
        <a:bodyPr/>
        <a:lstStyle/>
        <a:p>
          <a:endParaRPr lang="es-CO"/>
        </a:p>
      </dgm:t>
    </dgm:pt>
    <dgm:pt modelId="{26BC74E5-8450-48CC-9CCF-9CBE088D673C}" type="pres">
      <dgm:prSet presAssocID="{A68BD5F4-F3E2-412E-BF77-7DA2E495390D}" presName="hierRoot2" presStyleCnt="0">
        <dgm:presLayoutVars>
          <dgm:hierBranch val="init"/>
        </dgm:presLayoutVars>
      </dgm:prSet>
      <dgm:spPr/>
    </dgm:pt>
    <dgm:pt modelId="{EB061C43-C3D3-4E5B-A95F-5A613C1C335B}" type="pres">
      <dgm:prSet presAssocID="{A68BD5F4-F3E2-412E-BF77-7DA2E495390D}" presName="rootComposite" presStyleCnt="0"/>
      <dgm:spPr/>
    </dgm:pt>
    <dgm:pt modelId="{AD8F518A-B3B7-480C-94F2-92E9EC9D7655}" type="pres">
      <dgm:prSet presAssocID="{A68BD5F4-F3E2-412E-BF77-7DA2E495390D}" presName="rootText" presStyleLbl="node2" presStyleIdx="1" presStyleCnt="3" custScaleX="113895" custLinFactNeighborX="9033" custLinFactNeighborY="192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82F5B154-6727-44C5-8B7D-B6A5A1CB4F3E}" type="pres">
      <dgm:prSet presAssocID="{A68BD5F4-F3E2-412E-BF77-7DA2E495390D}" presName="rootConnector" presStyleLbl="node2" presStyleIdx="1" presStyleCnt="3"/>
      <dgm:spPr/>
      <dgm:t>
        <a:bodyPr/>
        <a:lstStyle/>
        <a:p>
          <a:endParaRPr lang="es-CO"/>
        </a:p>
      </dgm:t>
    </dgm:pt>
    <dgm:pt modelId="{E1F1D866-09A4-4DD1-B5DF-5C566198AB84}" type="pres">
      <dgm:prSet presAssocID="{A68BD5F4-F3E2-412E-BF77-7DA2E495390D}" presName="hierChild4" presStyleCnt="0"/>
      <dgm:spPr/>
    </dgm:pt>
    <dgm:pt modelId="{CFCCFC4F-3A6D-4B50-B343-8D52AC32DF14}" type="pres">
      <dgm:prSet presAssocID="{60297E4E-4104-4480-9DE4-536F2D9BBAB9}" presName="Name37" presStyleLbl="parChTrans1D3" presStyleIdx="1" presStyleCnt="3"/>
      <dgm:spPr/>
      <dgm:t>
        <a:bodyPr/>
        <a:lstStyle/>
        <a:p>
          <a:endParaRPr lang="es-CO"/>
        </a:p>
      </dgm:t>
    </dgm:pt>
    <dgm:pt modelId="{886BED50-5A42-4A16-99C3-BDD63820BC0C}" type="pres">
      <dgm:prSet presAssocID="{CD6FF897-9356-4925-B885-F0DCE331C472}" presName="hierRoot2" presStyleCnt="0">
        <dgm:presLayoutVars>
          <dgm:hierBranch val="init"/>
        </dgm:presLayoutVars>
      </dgm:prSet>
      <dgm:spPr/>
    </dgm:pt>
    <dgm:pt modelId="{821EE80A-7189-4274-ABFA-DDD9F9D1B039}" type="pres">
      <dgm:prSet presAssocID="{CD6FF897-9356-4925-B885-F0DCE331C472}" presName="rootComposite" presStyleCnt="0"/>
      <dgm:spPr/>
    </dgm:pt>
    <dgm:pt modelId="{0DE15436-0643-48F4-A7D8-197BD01B4951}" type="pres">
      <dgm:prSet presAssocID="{CD6FF897-9356-4925-B885-F0DCE331C472}" presName="rootText" presStyleLbl="node3" presStyleIdx="1" presStyleCnt="3" custScaleX="106246" custScaleY="253081" custLinFactNeighborX="-1932" custLinFactNeighborY="-2139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E97134E0-E817-4901-9D5C-DDDADFCC14B8}" type="pres">
      <dgm:prSet presAssocID="{CD6FF897-9356-4925-B885-F0DCE331C472}" presName="rootConnector" presStyleLbl="node3" presStyleIdx="1" presStyleCnt="3"/>
      <dgm:spPr/>
      <dgm:t>
        <a:bodyPr/>
        <a:lstStyle/>
        <a:p>
          <a:endParaRPr lang="es-CO"/>
        </a:p>
      </dgm:t>
    </dgm:pt>
    <dgm:pt modelId="{D701C2F2-8EA6-4761-A058-853A4037B6D4}" type="pres">
      <dgm:prSet presAssocID="{CD6FF897-9356-4925-B885-F0DCE331C472}" presName="hierChild4" presStyleCnt="0"/>
      <dgm:spPr/>
    </dgm:pt>
    <dgm:pt modelId="{B9EF14AA-7E84-4399-A27B-E6BACD914D3A}" type="pres">
      <dgm:prSet presAssocID="{CD6FF897-9356-4925-B885-F0DCE331C472}" presName="hierChild5" presStyleCnt="0"/>
      <dgm:spPr/>
    </dgm:pt>
    <dgm:pt modelId="{B0FEB18D-1B7F-41B4-9712-20BD7F4B03D2}" type="pres">
      <dgm:prSet presAssocID="{A68BD5F4-F3E2-412E-BF77-7DA2E495390D}" presName="hierChild5" presStyleCnt="0"/>
      <dgm:spPr/>
    </dgm:pt>
    <dgm:pt modelId="{31FB06F6-88C2-4654-9607-FA379B76DCE6}" type="pres">
      <dgm:prSet presAssocID="{1E78AEC7-FFDA-4837-97C4-C2A5E641F1B9}" presName="Name37" presStyleLbl="parChTrans1D2" presStyleIdx="2" presStyleCnt="3"/>
      <dgm:spPr/>
      <dgm:t>
        <a:bodyPr/>
        <a:lstStyle/>
        <a:p>
          <a:endParaRPr lang="es-CO"/>
        </a:p>
      </dgm:t>
    </dgm:pt>
    <dgm:pt modelId="{BCA4D428-02D3-48FF-8971-B9B0B6721625}" type="pres">
      <dgm:prSet presAssocID="{CB8EAFEA-4405-4DF8-8133-75B27721C4DF}" presName="hierRoot2" presStyleCnt="0">
        <dgm:presLayoutVars>
          <dgm:hierBranch val="init"/>
        </dgm:presLayoutVars>
      </dgm:prSet>
      <dgm:spPr/>
    </dgm:pt>
    <dgm:pt modelId="{97FDDF68-CDC4-443E-BBA2-668925760163}" type="pres">
      <dgm:prSet presAssocID="{CB8EAFEA-4405-4DF8-8133-75B27721C4DF}" presName="rootComposite" presStyleCnt="0"/>
      <dgm:spPr/>
    </dgm:pt>
    <dgm:pt modelId="{23672E72-DD24-4D29-A250-44797CF44185}" type="pres">
      <dgm:prSet presAssocID="{CB8EAFEA-4405-4DF8-8133-75B27721C4DF}" presName="rootText" presStyleLbl="node2" presStyleIdx="2" presStyleCnt="3" custLinFactNeighborX="7207" custLinFactNeighborY="192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4CB44FBA-3F92-4FAB-8F2F-4AC370520635}" type="pres">
      <dgm:prSet presAssocID="{CB8EAFEA-4405-4DF8-8133-75B27721C4DF}" presName="rootConnector" presStyleLbl="node2" presStyleIdx="2" presStyleCnt="3"/>
      <dgm:spPr/>
      <dgm:t>
        <a:bodyPr/>
        <a:lstStyle/>
        <a:p>
          <a:endParaRPr lang="es-CO"/>
        </a:p>
      </dgm:t>
    </dgm:pt>
    <dgm:pt modelId="{4098C267-750E-47C4-B2DE-CF8F2011C585}" type="pres">
      <dgm:prSet presAssocID="{CB8EAFEA-4405-4DF8-8133-75B27721C4DF}" presName="hierChild4" presStyleCnt="0"/>
      <dgm:spPr/>
    </dgm:pt>
    <dgm:pt modelId="{6734ADA3-B71C-4392-B803-1894644341E2}" type="pres">
      <dgm:prSet presAssocID="{A345128A-CFF5-4CEF-8EE1-49ABE0054F22}" presName="Name37" presStyleLbl="parChTrans1D3" presStyleIdx="2" presStyleCnt="3"/>
      <dgm:spPr/>
      <dgm:t>
        <a:bodyPr/>
        <a:lstStyle/>
        <a:p>
          <a:endParaRPr lang="es-CO"/>
        </a:p>
      </dgm:t>
    </dgm:pt>
    <dgm:pt modelId="{A00A5771-A44B-4FAE-8048-F70E13A3BC9F}" type="pres">
      <dgm:prSet presAssocID="{2B627642-8FAF-4257-86ED-093ACBB63636}" presName="hierRoot2" presStyleCnt="0">
        <dgm:presLayoutVars>
          <dgm:hierBranch val="init"/>
        </dgm:presLayoutVars>
      </dgm:prSet>
      <dgm:spPr/>
    </dgm:pt>
    <dgm:pt modelId="{7DF22F18-528C-40C7-AF6F-01AED086C457}" type="pres">
      <dgm:prSet presAssocID="{2B627642-8FAF-4257-86ED-093ACBB63636}" presName="rootComposite" presStyleCnt="0"/>
      <dgm:spPr/>
    </dgm:pt>
    <dgm:pt modelId="{D77C27DF-6F3A-478A-A790-5E6E2C2B3A7E}" type="pres">
      <dgm:prSet presAssocID="{2B627642-8FAF-4257-86ED-093ACBB63636}" presName="rootText" presStyleLbl="node3" presStyleIdx="2" presStyleCnt="3" custScaleX="118583" custScaleY="292999" custLinFactNeighborX="-284" custLinFactNeighborY="-21011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1AA7C50C-4EE9-4E58-B2F4-38D0B5A98EB2}" type="pres">
      <dgm:prSet presAssocID="{2B627642-8FAF-4257-86ED-093ACBB63636}" presName="rootConnector" presStyleLbl="node3" presStyleIdx="2" presStyleCnt="3"/>
      <dgm:spPr/>
      <dgm:t>
        <a:bodyPr/>
        <a:lstStyle/>
        <a:p>
          <a:endParaRPr lang="es-CO"/>
        </a:p>
      </dgm:t>
    </dgm:pt>
    <dgm:pt modelId="{F5940503-1BD3-48D5-ACF3-53599EF3C066}" type="pres">
      <dgm:prSet presAssocID="{2B627642-8FAF-4257-86ED-093ACBB63636}" presName="hierChild4" presStyleCnt="0"/>
      <dgm:spPr/>
    </dgm:pt>
    <dgm:pt modelId="{8A1FB9C2-55E0-4212-BD8F-894E80AD71EF}" type="pres">
      <dgm:prSet presAssocID="{2B627642-8FAF-4257-86ED-093ACBB63636}" presName="hierChild5" presStyleCnt="0"/>
      <dgm:spPr/>
    </dgm:pt>
    <dgm:pt modelId="{8CE32D17-DBB8-4FEC-8760-A37D9A841942}" type="pres">
      <dgm:prSet presAssocID="{CB8EAFEA-4405-4DF8-8133-75B27721C4DF}" presName="hierChild5" presStyleCnt="0"/>
      <dgm:spPr/>
    </dgm:pt>
    <dgm:pt modelId="{8823D1E3-30E7-47C1-AF2D-DA53CD034D37}" type="pres">
      <dgm:prSet presAssocID="{9711F372-414C-45AA-A3BE-042525B70620}" presName="hierChild3" presStyleCnt="0"/>
      <dgm:spPr/>
    </dgm:pt>
  </dgm:ptLst>
  <dgm:cxnLst>
    <dgm:cxn modelId="{DC2D6BBD-F543-494C-9D87-F481F3775873}" type="presOf" srcId="{1E78AEC7-FFDA-4837-97C4-C2A5E641F1B9}" destId="{31FB06F6-88C2-4654-9607-FA379B76DCE6}" srcOrd="0" destOrd="0" presId="urn:microsoft.com/office/officeart/2005/8/layout/orgChart1"/>
    <dgm:cxn modelId="{3A86E985-4F52-46B8-B11F-BC53AE593C06}" srcId="{1286A0F3-C0B7-42CB-AB93-C04A6ACFAFAF}" destId="{FA4E948D-E3D9-4A0D-A2C7-3D9878397A31}" srcOrd="0" destOrd="0" parTransId="{ACDC899B-6FCD-4E29-A440-0DF6101DA88E}" sibTransId="{74EF6CB9-3D87-404A-B5DB-71B7CFF6B572}"/>
    <dgm:cxn modelId="{B0F0E0B9-0B35-43AB-92A9-B99E05CD53BC}" type="presOf" srcId="{CB8EAFEA-4405-4DF8-8133-75B27721C4DF}" destId="{23672E72-DD24-4D29-A250-44797CF44185}" srcOrd="0" destOrd="0" presId="urn:microsoft.com/office/officeart/2005/8/layout/orgChart1"/>
    <dgm:cxn modelId="{49A365E1-50CC-4148-AD69-10911AB4DAEE}" type="presOf" srcId="{45C3E833-E7C3-4903-9842-F839C58EE063}" destId="{CABECE06-8297-448C-AA58-01F5240D1064}" srcOrd="0" destOrd="0" presId="urn:microsoft.com/office/officeart/2005/8/layout/orgChart1"/>
    <dgm:cxn modelId="{8F605C3E-BEB3-4510-AF1D-AB74CA7C17B5}" srcId="{CB8EAFEA-4405-4DF8-8133-75B27721C4DF}" destId="{2B627642-8FAF-4257-86ED-093ACBB63636}" srcOrd="0" destOrd="0" parTransId="{A345128A-CFF5-4CEF-8EE1-49ABE0054F22}" sibTransId="{7B5310BB-0068-4086-9642-94A934527326}"/>
    <dgm:cxn modelId="{86F92DD7-0477-416F-8AB3-3255236351F0}" type="presOf" srcId="{9711F372-414C-45AA-A3BE-042525B70620}" destId="{A418AEC1-2951-45CE-8674-1185E9A3E19E}" srcOrd="1" destOrd="0" presId="urn:microsoft.com/office/officeart/2005/8/layout/orgChart1"/>
    <dgm:cxn modelId="{F299B623-96D7-404B-966B-AB805F7D119F}" type="presOf" srcId="{FA4E948D-E3D9-4A0D-A2C7-3D9878397A31}" destId="{F76A9EA7-1619-4F40-AC73-D9689B5323D4}" srcOrd="0" destOrd="0" presId="urn:microsoft.com/office/officeart/2005/8/layout/orgChart1"/>
    <dgm:cxn modelId="{F0E7201A-362B-44AE-869B-A04561C53FF6}" type="presOf" srcId="{ACDC899B-6FCD-4E29-A440-0DF6101DA88E}" destId="{C5C08002-B0EC-405D-A47C-B8A2163EC295}" srcOrd="0" destOrd="0" presId="urn:microsoft.com/office/officeart/2005/8/layout/orgChart1"/>
    <dgm:cxn modelId="{B28F0F4E-4F67-4DA9-986D-842237970911}" type="presOf" srcId="{AF6C8071-7699-4756-B9C1-3934CF4C4BE0}" destId="{6BD9F192-E819-41CB-BFCE-512E2E21F41B}" srcOrd="0" destOrd="0" presId="urn:microsoft.com/office/officeart/2005/8/layout/orgChart1"/>
    <dgm:cxn modelId="{A1B639DD-EF0D-4A20-A9AF-FAF4E19ABD9C}" type="presOf" srcId="{FA4E948D-E3D9-4A0D-A2C7-3D9878397A31}" destId="{0F9ABC06-8F60-4571-A5DE-9FECB3B83C84}" srcOrd="1" destOrd="0" presId="urn:microsoft.com/office/officeart/2005/8/layout/orgChart1"/>
    <dgm:cxn modelId="{4F7078D4-1B14-4BC6-85B1-D900A5BDCD84}" type="presOf" srcId="{A68BD5F4-F3E2-412E-BF77-7DA2E495390D}" destId="{AD8F518A-B3B7-480C-94F2-92E9EC9D7655}" srcOrd="0" destOrd="0" presId="urn:microsoft.com/office/officeart/2005/8/layout/orgChart1"/>
    <dgm:cxn modelId="{5B940295-E498-4C47-BCE5-12B6557F8010}" type="presOf" srcId="{60297E4E-4104-4480-9DE4-536F2D9BBAB9}" destId="{CFCCFC4F-3A6D-4B50-B343-8D52AC32DF14}" srcOrd="0" destOrd="0" presId="urn:microsoft.com/office/officeart/2005/8/layout/orgChart1"/>
    <dgm:cxn modelId="{8D58A6E7-80A7-4164-A882-69760B76A59A}" type="presOf" srcId="{9711F372-414C-45AA-A3BE-042525B70620}" destId="{63877284-0771-4E86-BB4D-D62E18E05C88}" srcOrd="0" destOrd="0" presId="urn:microsoft.com/office/officeart/2005/8/layout/orgChart1"/>
    <dgm:cxn modelId="{B4CC2992-8701-43AE-BAA2-EE10D8FC6D65}" type="presOf" srcId="{A345128A-CFF5-4CEF-8EE1-49ABE0054F22}" destId="{6734ADA3-B71C-4392-B803-1894644341E2}" srcOrd="0" destOrd="0" presId="urn:microsoft.com/office/officeart/2005/8/layout/orgChart1"/>
    <dgm:cxn modelId="{49D4AC12-CD80-44F3-8262-1A01C7D09C6D}" type="presOf" srcId="{CD6FF897-9356-4925-B885-F0DCE331C472}" destId="{E97134E0-E817-4901-9D5C-DDDADFCC14B8}" srcOrd="1" destOrd="0" presId="urn:microsoft.com/office/officeart/2005/8/layout/orgChart1"/>
    <dgm:cxn modelId="{E7F276B0-84FC-4CB9-84DC-0D62F2666AAF}" type="presOf" srcId="{1286A0F3-C0B7-42CB-AB93-C04A6ACFAFAF}" destId="{03971166-262E-4EAF-936A-8050E55CBADD}" srcOrd="1" destOrd="0" presId="urn:microsoft.com/office/officeart/2005/8/layout/orgChart1"/>
    <dgm:cxn modelId="{AFF7C69A-386C-4DB6-A5FF-6B8EC6DE99B2}" type="presOf" srcId="{2B627642-8FAF-4257-86ED-093ACBB63636}" destId="{1AA7C50C-4EE9-4E58-B2F4-38D0B5A98EB2}" srcOrd="1" destOrd="0" presId="urn:microsoft.com/office/officeart/2005/8/layout/orgChart1"/>
    <dgm:cxn modelId="{89AC4BD3-49F0-412D-B730-7B7A0A258029}" type="presOf" srcId="{63AE26CE-4F68-4AC8-952E-19177470D551}" destId="{0F63CDE5-1B34-450C-B066-8C00106C67CE}" srcOrd="0" destOrd="0" presId="urn:microsoft.com/office/officeart/2005/8/layout/orgChart1"/>
    <dgm:cxn modelId="{21924D7E-B743-447C-A809-41CA3EEB0148}" srcId="{45C3E833-E7C3-4903-9842-F839C58EE063}" destId="{9711F372-414C-45AA-A3BE-042525B70620}" srcOrd="0" destOrd="0" parTransId="{DCE5DE74-2FFA-4D56-BFFD-F406DB740924}" sibTransId="{98C4F7CF-2E07-4283-9F82-00D0BBC7B407}"/>
    <dgm:cxn modelId="{70D2FE71-285B-40E0-BC5C-D5A140B70274}" srcId="{9711F372-414C-45AA-A3BE-042525B70620}" destId="{CB8EAFEA-4405-4DF8-8133-75B27721C4DF}" srcOrd="2" destOrd="0" parTransId="{1E78AEC7-FFDA-4837-97C4-C2A5E641F1B9}" sibTransId="{E83884B8-365F-4AC0-B82C-9578EB656DE5}"/>
    <dgm:cxn modelId="{F1AFBE1C-8F97-41FD-8C60-78A9C4BA75A2}" srcId="{9711F372-414C-45AA-A3BE-042525B70620}" destId="{1286A0F3-C0B7-42CB-AB93-C04A6ACFAFAF}" srcOrd="0" destOrd="0" parTransId="{AF6C8071-7699-4756-B9C1-3934CF4C4BE0}" sibTransId="{6795D531-F34B-4FCD-B2DA-BD6593CCFFCE}"/>
    <dgm:cxn modelId="{812E3740-38D9-456B-A831-A87297B28672}" type="presOf" srcId="{CB8EAFEA-4405-4DF8-8133-75B27721C4DF}" destId="{4CB44FBA-3F92-4FAB-8F2F-4AC370520635}" srcOrd="1" destOrd="0" presId="urn:microsoft.com/office/officeart/2005/8/layout/orgChart1"/>
    <dgm:cxn modelId="{CAF04861-2288-4012-9989-35E4C846CF32}" type="presOf" srcId="{CD6FF897-9356-4925-B885-F0DCE331C472}" destId="{0DE15436-0643-48F4-A7D8-197BD01B4951}" srcOrd="0" destOrd="0" presId="urn:microsoft.com/office/officeart/2005/8/layout/orgChart1"/>
    <dgm:cxn modelId="{DCD9EBDC-E3DE-4204-9021-233CD83E72E7}" type="presOf" srcId="{1286A0F3-C0B7-42CB-AB93-C04A6ACFAFAF}" destId="{8A6E1768-DBA1-4323-B950-1FA1CEB9EC25}" srcOrd="0" destOrd="0" presId="urn:microsoft.com/office/officeart/2005/8/layout/orgChart1"/>
    <dgm:cxn modelId="{59F044D1-52F4-41FF-AF76-C78FA4B76736}" srcId="{9711F372-414C-45AA-A3BE-042525B70620}" destId="{A68BD5F4-F3E2-412E-BF77-7DA2E495390D}" srcOrd="1" destOrd="0" parTransId="{63AE26CE-4F68-4AC8-952E-19177470D551}" sibTransId="{5E68DE08-D0AB-437E-BF4B-B1A6C311DA05}"/>
    <dgm:cxn modelId="{EF0635B5-35C4-4A25-BBFD-925A28967411}" type="presOf" srcId="{A68BD5F4-F3E2-412E-BF77-7DA2E495390D}" destId="{82F5B154-6727-44C5-8B7D-B6A5A1CB4F3E}" srcOrd="1" destOrd="0" presId="urn:microsoft.com/office/officeart/2005/8/layout/orgChart1"/>
    <dgm:cxn modelId="{0AA99759-DAB3-4A6D-B193-B7A4E5885DD5}" type="presOf" srcId="{2B627642-8FAF-4257-86ED-093ACBB63636}" destId="{D77C27DF-6F3A-478A-A790-5E6E2C2B3A7E}" srcOrd="0" destOrd="0" presId="urn:microsoft.com/office/officeart/2005/8/layout/orgChart1"/>
    <dgm:cxn modelId="{48D3ACC0-4FEA-4F67-AFF7-FC17FCF426B8}" srcId="{A68BD5F4-F3E2-412E-BF77-7DA2E495390D}" destId="{CD6FF897-9356-4925-B885-F0DCE331C472}" srcOrd="0" destOrd="0" parTransId="{60297E4E-4104-4480-9DE4-536F2D9BBAB9}" sibTransId="{63EC7C6E-4B83-4593-8C26-8D8475C0F4CB}"/>
    <dgm:cxn modelId="{47195635-44A2-447F-825E-366024067D3F}" type="presParOf" srcId="{CABECE06-8297-448C-AA58-01F5240D1064}" destId="{EA414C7C-EE0E-4938-BAF5-DFBFD8C56705}" srcOrd="0" destOrd="0" presId="urn:microsoft.com/office/officeart/2005/8/layout/orgChart1"/>
    <dgm:cxn modelId="{725010BE-209D-4822-9FE8-47258D617A72}" type="presParOf" srcId="{EA414C7C-EE0E-4938-BAF5-DFBFD8C56705}" destId="{88244F52-745A-48B8-BC9A-DF5C71164F96}" srcOrd="0" destOrd="0" presId="urn:microsoft.com/office/officeart/2005/8/layout/orgChart1"/>
    <dgm:cxn modelId="{F87A9DFB-C73F-4B55-8421-DA5725B04623}" type="presParOf" srcId="{88244F52-745A-48B8-BC9A-DF5C71164F96}" destId="{63877284-0771-4E86-BB4D-D62E18E05C88}" srcOrd="0" destOrd="0" presId="urn:microsoft.com/office/officeart/2005/8/layout/orgChart1"/>
    <dgm:cxn modelId="{60596920-D0D0-421B-9F27-E01A6A3D4FA1}" type="presParOf" srcId="{88244F52-745A-48B8-BC9A-DF5C71164F96}" destId="{A418AEC1-2951-45CE-8674-1185E9A3E19E}" srcOrd="1" destOrd="0" presId="urn:microsoft.com/office/officeart/2005/8/layout/orgChart1"/>
    <dgm:cxn modelId="{0402397A-E13B-4FBB-97DD-CF005078B613}" type="presParOf" srcId="{EA414C7C-EE0E-4938-BAF5-DFBFD8C56705}" destId="{30937BDE-CB17-498F-868F-BD00B3681810}" srcOrd="1" destOrd="0" presId="urn:microsoft.com/office/officeart/2005/8/layout/orgChart1"/>
    <dgm:cxn modelId="{2DE5867F-2D3E-4C77-8C57-4EDC5EC91FE2}" type="presParOf" srcId="{30937BDE-CB17-498F-868F-BD00B3681810}" destId="{6BD9F192-E819-41CB-BFCE-512E2E21F41B}" srcOrd="0" destOrd="0" presId="urn:microsoft.com/office/officeart/2005/8/layout/orgChart1"/>
    <dgm:cxn modelId="{A3588AFC-02DD-40DA-A234-DD3C4666BFBE}" type="presParOf" srcId="{30937BDE-CB17-498F-868F-BD00B3681810}" destId="{49A5556D-23C3-4A80-A866-ABA470B98951}" srcOrd="1" destOrd="0" presId="urn:microsoft.com/office/officeart/2005/8/layout/orgChart1"/>
    <dgm:cxn modelId="{83E4BEC8-CE22-4D24-82A6-B3AD256E0A3B}" type="presParOf" srcId="{49A5556D-23C3-4A80-A866-ABA470B98951}" destId="{CFB3BBAC-49E2-4A59-A0CF-2C92C31DE577}" srcOrd="0" destOrd="0" presId="urn:microsoft.com/office/officeart/2005/8/layout/orgChart1"/>
    <dgm:cxn modelId="{716AB584-91B1-42A2-AA17-2274A13B23DF}" type="presParOf" srcId="{CFB3BBAC-49E2-4A59-A0CF-2C92C31DE577}" destId="{8A6E1768-DBA1-4323-B950-1FA1CEB9EC25}" srcOrd="0" destOrd="0" presId="urn:microsoft.com/office/officeart/2005/8/layout/orgChart1"/>
    <dgm:cxn modelId="{23137AE8-DE4F-47D3-A69F-907B592C3496}" type="presParOf" srcId="{CFB3BBAC-49E2-4A59-A0CF-2C92C31DE577}" destId="{03971166-262E-4EAF-936A-8050E55CBADD}" srcOrd="1" destOrd="0" presId="urn:microsoft.com/office/officeart/2005/8/layout/orgChart1"/>
    <dgm:cxn modelId="{92E2020C-D706-47B6-A2BB-655F988645E5}" type="presParOf" srcId="{49A5556D-23C3-4A80-A866-ABA470B98951}" destId="{9AC214B5-A3EA-4F22-BC76-FA6B07F20E76}" srcOrd="1" destOrd="0" presId="urn:microsoft.com/office/officeart/2005/8/layout/orgChart1"/>
    <dgm:cxn modelId="{D3423176-CD06-42A4-BAA9-1B75E4290765}" type="presParOf" srcId="{9AC214B5-A3EA-4F22-BC76-FA6B07F20E76}" destId="{C5C08002-B0EC-405D-A47C-B8A2163EC295}" srcOrd="0" destOrd="0" presId="urn:microsoft.com/office/officeart/2005/8/layout/orgChart1"/>
    <dgm:cxn modelId="{1081DBB1-30BD-48CE-A7C1-74C9125D429A}" type="presParOf" srcId="{9AC214B5-A3EA-4F22-BC76-FA6B07F20E76}" destId="{F17D2B5D-3659-4A4C-946B-C2B854ED626B}" srcOrd="1" destOrd="0" presId="urn:microsoft.com/office/officeart/2005/8/layout/orgChart1"/>
    <dgm:cxn modelId="{9F0841B2-E0D5-44B4-9EC8-F84787A93964}" type="presParOf" srcId="{F17D2B5D-3659-4A4C-946B-C2B854ED626B}" destId="{2549382A-A760-4158-9A72-3549395101E5}" srcOrd="0" destOrd="0" presId="urn:microsoft.com/office/officeart/2005/8/layout/orgChart1"/>
    <dgm:cxn modelId="{36FA2F7F-CCAF-47FF-B52C-A83A1AB128CF}" type="presParOf" srcId="{2549382A-A760-4158-9A72-3549395101E5}" destId="{F76A9EA7-1619-4F40-AC73-D9689B5323D4}" srcOrd="0" destOrd="0" presId="urn:microsoft.com/office/officeart/2005/8/layout/orgChart1"/>
    <dgm:cxn modelId="{523FACF4-EEB8-49F0-B222-0B7992F49FC2}" type="presParOf" srcId="{2549382A-A760-4158-9A72-3549395101E5}" destId="{0F9ABC06-8F60-4571-A5DE-9FECB3B83C84}" srcOrd="1" destOrd="0" presId="urn:microsoft.com/office/officeart/2005/8/layout/orgChart1"/>
    <dgm:cxn modelId="{1E47C24F-E312-4585-BBAE-E73CD7EB527A}" type="presParOf" srcId="{F17D2B5D-3659-4A4C-946B-C2B854ED626B}" destId="{28747B01-48E8-4005-96BA-C0FAC3999482}" srcOrd="1" destOrd="0" presId="urn:microsoft.com/office/officeart/2005/8/layout/orgChart1"/>
    <dgm:cxn modelId="{55B91EB4-3C53-4379-A2D2-579A0E327A8B}" type="presParOf" srcId="{F17D2B5D-3659-4A4C-946B-C2B854ED626B}" destId="{B82FC01E-97D0-4A3A-B0E5-EFA99A8E94E3}" srcOrd="2" destOrd="0" presId="urn:microsoft.com/office/officeart/2005/8/layout/orgChart1"/>
    <dgm:cxn modelId="{53379878-4C08-400E-94DB-74BFAF6097A4}" type="presParOf" srcId="{49A5556D-23C3-4A80-A866-ABA470B98951}" destId="{D619A8EC-F7EB-442E-8595-F4A263A70207}" srcOrd="2" destOrd="0" presId="urn:microsoft.com/office/officeart/2005/8/layout/orgChart1"/>
    <dgm:cxn modelId="{62944479-2EBA-45A6-B93F-05CE55D7297D}" type="presParOf" srcId="{30937BDE-CB17-498F-868F-BD00B3681810}" destId="{0F63CDE5-1B34-450C-B066-8C00106C67CE}" srcOrd="2" destOrd="0" presId="urn:microsoft.com/office/officeart/2005/8/layout/orgChart1"/>
    <dgm:cxn modelId="{D02B4164-B92E-43FE-B1ED-B9148C7E6EE4}" type="presParOf" srcId="{30937BDE-CB17-498F-868F-BD00B3681810}" destId="{26BC74E5-8450-48CC-9CCF-9CBE088D673C}" srcOrd="3" destOrd="0" presId="urn:microsoft.com/office/officeart/2005/8/layout/orgChart1"/>
    <dgm:cxn modelId="{44DB747E-CCB4-450C-846E-567A29AB1BD1}" type="presParOf" srcId="{26BC74E5-8450-48CC-9CCF-9CBE088D673C}" destId="{EB061C43-C3D3-4E5B-A95F-5A613C1C335B}" srcOrd="0" destOrd="0" presId="urn:microsoft.com/office/officeart/2005/8/layout/orgChart1"/>
    <dgm:cxn modelId="{84E5409D-C57A-4D74-8D7F-D7390E45087A}" type="presParOf" srcId="{EB061C43-C3D3-4E5B-A95F-5A613C1C335B}" destId="{AD8F518A-B3B7-480C-94F2-92E9EC9D7655}" srcOrd="0" destOrd="0" presId="urn:microsoft.com/office/officeart/2005/8/layout/orgChart1"/>
    <dgm:cxn modelId="{6CA0BBAA-E6E1-4C9D-B0C2-E3FDC094A197}" type="presParOf" srcId="{EB061C43-C3D3-4E5B-A95F-5A613C1C335B}" destId="{82F5B154-6727-44C5-8B7D-B6A5A1CB4F3E}" srcOrd="1" destOrd="0" presId="urn:microsoft.com/office/officeart/2005/8/layout/orgChart1"/>
    <dgm:cxn modelId="{8F87D8F9-1EC9-4DAD-9A5F-C9D4361E8076}" type="presParOf" srcId="{26BC74E5-8450-48CC-9CCF-9CBE088D673C}" destId="{E1F1D866-09A4-4DD1-B5DF-5C566198AB84}" srcOrd="1" destOrd="0" presId="urn:microsoft.com/office/officeart/2005/8/layout/orgChart1"/>
    <dgm:cxn modelId="{C68468FE-894E-427C-A2D9-4B35372D6C61}" type="presParOf" srcId="{E1F1D866-09A4-4DD1-B5DF-5C566198AB84}" destId="{CFCCFC4F-3A6D-4B50-B343-8D52AC32DF14}" srcOrd="0" destOrd="0" presId="urn:microsoft.com/office/officeart/2005/8/layout/orgChart1"/>
    <dgm:cxn modelId="{9AB2855B-0704-4645-8370-A5D72AE77727}" type="presParOf" srcId="{E1F1D866-09A4-4DD1-B5DF-5C566198AB84}" destId="{886BED50-5A42-4A16-99C3-BDD63820BC0C}" srcOrd="1" destOrd="0" presId="urn:microsoft.com/office/officeart/2005/8/layout/orgChart1"/>
    <dgm:cxn modelId="{1B57B0C7-FB67-40BE-A35C-FC52C88540FC}" type="presParOf" srcId="{886BED50-5A42-4A16-99C3-BDD63820BC0C}" destId="{821EE80A-7189-4274-ABFA-DDD9F9D1B039}" srcOrd="0" destOrd="0" presId="urn:microsoft.com/office/officeart/2005/8/layout/orgChart1"/>
    <dgm:cxn modelId="{FB0A5483-DE01-48FA-9E8A-70CA7F7C5D5E}" type="presParOf" srcId="{821EE80A-7189-4274-ABFA-DDD9F9D1B039}" destId="{0DE15436-0643-48F4-A7D8-197BD01B4951}" srcOrd="0" destOrd="0" presId="urn:microsoft.com/office/officeart/2005/8/layout/orgChart1"/>
    <dgm:cxn modelId="{AE202F1C-B151-45D3-A981-371D75D7E0B5}" type="presParOf" srcId="{821EE80A-7189-4274-ABFA-DDD9F9D1B039}" destId="{E97134E0-E817-4901-9D5C-DDDADFCC14B8}" srcOrd="1" destOrd="0" presId="urn:microsoft.com/office/officeart/2005/8/layout/orgChart1"/>
    <dgm:cxn modelId="{747A5091-C409-4B3C-91C4-598A6079290E}" type="presParOf" srcId="{886BED50-5A42-4A16-99C3-BDD63820BC0C}" destId="{D701C2F2-8EA6-4761-A058-853A4037B6D4}" srcOrd="1" destOrd="0" presId="urn:microsoft.com/office/officeart/2005/8/layout/orgChart1"/>
    <dgm:cxn modelId="{893E6CF2-4F03-4730-B299-A40C5C4F22CA}" type="presParOf" srcId="{886BED50-5A42-4A16-99C3-BDD63820BC0C}" destId="{B9EF14AA-7E84-4399-A27B-E6BACD914D3A}" srcOrd="2" destOrd="0" presId="urn:microsoft.com/office/officeart/2005/8/layout/orgChart1"/>
    <dgm:cxn modelId="{985D9FFC-A953-4D41-8C68-CA5BFB8CAC47}" type="presParOf" srcId="{26BC74E5-8450-48CC-9CCF-9CBE088D673C}" destId="{B0FEB18D-1B7F-41B4-9712-20BD7F4B03D2}" srcOrd="2" destOrd="0" presId="urn:microsoft.com/office/officeart/2005/8/layout/orgChart1"/>
    <dgm:cxn modelId="{0EF99DE6-1830-4180-AD26-5FD0429ABDBF}" type="presParOf" srcId="{30937BDE-CB17-498F-868F-BD00B3681810}" destId="{31FB06F6-88C2-4654-9607-FA379B76DCE6}" srcOrd="4" destOrd="0" presId="urn:microsoft.com/office/officeart/2005/8/layout/orgChart1"/>
    <dgm:cxn modelId="{8ED68480-3533-4BB2-B57E-1E632C9F858E}" type="presParOf" srcId="{30937BDE-CB17-498F-868F-BD00B3681810}" destId="{BCA4D428-02D3-48FF-8971-B9B0B6721625}" srcOrd="5" destOrd="0" presId="urn:microsoft.com/office/officeart/2005/8/layout/orgChart1"/>
    <dgm:cxn modelId="{FB0F2329-AA0E-4F90-84FE-0BC2CD263767}" type="presParOf" srcId="{BCA4D428-02D3-48FF-8971-B9B0B6721625}" destId="{97FDDF68-CDC4-443E-BBA2-668925760163}" srcOrd="0" destOrd="0" presId="urn:microsoft.com/office/officeart/2005/8/layout/orgChart1"/>
    <dgm:cxn modelId="{E24D1900-20B7-48C6-863B-C7E8B073D522}" type="presParOf" srcId="{97FDDF68-CDC4-443E-BBA2-668925760163}" destId="{23672E72-DD24-4D29-A250-44797CF44185}" srcOrd="0" destOrd="0" presId="urn:microsoft.com/office/officeart/2005/8/layout/orgChart1"/>
    <dgm:cxn modelId="{C6312D56-64E2-4A1B-BD12-BD5DF6E657FA}" type="presParOf" srcId="{97FDDF68-CDC4-443E-BBA2-668925760163}" destId="{4CB44FBA-3F92-4FAB-8F2F-4AC370520635}" srcOrd="1" destOrd="0" presId="urn:microsoft.com/office/officeart/2005/8/layout/orgChart1"/>
    <dgm:cxn modelId="{01369757-06C5-42E4-8A0A-445F3182AC44}" type="presParOf" srcId="{BCA4D428-02D3-48FF-8971-B9B0B6721625}" destId="{4098C267-750E-47C4-B2DE-CF8F2011C585}" srcOrd="1" destOrd="0" presId="urn:microsoft.com/office/officeart/2005/8/layout/orgChart1"/>
    <dgm:cxn modelId="{69666B7B-32B8-4828-BEDB-3E35016211F9}" type="presParOf" srcId="{4098C267-750E-47C4-B2DE-CF8F2011C585}" destId="{6734ADA3-B71C-4392-B803-1894644341E2}" srcOrd="0" destOrd="0" presId="urn:microsoft.com/office/officeart/2005/8/layout/orgChart1"/>
    <dgm:cxn modelId="{0B3D1611-D946-4BF6-B9A5-89E3C49F8C2C}" type="presParOf" srcId="{4098C267-750E-47C4-B2DE-CF8F2011C585}" destId="{A00A5771-A44B-4FAE-8048-F70E13A3BC9F}" srcOrd="1" destOrd="0" presId="urn:microsoft.com/office/officeart/2005/8/layout/orgChart1"/>
    <dgm:cxn modelId="{FCFEEE85-9C45-41CB-B13B-A43E88EF230C}" type="presParOf" srcId="{A00A5771-A44B-4FAE-8048-F70E13A3BC9F}" destId="{7DF22F18-528C-40C7-AF6F-01AED086C457}" srcOrd="0" destOrd="0" presId="urn:microsoft.com/office/officeart/2005/8/layout/orgChart1"/>
    <dgm:cxn modelId="{BEB21E27-FB77-47C8-ABFE-AC4C15FD6637}" type="presParOf" srcId="{7DF22F18-528C-40C7-AF6F-01AED086C457}" destId="{D77C27DF-6F3A-478A-A790-5E6E2C2B3A7E}" srcOrd="0" destOrd="0" presId="urn:microsoft.com/office/officeart/2005/8/layout/orgChart1"/>
    <dgm:cxn modelId="{90CB6ED6-3E3E-4504-AACD-539356E36535}" type="presParOf" srcId="{7DF22F18-528C-40C7-AF6F-01AED086C457}" destId="{1AA7C50C-4EE9-4E58-B2F4-38D0B5A98EB2}" srcOrd="1" destOrd="0" presId="urn:microsoft.com/office/officeart/2005/8/layout/orgChart1"/>
    <dgm:cxn modelId="{0276FF58-9531-4890-A850-2C446CC65571}" type="presParOf" srcId="{A00A5771-A44B-4FAE-8048-F70E13A3BC9F}" destId="{F5940503-1BD3-48D5-ACF3-53599EF3C066}" srcOrd="1" destOrd="0" presId="urn:microsoft.com/office/officeart/2005/8/layout/orgChart1"/>
    <dgm:cxn modelId="{C103DAA9-5C26-4746-82E9-CC1DC5BB0F5E}" type="presParOf" srcId="{A00A5771-A44B-4FAE-8048-F70E13A3BC9F}" destId="{8A1FB9C2-55E0-4212-BD8F-894E80AD71EF}" srcOrd="2" destOrd="0" presId="urn:microsoft.com/office/officeart/2005/8/layout/orgChart1"/>
    <dgm:cxn modelId="{CABC555F-E49D-4C3D-870C-6C9272B2184C}" type="presParOf" srcId="{BCA4D428-02D3-48FF-8971-B9B0B6721625}" destId="{8CE32D17-DBB8-4FEC-8760-A37D9A841942}" srcOrd="2" destOrd="0" presId="urn:microsoft.com/office/officeart/2005/8/layout/orgChart1"/>
    <dgm:cxn modelId="{692EF543-CB7C-4FA7-9261-23ABF36EF0BB}" type="presParOf" srcId="{EA414C7C-EE0E-4938-BAF5-DFBFD8C56705}" destId="{8823D1E3-30E7-47C1-AF2D-DA53CD034D37}" srcOrd="2" destOrd="0" presId="urn:microsoft.com/office/officeart/2005/8/layout/orgChart1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5C3E833-E7C3-4903-9842-F839C58EE06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711F372-414C-45AA-A3BE-042525B70620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MX" sz="2400" b="1" dirty="0" smtClean="0">
              <a:solidFill>
                <a:schemeClr val="tx1"/>
              </a:solidFill>
              <a:latin typeface="Calibri" panose="020F0502020204030204" pitchFamily="34" charset="0"/>
            </a:rPr>
            <a:t>Estructura</a:t>
          </a:r>
          <a:endParaRPr lang="es-CO" sz="2400" b="1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DCE5DE74-2FFA-4D56-BFFD-F406DB740924}" type="parTrans" cxnId="{21924D7E-B743-447C-A809-41CA3EEB0148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98C4F7CF-2E07-4283-9F82-00D0BBC7B407}" type="sibTrans" cxnId="{21924D7E-B743-447C-A809-41CA3EEB0148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1286A0F3-C0B7-42CB-AB93-C04A6ACFAFAF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s-MX" sz="1800" dirty="0" smtClean="0">
              <a:solidFill>
                <a:schemeClr val="tx1"/>
              </a:solidFill>
              <a:latin typeface="Calibri" panose="020F0502020204030204" pitchFamily="34" charset="0"/>
            </a:rPr>
            <a:t>Interpretación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F6C8071-7699-4756-B9C1-3934CF4C4BE0}" type="parTrans" cxnId="{F1AFBE1C-8F97-41FD-8C60-78A9C4BA75A2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6795D531-F34B-4FCD-B2DA-BD6593CCFFCE}" type="sibTrans" cxnId="{F1AFBE1C-8F97-41FD-8C60-78A9C4BA75A2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A68BD5F4-F3E2-412E-BF77-7DA2E495390D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MX" sz="1800" dirty="0" smtClean="0">
              <a:solidFill>
                <a:schemeClr val="tx1"/>
              </a:solidFill>
              <a:latin typeface="Calibri" panose="020F0502020204030204" pitchFamily="34" charset="0"/>
            </a:rPr>
            <a:t>Formulación y ejecución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63AE26CE-4F68-4AC8-952E-19177470D551}" type="parTrans" cxnId="{59F044D1-52F4-41FF-AF76-C78FA4B76736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5E68DE08-D0AB-437E-BF4B-B1A6C311DA05}" type="sibTrans" cxnId="{59F044D1-52F4-41FF-AF76-C78FA4B76736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CB8EAFEA-4405-4DF8-8133-75B27721C4DF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MX" sz="1800" dirty="0" smtClean="0">
              <a:solidFill>
                <a:schemeClr val="tx1"/>
              </a:solidFill>
              <a:latin typeface="Calibri" panose="020F0502020204030204" pitchFamily="34" charset="0"/>
            </a:rPr>
            <a:t>Argumentación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1E78AEC7-FFDA-4837-97C4-C2A5E641F1B9}" type="parTrans" cxnId="{70D2FE71-285B-40E0-BC5C-D5A140B70274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E83884B8-365F-4AC0-B82C-9578EB656DE5}" type="sibTrans" cxnId="{70D2FE71-285B-40E0-BC5C-D5A140B70274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FA4E948D-E3D9-4A0D-A2C7-3D9878397A31}">
      <dgm:prSet custT="1"/>
      <dgm:spPr>
        <a:solidFill>
          <a:schemeClr val="accent1">
            <a:lumMod val="40000"/>
            <a:lumOff val="60000"/>
          </a:schemeClr>
        </a:solidFill>
      </dgm:spPr>
      <dgm:t>
        <a:bodyPr anchor="t"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</a:rPr>
            <a:t>Capacidad de comprender y producir </a:t>
          </a:r>
          <a:r>
            <a:rPr lang="es-ES" sz="1200" u="sng" dirty="0" smtClean="0">
              <a:solidFill>
                <a:schemeClr val="tx1"/>
              </a:solidFill>
              <a:latin typeface="Calibri" panose="020F0502020204030204" pitchFamily="34" charset="0"/>
            </a:rPr>
            <a:t>representaciones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</a:rPr>
            <a:t> de información cuantitativa y objetos matemáticos en términos numéricos, gráficos, diagramas, y esquemas. Incluye extraer información y comparar representaciones. 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es-ES" sz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s-CO" sz="1200" dirty="0" smtClean="0">
              <a:solidFill>
                <a:schemeClr val="tx1"/>
              </a:solidFill>
              <a:latin typeface="Calibri" panose="020F0502020204030204" pitchFamily="34" charset="0"/>
            </a:rPr>
            <a:t>Presentación de datos, representación gráfica y tabular de funciones y relaciones.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es-CO" sz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s-CO" sz="1200" dirty="0" smtClean="0">
              <a:solidFill>
                <a:schemeClr val="tx1"/>
              </a:solidFill>
              <a:latin typeface="Calibri" panose="020F0502020204030204" pitchFamily="34" charset="0"/>
            </a:rPr>
            <a:t>Comunicación de información cuantitativa y resultados matemáticos.</a:t>
          </a:r>
          <a:endParaRPr lang="es-CO" sz="12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CDC899B-6FCD-4E29-A440-0DF6101DA88E}" type="parTrans" cxnId="{3A86E985-4F52-46B8-B11F-BC53AE593C06}">
      <dgm:prSet/>
      <dgm:spPr>
        <a:ln cap="rnd">
          <a:solidFill>
            <a:schemeClr val="tx1"/>
          </a:solidFill>
          <a:tailEnd type="arrow"/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74EF6CB9-3D87-404A-B5DB-71B7CFF6B572}" type="sibTrans" cxnId="{3A86E985-4F52-46B8-B11F-BC53AE593C06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CD6FF897-9356-4925-B885-F0DCE331C472}">
      <dgm:prSet custT="1"/>
      <dgm:spPr>
        <a:solidFill>
          <a:schemeClr val="accent1">
            <a:lumMod val="40000"/>
            <a:lumOff val="60000"/>
          </a:schemeClr>
        </a:solidFill>
      </dgm:spPr>
      <dgm:t>
        <a:bodyPr anchor="t"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</a:rPr>
            <a:t>Diseño y ejecución de estrategias para el análisis o </a:t>
          </a:r>
          <a:r>
            <a:rPr lang="es-ES" sz="1200" u="sng" dirty="0" smtClean="0">
              <a:solidFill>
                <a:schemeClr val="tx1"/>
              </a:solidFill>
              <a:latin typeface="Calibri" panose="020F0502020204030204" pitchFamily="34" charset="0"/>
            </a:rPr>
            <a:t>resolución de problemas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</a:rPr>
            <a:t> que involucren información  cuantitativa y objetos matemáticos.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es-ES" sz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</a:rPr>
            <a:t>Modelación de forma abstracta situaciones reales, escoger y realizar procedimientos.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es-ES" sz="12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</a:rPr>
            <a:t>Evaluación de modelos, comprensión de sus limitaciones, y ubicación o evaluación del resultado de un procedimiento o un cálculo en el contexto de un problema. </a:t>
          </a:r>
          <a:endParaRPr lang="es-CO" sz="12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60297E4E-4104-4480-9DE4-536F2D9BBAB9}" type="parTrans" cxnId="{48D3ACC0-4FEA-4F67-AFF7-FC17FCF426B8}">
      <dgm:prSet/>
      <dgm:spPr>
        <a:ln>
          <a:solidFill>
            <a:schemeClr val="tx1"/>
          </a:solidFill>
          <a:tailEnd type="arrow"/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63EC7C6E-4B83-4593-8C26-8D8475C0F4CB}" type="sibTrans" cxnId="{48D3ACC0-4FEA-4F67-AFF7-FC17FCF426B8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2B627642-8FAF-4257-86ED-093ACBB63636}">
      <dgm:prSet custT="1"/>
      <dgm:spPr>
        <a:solidFill>
          <a:schemeClr val="accent1">
            <a:lumMod val="40000"/>
            <a:lumOff val="60000"/>
          </a:schemeClr>
        </a:solidFill>
      </dgm:spPr>
      <dgm:t>
        <a:bodyPr anchor="t"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es-ES" sz="1400" dirty="0" smtClean="0">
              <a:solidFill>
                <a:schemeClr val="tx1"/>
              </a:solidFill>
              <a:latin typeface="Calibri" panose="020F0502020204030204" pitchFamily="34" charset="0"/>
            </a:rPr>
            <a:t>Capacidad de justificar afirmaciones a partir de las propiedades matemáticas o de la conceptualización de un modelo o un procedimiento. 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es-ES" sz="1400" dirty="0" smtClean="0">
            <a:solidFill>
              <a:schemeClr val="tx1"/>
            </a:solidFill>
            <a:latin typeface="Calibri" panose="020F0502020204030204" pitchFamily="34" charset="0"/>
          </a:endParaRP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s-ES" sz="1400" dirty="0" smtClean="0">
              <a:solidFill>
                <a:schemeClr val="tx1"/>
              </a:solidFill>
              <a:latin typeface="Calibri" panose="020F0502020204030204" pitchFamily="34" charset="0"/>
            </a:rPr>
            <a:t>Verbalización de procedimientos y de propiedades de objetos matemáticos. Comunicación del razonamiento cuantitativo y matemático.</a:t>
          </a:r>
          <a:endParaRPr lang="es-CO" sz="14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345128A-CFF5-4CEF-8EE1-49ABE0054F22}" type="parTrans" cxnId="{8F605C3E-BEB3-4510-AF1D-AB74CA7C17B5}">
      <dgm:prSet/>
      <dgm:spPr>
        <a:ln>
          <a:solidFill>
            <a:schemeClr val="tx1"/>
          </a:solidFill>
          <a:tailEnd type="arrow"/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7B5310BB-0068-4086-9642-94A934527326}" type="sibTrans" cxnId="{8F605C3E-BEB3-4510-AF1D-AB74CA7C17B5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CABECE06-8297-448C-AA58-01F5240D1064}" type="pres">
      <dgm:prSet presAssocID="{45C3E833-E7C3-4903-9842-F839C58EE06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EA414C7C-EE0E-4938-BAF5-DFBFD8C56705}" type="pres">
      <dgm:prSet presAssocID="{9711F372-414C-45AA-A3BE-042525B70620}" presName="hierRoot1" presStyleCnt="0">
        <dgm:presLayoutVars>
          <dgm:hierBranch val="init"/>
        </dgm:presLayoutVars>
      </dgm:prSet>
      <dgm:spPr/>
    </dgm:pt>
    <dgm:pt modelId="{88244F52-745A-48B8-BC9A-DF5C71164F96}" type="pres">
      <dgm:prSet presAssocID="{9711F372-414C-45AA-A3BE-042525B70620}" presName="rootComposite1" presStyleCnt="0"/>
      <dgm:spPr/>
    </dgm:pt>
    <dgm:pt modelId="{63877284-0771-4E86-BB4D-D62E18E05C88}" type="pres">
      <dgm:prSet presAssocID="{9711F372-414C-45AA-A3BE-042525B70620}" presName="rootText1" presStyleLbl="node0" presStyleIdx="0" presStyleCnt="1" custScaleY="4234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A418AEC1-2951-45CE-8674-1185E9A3E19E}" type="pres">
      <dgm:prSet presAssocID="{9711F372-414C-45AA-A3BE-042525B70620}" presName="rootConnector1" presStyleLbl="node1" presStyleIdx="0" presStyleCnt="0"/>
      <dgm:spPr/>
      <dgm:t>
        <a:bodyPr/>
        <a:lstStyle/>
        <a:p>
          <a:endParaRPr lang="es-CO"/>
        </a:p>
      </dgm:t>
    </dgm:pt>
    <dgm:pt modelId="{30937BDE-CB17-498F-868F-BD00B3681810}" type="pres">
      <dgm:prSet presAssocID="{9711F372-414C-45AA-A3BE-042525B70620}" presName="hierChild2" presStyleCnt="0"/>
      <dgm:spPr/>
    </dgm:pt>
    <dgm:pt modelId="{6BD9F192-E819-41CB-BFCE-512E2E21F41B}" type="pres">
      <dgm:prSet presAssocID="{AF6C8071-7699-4756-B9C1-3934CF4C4BE0}" presName="Name37" presStyleLbl="parChTrans1D2" presStyleIdx="0" presStyleCnt="3"/>
      <dgm:spPr/>
      <dgm:t>
        <a:bodyPr/>
        <a:lstStyle/>
        <a:p>
          <a:endParaRPr lang="es-CO"/>
        </a:p>
      </dgm:t>
    </dgm:pt>
    <dgm:pt modelId="{49A5556D-23C3-4A80-A866-ABA470B98951}" type="pres">
      <dgm:prSet presAssocID="{1286A0F3-C0B7-42CB-AB93-C04A6ACFAFAF}" presName="hierRoot2" presStyleCnt="0">
        <dgm:presLayoutVars>
          <dgm:hierBranch val="init"/>
        </dgm:presLayoutVars>
      </dgm:prSet>
      <dgm:spPr/>
    </dgm:pt>
    <dgm:pt modelId="{CFB3BBAC-49E2-4A59-A0CF-2C92C31DE577}" type="pres">
      <dgm:prSet presAssocID="{1286A0F3-C0B7-42CB-AB93-C04A6ACFAFAF}" presName="rootComposite" presStyleCnt="0"/>
      <dgm:spPr/>
    </dgm:pt>
    <dgm:pt modelId="{8A6E1768-DBA1-4323-B950-1FA1CEB9EC25}" type="pres">
      <dgm:prSet presAssocID="{1286A0F3-C0B7-42CB-AB93-C04A6ACFAFAF}" presName="rootText" presStyleLbl="node2" presStyleIdx="0" presStyleCnt="3" custScaleX="113347" custScaleY="51255" custLinFactNeighborX="10926" custLinFactNeighborY="103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03971166-262E-4EAF-936A-8050E55CBADD}" type="pres">
      <dgm:prSet presAssocID="{1286A0F3-C0B7-42CB-AB93-C04A6ACFAFAF}" presName="rootConnector" presStyleLbl="node2" presStyleIdx="0" presStyleCnt="3"/>
      <dgm:spPr/>
      <dgm:t>
        <a:bodyPr/>
        <a:lstStyle/>
        <a:p>
          <a:endParaRPr lang="es-CO"/>
        </a:p>
      </dgm:t>
    </dgm:pt>
    <dgm:pt modelId="{9AC214B5-A3EA-4F22-BC76-FA6B07F20E76}" type="pres">
      <dgm:prSet presAssocID="{1286A0F3-C0B7-42CB-AB93-C04A6ACFAFAF}" presName="hierChild4" presStyleCnt="0"/>
      <dgm:spPr/>
    </dgm:pt>
    <dgm:pt modelId="{C5C08002-B0EC-405D-A47C-B8A2163EC295}" type="pres">
      <dgm:prSet presAssocID="{ACDC899B-6FCD-4E29-A440-0DF6101DA88E}" presName="Name37" presStyleLbl="parChTrans1D3" presStyleIdx="0" presStyleCnt="3"/>
      <dgm:spPr/>
      <dgm:t>
        <a:bodyPr/>
        <a:lstStyle/>
        <a:p>
          <a:endParaRPr lang="es-CO"/>
        </a:p>
      </dgm:t>
    </dgm:pt>
    <dgm:pt modelId="{F17D2B5D-3659-4A4C-946B-C2B854ED626B}" type="pres">
      <dgm:prSet presAssocID="{FA4E948D-E3D9-4A0D-A2C7-3D9878397A31}" presName="hierRoot2" presStyleCnt="0">
        <dgm:presLayoutVars>
          <dgm:hierBranch val="init"/>
        </dgm:presLayoutVars>
      </dgm:prSet>
      <dgm:spPr/>
    </dgm:pt>
    <dgm:pt modelId="{2549382A-A760-4158-9A72-3549395101E5}" type="pres">
      <dgm:prSet presAssocID="{FA4E948D-E3D9-4A0D-A2C7-3D9878397A31}" presName="rootComposite" presStyleCnt="0"/>
      <dgm:spPr/>
    </dgm:pt>
    <dgm:pt modelId="{F76A9EA7-1619-4F40-AC73-D9689B5323D4}" type="pres">
      <dgm:prSet presAssocID="{FA4E948D-E3D9-4A0D-A2C7-3D9878397A31}" presName="rootText" presStyleLbl="node3" presStyleIdx="0" presStyleCnt="3" custScaleX="116888" custScaleY="338093" custLinFactNeighborX="4658" custLinFactNeighborY="-394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0F9ABC06-8F60-4571-A5DE-9FECB3B83C84}" type="pres">
      <dgm:prSet presAssocID="{FA4E948D-E3D9-4A0D-A2C7-3D9878397A31}" presName="rootConnector" presStyleLbl="node3" presStyleIdx="0" presStyleCnt="3"/>
      <dgm:spPr/>
      <dgm:t>
        <a:bodyPr/>
        <a:lstStyle/>
        <a:p>
          <a:endParaRPr lang="es-CO"/>
        </a:p>
      </dgm:t>
    </dgm:pt>
    <dgm:pt modelId="{28747B01-48E8-4005-96BA-C0FAC3999482}" type="pres">
      <dgm:prSet presAssocID="{FA4E948D-E3D9-4A0D-A2C7-3D9878397A31}" presName="hierChild4" presStyleCnt="0"/>
      <dgm:spPr/>
    </dgm:pt>
    <dgm:pt modelId="{B82FC01E-97D0-4A3A-B0E5-EFA99A8E94E3}" type="pres">
      <dgm:prSet presAssocID="{FA4E948D-E3D9-4A0D-A2C7-3D9878397A31}" presName="hierChild5" presStyleCnt="0"/>
      <dgm:spPr/>
    </dgm:pt>
    <dgm:pt modelId="{D619A8EC-F7EB-442E-8595-F4A263A70207}" type="pres">
      <dgm:prSet presAssocID="{1286A0F3-C0B7-42CB-AB93-C04A6ACFAFAF}" presName="hierChild5" presStyleCnt="0"/>
      <dgm:spPr/>
    </dgm:pt>
    <dgm:pt modelId="{0F63CDE5-1B34-450C-B066-8C00106C67CE}" type="pres">
      <dgm:prSet presAssocID="{63AE26CE-4F68-4AC8-952E-19177470D551}" presName="Name37" presStyleLbl="parChTrans1D2" presStyleIdx="1" presStyleCnt="3"/>
      <dgm:spPr/>
      <dgm:t>
        <a:bodyPr/>
        <a:lstStyle/>
        <a:p>
          <a:endParaRPr lang="es-CO"/>
        </a:p>
      </dgm:t>
    </dgm:pt>
    <dgm:pt modelId="{26BC74E5-8450-48CC-9CCF-9CBE088D673C}" type="pres">
      <dgm:prSet presAssocID="{A68BD5F4-F3E2-412E-BF77-7DA2E495390D}" presName="hierRoot2" presStyleCnt="0">
        <dgm:presLayoutVars>
          <dgm:hierBranch val="init"/>
        </dgm:presLayoutVars>
      </dgm:prSet>
      <dgm:spPr/>
    </dgm:pt>
    <dgm:pt modelId="{EB061C43-C3D3-4E5B-A95F-5A613C1C335B}" type="pres">
      <dgm:prSet presAssocID="{A68BD5F4-F3E2-412E-BF77-7DA2E495390D}" presName="rootComposite" presStyleCnt="0"/>
      <dgm:spPr/>
    </dgm:pt>
    <dgm:pt modelId="{AD8F518A-B3B7-480C-94F2-92E9EC9D7655}" type="pres">
      <dgm:prSet presAssocID="{A68BD5F4-F3E2-412E-BF77-7DA2E495390D}" presName="rootText" presStyleLbl="node2" presStyleIdx="1" presStyleCnt="3" custScaleX="113895" custScaleY="62303" custLinFactNeighborX="12668" custLinFactNeighborY="103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82F5B154-6727-44C5-8B7D-B6A5A1CB4F3E}" type="pres">
      <dgm:prSet presAssocID="{A68BD5F4-F3E2-412E-BF77-7DA2E495390D}" presName="rootConnector" presStyleLbl="node2" presStyleIdx="1" presStyleCnt="3"/>
      <dgm:spPr/>
      <dgm:t>
        <a:bodyPr/>
        <a:lstStyle/>
        <a:p>
          <a:endParaRPr lang="es-CO"/>
        </a:p>
      </dgm:t>
    </dgm:pt>
    <dgm:pt modelId="{E1F1D866-09A4-4DD1-B5DF-5C566198AB84}" type="pres">
      <dgm:prSet presAssocID="{A68BD5F4-F3E2-412E-BF77-7DA2E495390D}" presName="hierChild4" presStyleCnt="0"/>
      <dgm:spPr/>
    </dgm:pt>
    <dgm:pt modelId="{CFCCFC4F-3A6D-4B50-B343-8D52AC32DF14}" type="pres">
      <dgm:prSet presAssocID="{60297E4E-4104-4480-9DE4-536F2D9BBAB9}" presName="Name37" presStyleLbl="parChTrans1D3" presStyleIdx="1" presStyleCnt="3"/>
      <dgm:spPr/>
      <dgm:t>
        <a:bodyPr/>
        <a:lstStyle/>
        <a:p>
          <a:endParaRPr lang="es-CO"/>
        </a:p>
      </dgm:t>
    </dgm:pt>
    <dgm:pt modelId="{886BED50-5A42-4A16-99C3-BDD63820BC0C}" type="pres">
      <dgm:prSet presAssocID="{CD6FF897-9356-4925-B885-F0DCE331C472}" presName="hierRoot2" presStyleCnt="0">
        <dgm:presLayoutVars>
          <dgm:hierBranch val="init"/>
        </dgm:presLayoutVars>
      </dgm:prSet>
      <dgm:spPr/>
    </dgm:pt>
    <dgm:pt modelId="{821EE80A-7189-4274-ABFA-DDD9F9D1B039}" type="pres">
      <dgm:prSet presAssocID="{CD6FF897-9356-4925-B885-F0DCE331C472}" presName="rootComposite" presStyleCnt="0"/>
      <dgm:spPr/>
    </dgm:pt>
    <dgm:pt modelId="{0DE15436-0643-48F4-A7D8-197BD01B4951}" type="pres">
      <dgm:prSet presAssocID="{CD6FF897-9356-4925-B885-F0DCE331C472}" presName="rootText" presStyleLbl="node3" presStyleIdx="1" presStyleCnt="3" custScaleX="124875" custScaleY="344979" custLinFactNeighborX="2585" custLinFactNeighborY="-2234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E97134E0-E817-4901-9D5C-DDDADFCC14B8}" type="pres">
      <dgm:prSet presAssocID="{CD6FF897-9356-4925-B885-F0DCE331C472}" presName="rootConnector" presStyleLbl="node3" presStyleIdx="1" presStyleCnt="3"/>
      <dgm:spPr/>
      <dgm:t>
        <a:bodyPr/>
        <a:lstStyle/>
        <a:p>
          <a:endParaRPr lang="es-CO"/>
        </a:p>
      </dgm:t>
    </dgm:pt>
    <dgm:pt modelId="{D701C2F2-8EA6-4761-A058-853A4037B6D4}" type="pres">
      <dgm:prSet presAssocID="{CD6FF897-9356-4925-B885-F0DCE331C472}" presName="hierChild4" presStyleCnt="0"/>
      <dgm:spPr/>
    </dgm:pt>
    <dgm:pt modelId="{B9EF14AA-7E84-4399-A27B-E6BACD914D3A}" type="pres">
      <dgm:prSet presAssocID="{CD6FF897-9356-4925-B885-F0DCE331C472}" presName="hierChild5" presStyleCnt="0"/>
      <dgm:spPr/>
    </dgm:pt>
    <dgm:pt modelId="{B0FEB18D-1B7F-41B4-9712-20BD7F4B03D2}" type="pres">
      <dgm:prSet presAssocID="{A68BD5F4-F3E2-412E-BF77-7DA2E495390D}" presName="hierChild5" presStyleCnt="0"/>
      <dgm:spPr/>
    </dgm:pt>
    <dgm:pt modelId="{31FB06F6-88C2-4654-9607-FA379B76DCE6}" type="pres">
      <dgm:prSet presAssocID="{1E78AEC7-FFDA-4837-97C4-C2A5E641F1B9}" presName="Name37" presStyleLbl="parChTrans1D2" presStyleIdx="2" presStyleCnt="3"/>
      <dgm:spPr/>
      <dgm:t>
        <a:bodyPr/>
        <a:lstStyle/>
        <a:p>
          <a:endParaRPr lang="es-CO"/>
        </a:p>
      </dgm:t>
    </dgm:pt>
    <dgm:pt modelId="{BCA4D428-02D3-48FF-8971-B9B0B6721625}" type="pres">
      <dgm:prSet presAssocID="{CB8EAFEA-4405-4DF8-8133-75B27721C4DF}" presName="hierRoot2" presStyleCnt="0">
        <dgm:presLayoutVars>
          <dgm:hierBranch val="init"/>
        </dgm:presLayoutVars>
      </dgm:prSet>
      <dgm:spPr/>
    </dgm:pt>
    <dgm:pt modelId="{97FDDF68-CDC4-443E-BBA2-668925760163}" type="pres">
      <dgm:prSet presAssocID="{CB8EAFEA-4405-4DF8-8133-75B27721C4DF}" presName="rootComposite" presStyleCnt="0"/>
      <dgm:spPr/>
    </dgm:pt>
    <dgm:pt modelId="{23672E72-DD24-4D29-A250-44797CF44185}" type="pres">
      <dgm:prSet presAssocID="{CB8EAFEA-4405-4DF8-8133-75B27721C4DF}" presName="rootText" presStyleLbl="node2" presStyleIdx="2" presStyleCnt="3" custScaleY="46947" custLinFactNeighborX="6764" custLinFactNeighborY="103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4CB44FBA-3F92-4FAB-8F2F-4AC370520635}" type="pres">
      <dgm:prSet presAssocID="{CB8EAFEA-4405-4DF8-8133-75B27721C4DF}" presName="rootConnector" presStyleLbl="node2" presStyleIdx="2" presStyleCnt="3"/>
      <dgm:spPr/>
      <dgm:t>
        <a:bodyPr/>
        <a:lstStyle/>
        <a:p>
          <a:endParaRPr lang="es-CO"/>
        </a:p>
      </dgm:t>
    </dgm:pt>
    <dgm:pt modelId="{4098C267-750E-47C4-B2DE-CF8F2011C585}" type="pres">
      <dgm:prSet presAssocID="{CB8EAFEA-4405-4DF8-8133-75B27721C4DF}" presName="hierChild4" presStyleCnt="0"/>
      <dgm:spPr/>
    </dgm:pt>
    <dgm:pt modelId="{6734ADA3-B71C-4392-B803-1894644341E2}" type="pres">
      <dgm:prSet presAssocID="{A345128A-CFF5-4CEF-8EE1-49ABE0054F22}" presName="Name37" presStyleLbl="parChTrans1D3" presStyleIdx="2" presStyleCnt="3"/>
      <dgm:spPr/>
      <dgm:t>
        <a:bodyPr/>
        <a:lstStyle/>
        <a:p>
          <a:endParaRPr lang="es-CO"/>
        </a:p>
      </dgm:t>
    </dgm:pt>
    <dgm:pt modelId="{A00A5771-A44B-4FAE-8048-F70E13A3BC9F}" type="pres">
      <dgm:prSet presAssocID="{2B627642-8FAF-4257-86ED-093ACBB63636}" presName="hierRoot2" presStyleCnt="0">
        <dgm:presLayoutVars>
          <dgm:hierBranch val="init"/>
        </dgm:presLayoutVars>
      </dgm:prSet>
      <dgm:spPr/>
    </dgm:pt>
    <dgm:pt modelId="{7DF22F18-528C-40C7-AF6F-01AED086C457}" type="pres">
      <dgm:prSet presAssocID="{2B627642-8FAF-4257-86ED-093ACBB63636}" presName="rootComposite" presStyleCnt="0"/>
      <dgm:spPr/>
    </dgm:pt>
    <dgm:pt modelId="{D77C27DF-6F3A-478A-A790-5E6E2C2B3A7E}" type="pres">
      <dgm:prSet presAssocID="{2B627642-8FAF-4257-86ED-093ACBB63636}" presName="rootText" presStyleLbl="node3" presStyleIdx="2" presStyleCnt="3" custScaleX="125101" custScaleY="323707" custLinFactNeighborX="155" custLinFactNeighborY="-6991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1AA7C50C-4EE9-4E58-B2F4-38D0B5A98EB2}" type="pres">
      <dgm:prSet presAssocID="{2B627642-8FAF-4257-86ED-093ACBB63636}" presName="rootConnector" presStyleLbl="node3" presStyleIdx="2" presStyleCnt="3"/>
      <dgm:spPr/>
      <dgm:t>
        <a:bodyPr/>
        <a:lstStyle/>
        <a:p>
          <a:endParaRPr lang="es-CO"/>
        </a:p>
      </dgm:t>
    </dgm:pt>
    <dgm:pt modelId="{F5940503-1BD3-48D5-ACF3-53599EF3C066}" type="pres">
      <dgm:prSet presAssocID="{2B627642-8FAF-4257-86ED-093ACBB63636}" presName="hierChild4" presStyleCnt="0"/>
      <dgm:spPr/>
    </dgm:pt>
    <dgm:pt modelId="{8A1FB9C2-55E0-4212-BD8F-894E80AD71EF}" type="pres">
      <dgm:prSet presAssocID="{2B627642-8FAF-4257-86ED-093ACBB63636}" presName="hierChild5" presStyleCnt="0"/>
      <dgm:spPr/>
    </dgm:pt>
    <dgm:pt modelId="{8CE32D17-DBB8-4FEC-8760-A37D9A841942}" type="pres">
      <dgm:prSet presAssocID="{CB8EAFEA-4405-4DF8-8133-75B27721C4DF}" presName="hierChild5" presStyleCnt="0"/>
      <dgm:spPr/>
    </dgm:pt>
    <dgm:pt modelId="{8823D1E3-30E7-47C1-AF2D-DA53CD034D37}" type="pres">
      <dgm:prSet presAssocID="{9711F372-414C-45AA-A3BE-042525B70620}" presName="hierChild3" presStyleCnt="0"/>
      <dgm:spPr/>
    </dgm:pt>
  </dgm:ptLst>
  <dgm:cxnLst>
    <dgm:cxn modelId="{F1AFBE1C-8F97-41FD-8C60-78A9C4BA75A2}" srcId="{9711F372-414C-45AA-A3BE-042525B70620}" destId="{1286A0F3-C0B7-42CB-AB93-C04A6ACFAFAF}" srcOrd="0" destOrd="0" parTransId="{AF6C8071-7699-4756-B9C1-3934CF4C4BE0}" sibTransId="{6795D531-F34B-4FCD-B2DA-BD6593CCFFCE}"/>
    <dgm:cxn modelId="{095580CA-72AD-431E-AD8D-4AA74B06EA37}" type="presOf" srcId="{1E78AEC7-FFDA-4837-97C4-C2A5E641F1B9}" destId="{31FB06F6-88C2-4654-9607-FA379B76DCE6}" srcOrd="0" destOrd="0" presId="urn:microsoft.com/office/officeart/2005/8/layout/orgChart1"/>
    <dgm:cxn modelId="{D0ED1777-7F5E-49C2-BC80-1774020846FA}" type="presOf" srcId="{63AE26CE-4F68-4AC8-952E-19177470D551}" destId="{0F63CDE5-1B34-450C-B066-8C00106C67CE}" srcOrd="0" destOrd="0" presId="urn:microsoft.com/office/officeart/2005/8/layout/orgChart1"/>
    <dgm:cxn modelId="{B2B0266A-651C-4BEC-BA7A-AA705F455EA6}" type="presOf" srcId="{1286A0F3-C0B7-42CB-AB93-C04A6ACFAFAF}" destId="{8A6E1768-DBA1-4323-B950-1FA1CEB9EC25}" srcOrd="0" destOrd="0" presId="urn:microsoft.com/office/officeart/2005/8/layout/orgChart1"/>
    <dgm:cxn modelId="{48D3ACC0-4FEA-4F67-AFF7-FC17FCF426B8}" srcId="{A68BD5F4-F3E2-412E-BF77-7DA2E495390D}" destId="{CD6FF897-9356-4925-B885-F0DCE331C472}" srcOrd="0" destOrd="0" parTransId="{60297E4E-4104-4480-9DE4-536F2D9BBAB9}" sibTransId="{63EC7C6E-4B83-4593-8C26-8D8475C0F4CB}"/>
    <dgm:cxn modelId="{03B0E436-C248-4366-BB08-9C6E1114CB3D}" type="presOf" srcId="{CD6FF897-9356-4925-B885-F0DCE331C472}" destId="{E97134E0-E817-4901-9D5C-DDDADFCC14B8}" srcOrd="1" destOrd="0" presId="urn:microsoft.com/office/officeart/2005/8/layout/orgChart1"/>
    <dgm:cxn modelId="{8F605C3E-BEB3-4510-AF1D-AB74CA7C17B5}" srcId="{CB8EAFEA-4405-4DF8-8133-75B27721C4DF}" destId="{2B627642-8FAF-4257-86ED-093ACBB63636}" srcOrd="0" destOrd="0" parTransId="{A345128A-CFF5-4CEF-8EE1-49ABE0054F22}" sibTransId="{7B5310BB-0068-4086-9642-94A934527326}"/>
    <dgm:cxn modelId="{3130F4E8-55C6-4E21-A0CE-397F5AA9F767}" type="presOf" srcId="{1286A0F3-C0B7-42CB-AB93-C04A6ACFAFAF}" destId="{03971166-262E-4EAF-936A-8050E55CBADD}" srcOrd="1" destOrd="0" presId="urn:microsoft.com/office/officeart/2005/8/layout/orgChart1"/>
    <dgm:cxn modelId="{70D2FE71-285B-40E0-BC5C-D5A140B70274}" srcId="{9711F372-414C-45AA-A3BE-042525B70620}" destId="{CB8EAFEA-4405-4DF8-8133-75B27721C4DF}" srcOrd="2" destOrd="0" parTransId="{1E78AEC7-FFDA-4837-97C4-C2A5E641F1B9}" sibTransId="{E83884B8-365F-4AC0-B82C-9578EB656DE5}"/>
    <dgm:cxn modelId="{1FC03274-B3D9-4814-95FE-6CCB30AADA71}" type="presOf" srcId="{CD6FF897-9356-4925-B885-F0DCE331C472}" destId="{0DE15436-0643-48F4-A7D8-197BD01B4951}" srcOrd="0" destOrd="0" presId="urn:microsoft.com/office/officeart/2005/8/layout/orgChart1"/>
    <dgm:cxn modelId="{20557527-999C-47B5-A0D2-462FD8D59136}" type="presOf" srcId="{2B627642-8FAF-4257-86ED-093ACBB63636}" destId="{D77C27DF-6F3A-478A-A790-5E6E2C2B3A7E}" srcOrd="0" destOrd="0" presId="urn:microsoft.com/office/officeart/2005/8/layout/orgChart1"/>
    <dgm:cxn modelId="{2774E734-8E58-4CA0-829B-D3CBD55A94C0}" type="presOf" srcId="{2B627642-8FAF-4257-86ED-093ACBB63636}" destId="{1AA7C50C-4EE9-4E58-B2F4-38D0B5A98EB2}" srcOrd="1" destOrd="0" presId="urn:microsoft.com/office/officeart/2005/8/layout/orgChart1"/>
    <dgm:cxn modelId="{21924D7E-B743-447C-A809-41CA3EEB0148}" srcId="{45C3E833-E7C3-4903-9842-F839C58EE063}" destId="{9711F372-414C-45AA-A3BE-042525B70620}" srcOrd="0" destOrd="0" parTransId="{DCE5DE74-2FFA-4D56-BFFD-F406DB740924}" sibTransId="{98C4F7CF-2E07-4283-9F82-00D0BBC7B407}"/>
    <dgm:cxn modelId="{1CBF1BA8-B09B-43AC-87E7-B1CF643898AE}" type="presOf" srcId="{ACDC899B-6FCD-4E29-A440-0DF6101DA88E}" destId="{C5C08002-B0EC-405D-A47C-B8A2163EC295}" srcOrd="0" destOrd="0" presId="urn:microsoft.com/office/officeart/2005/8/layout/orgChart1"/>
    <dgm:cxn modelId="{7C9CE179-F591-4A81-804B-7C71825CD32F}" type="presOf" srcId="{FA4E948D-E3D9-4A0D-A2C7-3D9878397A31}" destId="{0F9ABC06-8F60-4571-A5DE-9FECB3B83C84}" srcOrd="1" destOrd="0" presId="urn:microsoft.com/office/officeart/2005/8/layout/orgChart1"/>
    <dgm:cxn modelId="{1C1E1837-C38E-469A-91DC-035A7A4F5B66}" type="presOf" srcId="{A345128A-CFF5-4CEF-8EE1-49ABE0054F22}" destId="{6734ADA3-B71C-4392-B803-1894644341E2}" srcOrd="0" destOrd="0" presId="urn:microsoft.com/office/officeart/2005/8/layout/orgChart1"/>
    <dgm:cxn modelId="{F1AA82FD-EB83-4C72-AFB2-AE9A8B84C87A}" type="presOf" srcId="{CB8EAFEA-4405-4DF8-8133-75B27721C4DF}" destId="{23672E72-DD24-4D29-A250-44797CF44185}" srcOrd="0" destOrd="0" presId="urn:microsoft.com/office/officeart/2005/8/layout/orgChart1"/>
    <dgm:cxn modelId="{014D089E-9FB0-4AB0-875B-ABAF85B76F13}" type="presOf" srcId="{FA4E948D-E3D9-4A0D-A2C7-3D9878397A31}" destId="{F76A9EA7-1619-4F40-AC73-D9689B5323D4}" srcOrd="0" destOrd="0" presId="urn:microsoft.com/office/officeart/2005/8/layout/orgChart1"/>
    <dgm:cxn modelId="{66B1CC91-BFB0-47DE-BE05-43F73B00CE65}" type="presOf" srcId="{60297E4E-4104-4480-9DE4-536F2D9BBAB9}" destId="{CFCCFC4F-3A6D-4B50-B343-8D52AC32DF14}" srcOrd="0" destOrd="0" presId="urn:microsoft.com/office/officeart/2005/8/layout/orgChart1"/>
    <dgm:cxn modelId="{F1F0C516-ADE9-4209-81A8-60A53C78ED88}" type="presOf" srcId="{A68BD5F4-F3E2-412E-BF77-7DA2E495390D}" destId="{82F5B154-6727-44C5-8B7D-B6A5A1CB4F3E}" srcOrd="1" destOrd="0" presId="urn:microsoft.com/office/officeart/2005/8/layout/orgChart1"/>
    <dgm:cxn modelId="{7E90A4CF-43D2-4FD2-AF67-51B7DC92FCA8}" type="presOf" srcId="{CB8EAFEA-4405-4DF8-8133-75B27721C4DF}" destId="{4CB44FBA-3F92-4FAB-8F2F-4AC370520635}" srcOrd="1" destOrd="0" presId="urn:microsoft.com/office/officeart/2005/8/layout/orgChart1"/>
    <dgm:cxn modelId="{3A86E985-4F52-46B8-B11F-BC53AE593C06}" srcId="{1286A0F3-C0B7-42CB-AB93-C04A6ACFAFAF}" destId="{FA4E948D-E3D9-4A0D-A2C7-3D9878397A31}" srcOrd="0" destOrd="0" parTransId="{ACDC899B-6FCD-4E29-A440-0DF6101DA88E}" sibTransId="{74EF6CB9-3D87-404A-B5DB-71B7CFF6B572}"/>
    <dgm:cxn modelId="{8E5302FB-1C67-4ABB-8B98-5756E5DE092C}" type="presOf" srcId="{9711F372-414C-45AA-A3BE-042525B70620}" destId="{A418AEC1-2951-45CE-8674-1185E9A3E19E}" srcOrd="1" destOrd="0" presId="urn:microsoft.com/office/officeart/2005/8/layout/orgChart1"/>
    <dgm:cxn modelId="{6F464C1C-0E2D-4780-A104-E3424F1793C5}" type="presOf" srcId="{9711F372-414C-45AA-A3BE-042525B70620}" destId="{63877284-0771-4E86-BB4D-D62E18E05C88}" srcOrd="0" destOrd="0" presId="urn:microsoft.com/office/officeart/2005/8/layout/orgChart1"/>
    <dgm:cxn modelId="{59F044D1-52F4-41FF-AF76-C78FA4B76736}" srcId="{9711F372-414C-45AA-A3BE-042525B70620}" destId="{A68BD5F4-F3E2-412E-BF77-7DA2E495390D}" srcOrd="1" destOrd="0" parTransId="{63AE26CE-4F68-4AC8-952E-19177470D551}" sibTransId="{5E68DE08-D0AB-437E-BF4B-B1A6C311DA05}"/>
    <dgm:cxn modelId="{BC7061AA-83AD-40F1-9DC8-4239A6121F5C}" type="presOf" srcId="{45C3E833-E7C3-4903-9842-F839C58EE063}" destId="{CABECE06-8297-448C-AA58-01F5240D1064}" srcOrd="0" destOrd="0" presId="urn:microsoft.com/office/officeart/2005/8/layout/orgChart1"/>
    <dgm:cxn modelId="{026D9C39-3E1F-4C30-9F25-8AF26413D053}" type="presOf" srcId="{AF6C8071-7699-4756-B9C1-3934CF4C4BE0}" destId="{6BD9F192-E819-41CB-BFCE-512E2E21F41B}" srcOrd="0" destOrd="0" presId="urn:microsoft.com/office/officeart/2005/8/layout/orgChart1"/>
    <dgm:cxn modelId="{1326C742-6B03-4670-98A7-0D828A9D6BE7}" type="presOf" srcId="{A68BD5F4-F3E2-412E-BF77-7DA2E495390D}" destId="{AD8F518A-B3B7-480C-94F2-92E9EC9D7655}" srcOrd="0" destOrd="0" presId="urn:microsoft.com/office/officeart/2005/8/layout/orgChart1"/>
    <dgm:cxn modelId="{E05CCFD7-7E17-48E7-988D-25400A92391A}" type="presParOf" srcId="{CABECE06-8297-448C-AA58-01F5240D1064}" destId="{EA414C7C-EE0E-4938-BAF5-DFBFD8C56705}" srcOrd="0" destOrd="0" presId="urn:microsoft.com/office/officeart/2005/8/layout/orgChart1"/>
    <dgm:cxn modelId="{0695F6B8-4DFE-476B-9BA5-40DD7892FA78}" type="presParOf" srcId="{EA414C7C-EE0E-4938-BAF5-DFBFD8C56705}" destId="{88244F52-745A-48B8-BC9A-DF5C71164F96}" srcOrd="0" destOrd="0" presId="urn:microsoft.com/office/officeart/2005/8/layout/orgChart1"/>
    <dgm:cxn modelId="{9C23B336-60E0-43D1-94A2-E0B44A16D744}" type="presParOf" srcId="{88244F52-745A-48B8-BC9A-DF5C71164F96}" destId="{63877284-0771-4E86-BB4D-D62E18E05C88}" srcOrd="0" destOrd="0" presId="urn:microsoft.com/office/officeart/2005/8/layout/orgChart1"/>
    <dgm:cxn modelId="{2DEC5A5C-DD6F-4D46-8A8C-91ECD15D01E8}" type="presParOf" srcId="{88244F52-745A-48B8-BC9A-DF5C71164F96}" destId="{A418AEC1-2951-45CE-8674-1185E9A3E19E}" srcOrd="1" destOrd="0" presId="urn:microsoft.com/office/officeart/2005/8/layout/orgChart1"/>
    <dgm:cxn modelId="{ABCC3F4D-1253-441C-9337-E1AD883D03B6}" type="presParOf" srcId="{EA414C7C-EE0E-4938-BAF5-DFBFD8C56705}" destId="{30937BDE-CB17-498F-868F-BD00B3681810}" srcOrd="1" destOrd="0" presId="urn:microsoft.com/office/officeart/2005/8/layout/orgChart1"/>
    <dgm:cxn modelId="{00153BA1-3F8C-421E-83C7-0024CF6291F1}" type="presParOf" srcId="{30937BDE-CB17-498F-868F-BD00B3681810}" destId="{6BD9F192-E819-41CB-BFCE-512E2E21F41B}" srcOrd="0" destOrd="0" presId="urn:microsoft.com/office/officeart/2005/8/layout/orgChart1"/>
    <dgm:cxn modelId="{E814D4CE-B2AF-4B11-9631-E4A5E0D767D4}" type="presParOf" srcId="{30937BDE-CB17-498F-868F-BD00B3681810}" destId="{49A5556D-23C3-4A80-A866-ABA470B98951}" srcOrd="1" destOrd="0" presId="urn:microsoft.com/office/officeart/2005/8/layout/orgChart1"/>
    <dgm:cxn modelId="{617AA873-FB1C-4B06-9B54-77E0A56A88D5}" type="presParOf" srcId="{49A5556D-23C3-4A80-A866-ABA470B98951}" destId="{CFB3BBAC-49E2-4A59-A0CF-2C92C31DE577}" srcOrd="0" destOrd="0" presId="urn:microsoft.com/office/officeart/2005/8/layout/orgChart1"/>
    <dgm:cxn modelId="{F4DC76FF-77C9-437C-BBE9-A8404DC2B466}" type="presParOf" srcId="{CFB3BBAC-49E2-4A59-A0CF-2C92C31DE577}" destId="{8A6E1768-DBA1-4323-B950-1FA1CEB9EC25}" srcOrd="0" destOrd="0" presId="urn:microsoft.com/office/officeart/2005/8/layout/orgChart1"/>
    <dgm:cxn modelId="{64FD2F2A-8A70-4180-98BC-CF1A5BBB84FD}" type="presParOf" srcId="{CFB3BBAC-49E2-4A59-A0CF-2C92C31DE577}" destId="{03971166-262E-4EAF-936A-8050E55CBADD}" srcOrd="1" destOrd="0" presId="urn:microsoft.com/office/officeart/2005/8/layout/orgChart1"/>
    <dgm:cxn modelId="{72DA2540-38CD-4900-8A8A-1744FB671134}" type="presParOf" srcId="{49A5556D-23C3-4A80-A866-ABA470B98951}" destId="{9AC214B5-A3EA-4F22-BC76-FA6B07F20E76}" srcOrd="1" destOrd="0" presId="urn:microsoft.com/office/officeart/2005/8/layout/orgChart1"/>
    <dgm:cxn modelId="{92D66022-EF57-4F67-9CDB-93A6F670CF76}" type="presParOf" srcId="{9AC214B5-A3EA-4F22-BC76-FA6B07F20E76}" destId="{C5C08002-B0EC-405D-A47C-B8A2163EC295}" srcOrd="0" destOrd="0" presId="urn:microsoft.com/office/officeart/2005/8/layout/orgChart1"/>
    <dgm:cxn modelId="{72F28CDE-C5B1-49D3-AD5D-FD6BACCA47E4}" type="presParOf" srcId="{9AC214B5-A3EA-4F22-BC76-FA6B07F20E76}" destId="{F17D2B5D-3659-4A4C-946B-C2B854ED626B}" srcOrd="1" destOrd="0" presId="urn:microsoft.com/office/officeart/2005/8/layout/orgChart1"/>
    <dgm:cxn modelId="{7AFC84A9-5755-4901-B24E-68A8C453DDD2}" type="presParOf" srcId="{F17D2B5D-3659-4A4C-946B-C2B854ED626B}" destId="{2549382A-A760-4158-9A72-3549395101E5}" srcOrd="0" destOrd="0" presId="urn:microsoft.com/office/officeart/2005/8/layout/orgChart1"/>
    <dgm:cxn modelId="{EA98D0BE-6CB5-4868-8EE2-4342927D7D91}" type="presParOf" srcId="{2549382A-A760-4158-9A72-3549395101E5}" destId="{F76A9EA7-1619-4F40-AC73-D9689B5323D4}" srcOrd="0" destOrd="0" presId="urn:microsoft.com/office/officeart/2005/8/layout/orgChart1"/>
    <dgm:cxn modelId="{3C49DFCD-62F2-4D20-93FF-1FEB05CC1A45}" type="presParOf" srcId="{2549382A-A760-4158-9A72-3549395101E5}" destId="{0F9ABC06-8F60-4571-A5DE-9FECB3B83C84}" srcOrd="1" destOrd="0" presId="urn:microsoft.com/office/officeart/2005/8/layout/orgChart1"/>
    <dgm:cxn modelId="{6FBB6D3E-DD6E-414F-89B4-A1FA61E717E9}" type="presParOf" srcId="{F17D2B5D-3659-4A4C-946B-C2B854ED626B}" destId="{28747B01-48E8-4005-96BA-C0FAC3999482}" srcOrd="1" destOrd="0" presId="urn:microsoft.com/office/officeart/2005/8/layout/orgChart1"/>
    <dgm:cxn modelId="{90558E48-F337-4198-87C6-6332976F7082}" type="presParOf" srcId="{F17D2B5D-3659-4A4C-946B-C2B854ED626B}" destId="{B82FC01E-97D0-4A3A-B0E5-EFA99A8E94E3}" srcOrd="2" destOrd="0" presId="urn:microsoft.com/office/officeart/2005/8/layout/orgChart1"/>
    <dgm:cxn modelId="{D178482E-DAC2-4C43-BD19-BBA5857B5775}" type="presParOf" srcId="{49A5556D-23C3-4A80-A866-ABA470B98951}" destId="{D619A8EC-F7EB-442E-8595-F4A263A70207}" srcOrd="2" destOrd="0" presId="urn:microsoft.com/office/officeart/2005/8/layout/orgChart1"/>
    <dgm:cxn modelId="{C4158D35-16F9-4697-A8E9-7BE723C25E3E}" type="presParOf" srcId="{30937BDE-CB17-498F-868F-BD00B3681810}" destId="{0F63CDE5-1B34-450C-B066-8C00106C67CE}" srcOrd="2" destOrd="0" presId="urn:microsoft.com/office/officeart/2005/8/layout/orgChart1"/>
    <dgm:cxn modelId="{784A0688-F138-454A-96AD-73127BC6C4BA}" type="presParOf" srcId="{30937BDE-CB17-498F-868F-BD00B3681810}" destId="{26BC74E5-8450-48CC-9CCF-9CBE088D673C}" srcOrd="3" destOrd="0" presId="urn:microsoft.com/office/officeart/2005/8/layout/orgChart1"/>
    <dgm:cxn modelId="{66CBDB34-446C-4B0F-BA8B-A731CBCF1020}" type="presParOf" srcId="{26BC74E5-8450-48CC-9CCF-9CBE088D673C}" destId="{EB061C43-C3D3-4E5B-A95F-5A613C1C335B}" srcOrd="0" destOrd="0" presId="urn:microsoft.com/office/officeart/2005/8/layout/orgChart1"/>
    <dgm:cxn modelId="{5B74AF6B-3332-4BF4-8F8B-B0D6B26F8CF1}" type="presParOf" srcId="{EB061C43-C3D3-4E5B-A95F-5A613C1C335B}" destId="{AD8F518A-B3B7-480C-94F2-92E9EC9D7655}" srcOrd="0" destOrd="0" presId="urn:microsoft.com/office/officeart/2005/8/layout/orgChart1"/>
    <dgm:cxn modelId="{C37F2000-9D9B-401D-8757-A484376943D1}" type="presParOf" srcId="{EB061C43-C3D3-4E5B-A95F-5A613C1C335B}" destId="{82F5B154-6727-44C5-8B7D-B6A5A1CB4F3E}" srcOrd="1" destOrd="0" presId="urn:microsoft.com/office/officeart/2005/8/layout/orgChart1"/>
    <dgm:cxn modelId="{8CE40CCA-EB4C-4149-AC98-544BBCE31B4D}" type="presParOf" srcId="{26BC74E5-8450-48CC-9CCF-9CBE088D673C}" destId="{E1F1D866-09A4-4DD1-B5DF-5C566198AB84}" srcOrd="1" destOrd="0" presId="urn:microsoft.com/office/officeart/2005/8/layout/orgChart1"/>
    <dgm:cxn modelId="{520EF5E1-8B37-4BCF-9EBB-5C8AC5080FDD}" type="presParOf" srcId="{E1F1D866-09A4-4DD1-B5DF-5C566198AB84}" destId="{CFCCFC4F-3A6D-4B50-B343-8D52AC32DF14}" srcOrd="0" destOrd="0" presId="urn:microsoft.com/office/officeart/2005/8/layout/orgChart1"/>
    <dgm:cxn modelId="{9F45A094-FCB1-48B7-9072-4175B8D6AF6E}" type="presParOf" srcId="{E1F1D866-09A4-4DD1-B5DF-5C566198AB84}" destId="{886BED50-5A42-4A16-99C3-BDD63820BC0C}" srcOrd="1" destOrd="0" presId="urn:microsoft.com/office/officeart/2005/8/layout/orgChart1"/>
    <dgm:cxn modelId="{60FFFFDD-6D8E-48AF-BC82-8A03AEDB0B53}" type="presParOf" srcId="{886BED50-5A42-4A16-99C3-BDD63820BC0C}" destId="{821EE80A-7189-4274-ABFA-DDD9F9D1B039}" srcOrd="0" destOrd="0" presId="urn:microsoft.com/office/officeart/2005/8/layout/orgChart1"/>
    <dgm:cxn modelId="{FDB04288-71C9-4DD1-AE07-D8024E40E99D}" type="presParOf" srcId="{821EE80A-7189-4274-ABFA-DDD9F9D1B039}" destId="{0DE15436-0643-48F4-A7D8-197BD01B4951}" srcOrd="0" destOrd="0" presId="urn:microsoft.com/office/officeart/2005/8/layout/orgChart1"/>
    <dgm:cxn modelId="{DC599B9B-45F6-406B-8480-F4D7D9A669A4}" type="presParOf" srcId="{821EE80A-7189-4274-ABFA-DDD9F9D1B039}" destId="{E97134E0-E817-4901-9D5C-DDDADFCC14B8}" srcOrd="1" destOrd="0" presId="urn:microsoft.com/office/officeart/2005/8/layout/orgChart1"/>
    <dgm:cxn modelId="{92420774-0A73-4EFF-9302-33059161B8E9}" type="presParOf" srcId="{886BED50-5A42-4A16-99C3-BDD63820BC0C}" destId="{D701C2F2-8EA6-4761-A058-853A4037B6D4}" srcOrd="1" destOrd="0" presId="urn:microsoft.com/office/officeart/2005/8/layout/orgChart1"/>
    <dgm:cxn modelId="{279579BB-CE21-4807-AB72-D7E3019F6425}" type="presParOf" srcId="{886BED50-5A42-4A16-99C3-BDD63820BC0C}" destId="{B9EF14AA-7E84-4399-A27B-E6BACD914D3A}" srcOrd="2" destOrd="0" presId="urn:microsoft.com/office/officeart/2005/8/layout/orgChart1"/>
    <dgm:cxn modelId="{200524F6-E769-471A-AF5C-6BA5DF8C51A2}" type="presParOf" srcId="{26BC74E5-8450-48CC-9CCF-9CBE088D673C}" destId="{B0FEB18D-1B7F-41B4-9712-20BD7F4B03D2}" srcOrd="2" destOrd="0" presId="urn:microsoft.com/office/officeart/2005/8/layout/orgChart1"/>
    <dgm:cxn modelId="{D4965075-6AEC-497F-850C-DB1AECB2747B}" type="presParOf" srcId="{30937BDE-CB17-498F-868F-BD00B3681810}" destId="{31FB06F6-88C2-4654-9607-FA379B76DCE6}" srcOrd="4" destOrd="0" presId="urn:microsoft.com/office/officeart/2005/8/layout/orgChart1"/>
    <dgm:cxn modelId="{CD491CF7-17F6-4A40-9123-82556A07BB55}" type="presParOf" srcId="{30937BDE-CB17-498F-868F-BD00B3681810}" destId="{BCA4D428-02D3-48FF-8971-B9B0B6721625}" srcOrd="5" destOrd="0" presId="urn:microsoft.com/office/officeart/2005/8/layout/orgChart1"/>
    <dgm:cxn modelId="{A5A372B3-48C4-429F-86B9-ABE8C3240967}" type="presParOf" srcId="{BCA4D428-02D3-48FF-8971-B9B0B6721625}" destId="{97FDDF68-CDC4-443E-BBA2-668925760163}" srcOrd="0" destOrd="0" presId="urn:microsoft.com/office/officeart/2005/8/layout/orgChart1"/>
    <dgm:cxn modelId="{97C13B2F-6D58-43B9-8890-08DE59F04557}" type="presParOf" srcId="{97FDDF68-CDC4-443E-BBA2-668925760163}" destId="{23672E72-DD24-4D29-A250-44797CF44185}" srcOrd="0" destOrd="0" presId="urn:microsoft.com/office/officeart/2005/8/layout/orgChart1"/>
    <dgm:cxn modelId="{187640DE-324F-4D49-AABD-38CAF6C78048}" type="presParOf" srcId="{97FDDF68-CDC4-443E-BBA2-668925760163}" destId="{4CB44FBA-3F92-4FAB-8F2F-4AC370520635}" srcOrd="1" destOrd="0" presId="urn:microsoft.com/office/officeart/2005/8/layout/orgChart1"/>
    <dgm:cxn modelId="{9E18F5B9-AB71-4A09-9FBE-9114ED41AF38}" type="presParOf" srcId="{BCA4D428-02D3-48FF-8971-B9B0B6721625}" destId="{4098C267-750E-47C4-B2DE-CF8F2011C585}" srcOrd="1" destOrd="0" presId="urn:microsoft.com/office/officeart/2005/8/layout/orgChart1"/>
    <dgm:cxn modelId="{D3121709-EF94-4A26-A6C0-08536AF72A45}" type="presParOf" srcId="{4098C267-750E-47C4-B2DE-CF8F2011C585}" destId="{6734ADA3-B71C-4392-B803-1894644341E2}" srcOrd="0" destOrd="0" presId="urn:microsoft.com/office/officeart/2005/8/layout/orgChart1"/>
    <dgm:cxn modelId="{4C7308B3-3C53-4DB1-88D6-7B6D74D90097}" type="presParOf" srcId="{4098C267-750E-47C4-B2DE-CF8F2011C585}" destId="{A00A5771-A44B-4FAE-8048-F70E13A3BC9F}" srcOrd="1" destOrd="0" presId="urn:microsoft.com/office/officeart/2005/8/layout/orgChart1"/>
    <dgm:cxn modelId="{DF5A103C-CBB7-45C7-BC3B-95D72361511A}" type="presParOf" srcId="{A00A5771-A44B-4FAE-8048-F70E13A3BC9F}" destId="{7DF22F18-528C-40C7-AF6F-01AED086C457}" srcOrd="0" destOrd="0" presId="urn:microsoft.com/office/officeart/2005/8/layout/orgChart1"/>
    <dgm:cxn modelId="{E6941388-623F-4232-A489-5164C86611EB}" type="presParOf" srcId="{7DF22F18-528C-40C7-AF6F-01AED086C457}" destId="{D77C27DF-6F3A-478A-A790-5E6E2C2B3A7E}" srcOrd="0" destOrd="0" presId="urn:microsoft.com/office/officeart/2005/8/layout/orgChart1"/>
    <dgm:cxn modelId="{E84F5C5E-03BB-4D40-92A3-FCC118632D96}" type="presParOf" srcId="{7DF22F18-528C-40C7-AF6F-01AED086C457}" destId="{1AA7C50C-4EE9-4E58-B2F4-38D0B5A98EB2}" srcOrd="1" destOrd="0" presId="urn:microsoft.com/office/officeart/2005/8/layout/orgChart1"/>
    <dgm:cxn modelId="{27BBF518-2D96-41AA-9172-F779E635B8FB}" type="presParOf" srcId="{A00A5771-A44B-4FAE-8048-F70E13A3BC9F}" destId="{F5940503-1BD3-48D5-ACF3-53599EF3C066}" srcOrd="1" destOrd="0" presId="urn:microsoft.com/office/officeart/2005/8/layout/orgChart1"/>
    <dgm:cxn modelId="{A7FE64E3-3C42-47F9-8234-1EDB90090F5C}" type="presParOf" srcId="{A00A5771-A44B-4FAE-8048-F70E13A3BC9F}" destId="{8A1FB9C2-55E0-4212-BD8F-894E80AD71EF}" srcOrd="2" destOrd="0" presId="urn:microsoft.com/office/officeart/2005/8/layout/orgChart1"/>
    <dgm:cxn modelId="{C00291F7-974B-4F33-B2A2-CD309B5125D5}" type="presParOf" srcId="{BCA4D428-02D3-48FF-8971-B9B0B6721625}" destId="{8CE32D17-DBB8-4FEC-8760-A37D9A841942}" srcOrd="2" destOrd="0" presId="urn:microsoft.com/office/officeart/2005/8/layout/orgChart1"/>
    <dgm:cxn modelId="{F3765BD6-0168-4430-A168-2B03BDC706EF}" type="presParOf" srcId="{EA414C7C-EE0E-4938-BAF5-DFBFD8C56705}" destId="{8823D1E3-30E7-47C1-AF2D-DA53CD034D37}" srcOrd="2" destOrd="0" presId="urn:microsoft.com/office/officeart/2005/8/layout/orgChart1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5C3E833-E7C3-4903-9842-F839C58EE06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711F372-414C-45AA-A3BE-042525B70620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MX" sz="2800" b="1" dirty="0" smtClean="0">
              <a:solidFill>
                <a:schemeClr val="tx1"/>
              </a:solidFill>
              <a:latin typeface="Calibri" panose="020F0502020204030204" pitchFamily="34" charset="0"/>
            </a:rPr>
            <a:t>Estructura</a:t>
          </a:r>
          <a:endParaRPr lang="es-CO" sz="2800" b="1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DCE5DE74-2FFA-4D56-BFFD-F406DB740924}" type="parTrans" cxnId="{21924D7E-B743-447C-A809-41CA3EEB0148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98C4F7CF-2E07-4283-9F82-00D0BBC7B407}" type="sibTrans" cxnId="{21924D7E-B743-447C-A809-41CA3EEB0148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1286A0F3-C0B7-42CB-AB93-C04A6ACFAFAF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s-MX" sz="2400" dirty="0" smtClean="0">
              <a:solidFill>
                <a:schemeClr val="tx1"/>
              </a:solidFill>
              <a:latin typeface="Calibri" panose="020F0502020204030204" pitchFamily="34" charset="0"/>
            </a:rPr>
            <a:t>Pensamiento social</a:t>
          </a:r>
          <a:endParaRPr lang="es-CO" sz="24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F6C8071-7699-4756-B9C1-3934CF4C4BE0}" type="parTrans" cxnId="{F1AFBE1C-8F97-41FD-8C60-78A9C4BA75A2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6795D531-F34B-4FCD-B2DA-BD6593CCFFCE}" type="sibTrans" cxnId="{F1AFBE1C-8F97-41FD-8C60-78A9C4BA75A2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A68BD5F4-F3E2-412E-BF77-7DA2E495390D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MX" sz="2400" dirty="0" smtClean="0">
              <a:solidFill>
                <a:schemeClr val="tx1"/>
              </a:solidFill>
              <a:latin typeface="Calibri" panose="020F0502020204030204" pitchFamily="34" charset="0"/>
            </a:rPr>
            <a:t>Interpretación y análisis de perspectivas</a:t>
          </a:r>
          <a:endParaRPr lang="es-CO" sz="24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63AE26CE-4F68-4AC8-952E-19177470D551}" type="parTrans" cxnId="{59F044D1-52F4-41FF-AF76-C78FA4B76736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5E68DE08-D0AB-437E-BF4B-B1A6C311DA05}" type="sibTrans" cxnId="{59F044D1-52F4-41FF-AF76-C78FA4B76736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CB8EAFEA-4405-4DF8-8133-75B27721C4DF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MX" sz="2400" dirty="0" smtClean="0">
              <a:solidFill>
                <a:schemeClr val="tx1"/>
              </a:solidFill>
              <a:latin typeface="Calibri" panose="020F0502020204030204" pitchFamily="34" charset="0"/>
            </a:rPr>
            <a:t>Pensamiento sistémico y reflexión crítica</a:t>
          </a:r>
          <a:endParaRPr lang="es-CO" sz="24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1E78AEC7-FFDA-4837-97C4-C2A5E641F1B9}" type="parTrans" cxnId="{70D2FE71-285B-40E0-BC5C-D5A140B70274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E83884B8-365F-4AC0-B82C-9578EB656DE5}" type="sibTrans" cxnId="{70D2FE71-285B-40E0-BC5C-D5A140B70274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CABECE06-8297-448C-AA58-01F5240D1064}" type="pres">
      <dgm:prSet presAssocID="{45C3E833-E7C3-4903-9842-F839C58EE06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EA414C7C-EE0E-4938-BAF5-DFBFD8C56705}" type="pres">
      <dgm:prSet presAssocID="{9711F372-414C-45AA-A3BE-042525B70620}" presName="hierRoot1" presStyleCnt="0">
        <dgm:presLayoutVars>
          <dgm:hierBranch val="init"/>
        </dgm:presLayoutVars>
      </dgm:prSet>
      <dgm:spPr/>
    </dgm:pt>
    <dgm:pt modelId="{88244F52-745A-48B8-BC9A-DF5C71164F96}" type="pres">
      <dgm:prSet presAssocID="{9711F372-414C-45AA-A3BE-042525B70620}" presName="rootComposite1" presStyleCnt="0"/>
      <dgm:spPr/>
    </dgm:pt>
    <dgm:pt modelId="{63877284-0771-4E86-BB4D-D62E18E05C88}" type="pres">
      <dgm:prSet presAssocID="{9711F372-414C-45AA-A3BE-042525B70620}" presName="rootText1" presStyleLbl="node0" presStyleIdx="0" presStyleCnt="1" custScaleY="4234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A418AEC1-2951-45CE-8674-1185E9A3E19E}" type="pres">
      <dgm:prSet presAssocID="{9711F372-414C-45AA-A3BE-042525B70620}" presName="rootConnector1" presStyleLbl="node1" presStyleIdx="0" presStyleCnt="0"/>
      <dgm:spPr/>
      <dgm:t>
        <a:bodyPr/>
        <a:lstStyle/>
        <a:p>
          <a:endParaRPr lang="es-CO"/>
        </a:p>
      </dgm:t>
    </dgm:pt>
    <dgm:pt modelId="{30937BDE-CB17-498F-868F-BD00B3681810}" type="pres">
      <dgm:prSet presAssocID="{9711F372-414C-45AA-A3BE-042525B70620}" presName="hierChild2" presStyleCnt="0"/>
      <dgm:spPr/>
    </dgm:pt>
    <dgm:pt modelId="{6BD9F192-E819-41CB-BFCE-512E2E21F41B}" type="pres">
      <dgm:prSet presAssocID="{AF6C8071-7699-4756-B9C1-3934CF4C4BE0}" presName="Name37" presStyleLbl="parChTrans1D2" presStyleIdx="0" presStyleCnt="3"/>
      <dgm:spPr/>
      <dgm:t>
        <a:bodyPr/>
        <a:lstStyle/>
        <a:p>
          <a:endParaRPr lang="es-CO"/>
        </a:p>
      </dgm:t>
    </dgm:pt>
    <dgm:pt modelId="{49A5556D-23C3-4A80-A866-ABA470B98951}" type="pres">
      <dgm:prSet presAssocID="{1286A0F3-C0B7-42CB-AB93-C04A6ACFAFAF}" presName="hierRoot2" presStyleCnt="0">
        <dgm:presLayoutVars>
          <dgm:hierBranch val="init"/>
        </dgm:presLayoutVars>
      </dgm:prSet>
      <dgm:spPr/>
    </dgm:pt>
    <dgm:pt modelId="{CFB3BBAC-49E2-4A59-A0CF-2C92C31DE577}" type="pres">
      <dgm:prSet presAssocID="{1286A0F3-C0B7-42CB-AB93-C04A6ACFAFAF}" presName="rootComposite" presStyleCnt="0"/>
      <dgm:spPr/>
    </dgm:pt>
    <dgm:pt modelId="{8A6E1768-DBA1-4323-B950-1FA1CEB9EC25}" type="pres">
      <dgm:prSet presAssocID="{1286A0F3-C0B7-42CB-AB93-C04A6ACFAFAF}" presName="rootText" presStyleLbl="node2" presStyleIdx="0" presStyleCnt="3" custScaleX="99359" custScaleY="7729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03971166-262E-4EAF-936A-8050E55CBADD}" type="pres">
      <dgm:prSet presAssocID="{1286A0F3-C0B7-42CB-AB93-C04A6ACFAFAF}" presName="rootConnector" presStyleLbl="node2" presStyleIdx="0" presStyleCnt="3"/>
      <dgm:spPr/>
      <dgm:t>
        <a:bodyPr/>
        <a:lstStyle/>
        <a:p>
          <a:endParaRPr lang="es-CO"/>
        </a:p>
      </dgm:t>
    </dgm:pt>
    <dgm:pt modelId="{9AC214B5-A3EA-4F22-BC76-FA6B07F20E76}" type="pres">
      <dgm:prSet presAssocID="{1286A0F3-C0B7-42CB-AB93-C04A6ACFAFAF}" presName="hierChild4" presStyleCnt="0"/>
      <dgm:spPr/>
    </dgm:pt>
    <dgm:pt modelId="{D619A8EC-F7EB-442E-8595-F4A263A70207}" type="pres">
      <dgm:prSet presAssocID="{1286A0F3-C0B7-42CB-AB93-C04A6ACFAFAF}" presName="hierChild5" presStyleCnt="0"/>
      <dgm:spPr/>
    </dgm:pt>
    <dgm:pt modelId="{0F63CDE5-1B34-450C-B066-8C00106C67CE}" type="pres">
      <dgm:prSet presAssocID="{63AE26CE-4F68-4AC8-952E-19177470D551}" presName="Name37" presStyleLbl="parChTrans1D2" presStyleIdx="1" presStyleCnt="3"/>
      <dgm:spPr/>
      <dgm:t>
        <a:bodyPr/>
        <a:lstStyle/>
        <a:p>
          <a:endParaRPr lang="es-CO"/>
        </a:p>
      </dgm:t>
    </dgm:pt>
    <dgm:pt modelId="{26BC74E5-8450-48CC-9CCF-9CBE088D673C}" type="pres">
      <dgm:prSet presAssocID="{A68BD5F4-F3E2-412E-BF77-7DA2E495390D}" presName="hierRoot2" presStyleCnt="0">
        <dgm:presLayoutVars>
          <dgm:hierBranch val="init"/>
        </dgm:presLayoutVars>
      </dgm:prSet>
      <dgm:spPr/>
    </dgm:pt>
    <dgm:pt modelId="{EB061C43-C3D3-4E5B-A95F-5A613C1C335B}" type="pres">
      <dgm:prSet presAssocID="{A68BD5F4-F3E2-412E-BF77-7DA2E495390D}" presName="rootComposite" presStyleCnt="0"/>
      <dgm:spPr/>
    </dgm:pt>
    <dgm:pt modelId="{AD8F518A-B3B7-480C-94F2-92E9EC9D7655}" type="pres">
      <dgm:prSet presAssocID="{A68BD5F4-F3E2-412E-BF77-7DA2E495390D}" presName="rootText" presStyleLbl="node2" presStyleIdx="1" presStyleCnt="3" custScaleX="113895" custScaleY="9329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82F5B154-6727-44C5-8B7D-B6A5A1CB4F3E}" type="pres">
      <dgm:prSet presAssocID="{A68BD5F4-F3E2-412E-BF77-7DA2E495390D}" presName="rootConnector" presStyleLbl="node2" presStyleIdx="1" presStyleCnt="3"/>
      <dgm:spPr/>
      <dgm:t>
        <a:bodyPr/>
        <a:lstStyle/>
        <a:p>
          <a:endParaRPr lang="es-CO"/>
        </a:p>
      </dgm:t>
    </dgm:pt>
    <dgm:pt modelId="{E1F1D866-09A4-4DD1-B5DF-5C566198AB84}" type="pres">
      <dgm:prSet presAssocID="{A68BD5F4-F3E2-412E-BF77-7DA2E495390D}" presName="hierChild4" presStyleCnt="0"/>
      <dgm:spPr/>
    </dgm:pt>
    <dgm:pt modelId="{B0FEB18D-1B7F-41B4-9712-20BD7F4B03D2}" type="pres">
      <dgm:prSet presAssocID="{A68BD5F4-F3E2-412E-BF77-7DA2E495390D}" presName="hierChild5" presStyleCnt="0"/>
      <dgm:spPr/>
    </dgm:pt>
    <dgm:pt modelId="{31FB06F6-88C2-4654-9607-FA379B76DCE6}" type="pres">
      <dgm:prSet presAssocID="{1E78AEC7-FFDA-4837-97C4-C2A5E641F1B9}" presName="Name37" presStyleLbl="parChTrans1D2" presStyleIdx="2" presStyleCnt="3"/>
      <dgm:spPr/>
      <dgm:t>
        <a:bodyPr/>
        <a:lstStyle/>
        <a:p>
          <a:endParaRPr lang="es-CO"/>
        </a:p>
      </dgm:t>
    </dgm:pt>
    <dgm:pt modelId="{BCA4D428-02D3-48FF-8971-B9B0B6721625}" type="pres">
      <dgm:prSet presAssocID="{CB8EAFEA-4405-4DF8-8133-75B27721C4DF}" presName="hierRoot2" presStyleCnt="0">
        <dgm:presLayoutVars>
          <dgm:hierBranch val="init"/>
        </dgm:presLayoutVars>
      </dgm:prSet>
      <dgm:spPr/>
    </dgm:pt>
    <dgm:pt modelId="{97FDDF68-CDC4-443E-BBA2-668925760163}" type="pres">
      <dgm:prSet presAssocID="{CB8EAFEA-4405-4DF8-8133-75B27721C4DF}" presName="rootComposite" presStyleCnt="0"/>
      <dgm:spPr/>
    </dgm:pt>
    <dgm:pt modelId="{23672E72-DD24-4D29-A250-44797CF44185}" type="pres">
      <dgm:prSet presAssocID="{CB8EAFEA-4405-4DF8-8133-75B27721C4DF}" presName="rootText" presStyleLbl="node2" presStyleIdx="2" presStyleCnt="3" custScaleY="94522" custLinFactNeighborX="3222" custLinFactNeighborY="301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4CB44FBA-3F92-4FAB-8F2F-4AC370520635}" type="pres">
      <dgm:prSet presAssocID="{CB8EAFEA-4405-4DF8-8133-75B27721C4DF}" presName="rootConnector" presStyleLbl="node2" presStyleIdx="2" presStyleCnt="3"/>
      <dgm:spPr/>
      <dgm:t>
        <a:bodyPr/>
        <a:lstStyle/>
        <a:p>
          <a:endParaRPr lang="es-CO"/>
        </a:p>
      </dgm:t>
    </dgm:pt>
    <dgm:pt modelId="{4098C267-750E-47C4-B2DE-CF8F2011C585}" type="pres">
      <dgm:prSet presAssocID="{CB8EAFEA-4405-4DF8-8133-75B27721C4DF}" presName="hierChild4" presStyleCnt="0"/>
      <dgm:spPr/>
    </dgm:pt>
    <dgm:pt modelId="{8CE32D17-DBB8-4FEC-8760-A37D9A841942}" type="pres">
      <dgm:prSet presAssocID="{CB8EAFEA-4405-4DF8-8133-75B27721C4DF}" presName="hierChild5" presStyleCnt="0"/>
      <dgm:spPr/>
    </dgm:pt>
    <dgm:pt modelId="{8823D1E3-30E7-47C1-AF2D-DA53CD034D37}" type="pres">
      <dgm:prSet presAssocID="{9711F372-414C-45AA-A3BE-042525B70620}" presName="hierChild3" presStyleCnt="0"/>
      <dgm:spPr/>
    </dgm:pt>
  </dgm:ptLst>
  <dgm:cxnLst>
    <dgm:cxn modelId="{F21B8CEB-C609-4232-9913-42D01486010C}" type="presOf" srcId="{1286A0F3-C0B7-42CB-AB93-C04A6ACFAFAF}" destId="{8A6E1768-DBA1-4323-B950-1FA1CEB9EC25}" srcOrd="0" destOrd="0" presId="urn:microsoft.com/office/officeart/2005/8/layout/orgChart1"/>
    <dgm:cxn modelId="{E992DDBD-B4F2-4FBA-9DD4-6E3C97DD6D3A}" type="presOf" srcId="{1E78AEC7-FFDA-4837-97C4-C2A5E641F1B9}" destId="{31FB06F6-88C2-4654-9607-FA379B76DCE6}" srcOrd="0" destOrd="0" presId="urn:microsoft.com/office/officeart/2005/8/layout/orgChart1"/>
    <dgm:cxn modelId="{70D2FE71-285B-40E0-BC5C-D5A140B70274}" srcId="{9711F372-414C-45AA-A3BE-042525B70620}" destId="{CB8EAFEA-4405-4DF8-8133-75B27721C4DF}" srcOrd="2" destOrd="0" parTransId="{1E78AEC7-FFDA-4837-97C4-C2A5E641F1B9}" sibTransId="{E83884B8-365F-4AC0-B82C-9578EB656DE5}"/>
    <dgm:cxn modelId="{F1AFBE1C-8F97-41FD-8C60-78A9C4BA75A2}" srcId="{9711F372-414C-45AA-A3BE-042525B70620}" destId="{1286A0F3-C0B7-42CB-AB93-C04A6ACFAFAF}" srcOrd="0" destOrd="0" parTransId="{AF6C8071-7699-4756-B9C1-3934CF4C4BE0}" sibTransId="{6795D531-F34B-4FCD-B2DA-BD6593CCFFCE}"/>
    <dgm:cxn modelId="{AC3FB61E-4994-4641-8DEE-470A6CF16A01}" type="presOf" srcId="{A68BD5F4-F3E2-412E-BF77-7DA2E495390D}" destId="{82F5B154-6727-44C5-8B7D-B6A5A1CB4F3E}" srcOrd="1" destOrd="0" presId="urn:microsoft.com/office/officeart/2005/8/layout/orgChart1"/>
    <dgm:cxn modelId="{954A3C73-510C-4C87-9297-B582E2EC762F}" type="presOf" srcId="{45C3E833-E7C3-4903-9842-F839C58EE063}" destId="{CABECE06-8297-448C-AA58-01F5240D1064}" srcOrd="0" destOrd="0" presId="urn:microsoft.com/office/officeart/2005/8/layout/orgChart1"/>
    <dgm:cxn modelId="{9A405CB0-45CC-47B2-85C7-30FE028C4CDC}" type="presOf" srcId="{1286A0F3-C0B7-42CB-AB93-C04A6ACFAFAF}" destId="{03971166-262E-4EAF-936A-8050E55CBADD}" srcOrd="1" destOrd="0" presId="urn:microsoft.com/office/officeart/2005/8/layout/orgChart1"/>
    <dgm:cxn modelId="{A6685B01-AF6C-4EEE-87C5-F92F6325E058}" type="presOf" srcId="{9711F372-414C-45AA-A3BE-042525B70620}" destId="{A418AEC1-2951-45CE-8674-1185E9A3E19E}" srcOrd="1" destOrd="0" presId="urn:microsoft.com/office/officeart/2005/8/layout/orgChart1"/>
    <dgm:cxn modelId="{3CBECC98-C93C-4A81-B2AD-DF257B237413}" type="presOf" srcId="{AF6C8071-7699-4756-B9C1-3934CF4C4BE0}" destId="{6BD9F192-E819-41CB-BFCE-512E2E21F41B}" srcOrd="0" destOrd="0" presId="urn:microsoft.com/office/officeart/2005/8/layout/orgChart1"/>
    <dgm:cxn modelId="{FA2E5046-A6CE-442D-A077-840BC8F4FC0E}" type="presOf" srcId="{CB8EAFEA-4405-4DF8-8133-75B27721C4DF}" destId="{4CB44FBA-3F92-4FAB-8F2F-4AC370520635}" srcOrd="1" destOrd="0" presId="urn:microsoft.com/office/officeart/2005/8/layout/orgChart1"/>
    <dgm:cxn modelId="{59F044D1-52F4-41FF-AF76-C78FA4B76736}" srcId="{9711F372-414C-45AA-A3BE-042525B70620}" destId="{A68BD5F4-F3E2-412E-BF77-7DA2E495390D}" srcOrd="1" destOrd="0" parTransId="{63AE26CE-4F68-4AC8-952E-19177470D551}" sibTransId="{5E68DE08-D0AB-437E-BF4B-B1A6C311DA05}"/>
    <dgm:cxn modelId="{C584A184-0ADF-4172-861B-35023A55BAC4}" type="presOf" srcId="{A68BD5F4-F3E2-412E-BF77-7DA2E495390D}" destId="{AD8F518A-B3B7-480C-94F2-92E9EC9D7655}" srcOrd="0" destOrd="0" presId="urn:microsoft.com/office/officeart/2005/8/layout/orgChart1"/>
    <dgm:cxn modelId="{21924D7E-B743-447C-A809-41CA3EEB0148}" srcId="{45C3E833-E7C3-4903-9842-F839C58EE063}" destId="{9711F372-414C-45AA-A3BE-042525B70620}" srcOrd="0" destOrd="0" parTransId="{DCE5DE74-2FFA-4D56-BFFD-F406DB740924}" sibTransId="{98C4F7CF-2E07-4283-9F82-00D0BBC7B407}"/>
    <dgm:cxn modelId="{19DBC9E9-3109-4F7C-9137-1E8C85C42098}" type="presOf" srcId="{63AE26CE-4F68-4AC8-952E-19177470D551}" destId="{0F63CDE5-1B34-450C-B066-8C00106C67CE}" srcOrd="0" destOrd="0" presId="urn:microsoft.com/office/officeart/2005/8/layout/orgChart1"/>
    <dgm:cxn modelId="{BA7F24C0-F3C0-4049-846E-7D087BBC6933}" type="presOf" srcId="{CB8EAFEA-4405-4DF8-8133-75B27721C4DF}" destId="{23672E72-DD24-4D29-A250-44797CF44185}" srcOrd="0" destOrd="0" presId="urn:microsoft.com/office/officeart/2005/8/layout/orgChart1"/>
    <dgm:cxn modelId="{D819FF67-F440-44C4-BDA6-362B206BD36C}" type="presOf" srcId="{9711F372-414C-45AA-A3BE-042525B70620}" destId="{63877284-0771-4E86-BB4D-D62E18E05C88}" srcOrd="0" destOrd="0" presId="urn:microsoft.com/office/officeart/2005/8/layout/orgChart1"/>
    <dgm:cxn modelId="{0E476386-8EC8-4F77-9895-95E3DBE23742}" type="presParOf" srcId="{CABECE06-8297-448C-AA58-01F5240D1064}" destId="{EA414C7C-EE0E-4938-BAF5-DFBFD8C56705}" srcOrd="0" destOrd="0" presId="urn:microsoft.com/office/officeart/2005/8/layout/orgChart1"/>
    <dgm:cxn modelId="{AB1D9F8D-5661-45C9-8056-0BBFF050F809}" type="presParOf" srcId="{EA414C7C-EE0E-4938-BAF5-DFBFD8C56705}" destId="{88244F52-745A-48B8-BC9A-DF5C71164F96}" srcOrd="0" destOrd="0" presId="urn:microsoft.com/office/officeart/2005/8/layout/orgChart1"/>
    <dgm:cxn modelId="{79E515AC-ABFB-476C-B3B6-2A74FDAE105F}" type="presParOf" srcId="{88244F52-745A-48B8-BC9A-DF5C71164F96}" destId="{63877284-0771-4E86-BB4D-D62E18E05C88}" srcOrd="0" destOrd="0" presId="urn:microsoft.com/office/officeart/2005/8/layout/orgChart1"/>
    <dgm:cxn modelId="{F1F2155A-BE66-4AFB-9A26-12B5C8AEED13}" type="presParOf" srcId="{88244F52-745A-48B8-BC9A-DF5C71164F96}" destId="{A418AEC1-2951-45CE-8674-1185E9A3E19E}" srcOrd="1" destOrd="0" presId="urn:microsoft.com/office/officeart/2005/8/layout/orgChart1"/>
    <dgm:cxn modelId="{3F433414-C1EE-4068-96CB-53C014FCE6BF}" type="presParOf" srcId="{EA414C7C-EE0E-4938-BAF5-DFBFD8C56705}" destId="{30937BDE-CB17-498F-868F-BD00B3681810}" srcOrd="1" destOrd="0" presId="urn:microsoft.com/office/officeart/2005/8/layout/orgChart1"/>
    <dgm:cxn modelId="{1FD20E54-2128-4942-B772-0456085492A6}" type="presParOf" srcId="{30937BDE-CB17-498F-868F-BD00B3681810}" destId="{6BD9F192-E819-41CB-BFCE-512E2E21F41B}" srcOrd="0" destOrd="0" presId="urn:microsoft.com/office/officeart/2005/8/layout/orgChart1"/>
    <dgm:cxn modelId="{42BCE914-E23F-42FD-AD1B-4D05DF517315}" type="presParOf" srcId="{30937BDE-CB17-498F-868F-BD00B3681810}" destId="{49A5556D-23C3-4A80-A866-ABA470B98951}" srcOrd="1" destOrd="0" presId="urn:microsoft.com/office/officeart/2005/8/layout/orgChart1"/>
    <dgm:cxn modelId="{1F43A2ED-F7FF-40A6-A2F0-E57BF20AE304}" type="presParOf" srcId="{49A5556D-23C3-4A80-A866-ABA470B98951}" destId="{CFB3BBAC-49E2-4A59-A0CF-2C92C31DE577}" srcOrd="0" destOrd="0" presId="urn:microsoft.com/office/officeart/2005/8/layout/orgChart1"/>
    <dgm:cxn modelId="{63DFD8CC-78DB-41A5-A844-44353ECCC756}" type="presParOf" srcId="{CFB3BBAC-49E2-4A59-A0CF-2C92C31DE577}" destId="{8A6E1768-DBA1-4323-B950-1FA1CEB9EC25}" srcOrd="0" destOrd="0" presId="urn:microsoft.com/office/officeart/2005/8/layout/orgChart1"/>
    <dgm:cxn modelId="{53C0106E-E875-48C5-AC5C-D88703423AAD}" type="presParOf" srcId="{CFB3BBAC-49E2-4A59-A0CF-2C92C31DE577}" destId="{03971166-262E-4EAF-936A-8050E55CBADD}" srcOrd="1" destOrd="0" presId="urn:microsoft.com/office/officeart/2005/8/layout/orgChart1"/>
    <dgm:cxn modelId="{27FD5E03-965B-4015-B599-7E05BE787D2A}" type="presParOf" srcId="{49A5556D-23C3-4A80-A866-ABA470B98951}" destId="{9AC214B5-A3EA-4F22-BC76-FA6B07F20E76}" srcOrd="1" destOrd="0" presId="urn:microsoft.com/office/officeart/2005/8/layout/orgChart1"/>
    <dgm:cxn modelId="{A5C88DCA-E1A3-416C-B5EB-3C06CF59745C}" type="presParOf" srcId="{49A5556D-23C3-4A80-A866-ABA470B98951}" destId="{D619A8EC-F7EB-442E-8595-F4A263A70207}" srcOrd="2" destOrd="0" presId="urn:microsoft.com/office/officeart/2005/8/layout/orgChart1"/>
    <dgm:cxn modelId="{83448055-EA36-443A-B467-2805F1AEB23D}" type="presParOf" srcId="{30937BDE-CB17-498F-868F-BD00B3681810}" destId="{0F63CDE5-1B34-450C-B066-8C00106C67CE}" srcOrd="2" destOrd="0" presId="urn:microsoft.com/office/officeart/2005/8/layout/orgChart1"/>
    <dgm:cxn modelId="{20AE5D92-2AA4-40D1-B8EB-075FB995E50F}" type="presParOf" srcId="{30937BDE-CB17-498F-868F-BD00B3681810}" destId="{26BC74E5-8450-48CC-9CCF-9CBE088D673C}" srcOrd="3" destOrd="0" presId="urn:microsoft.com/office/officeart/2005/8/layout/orgChart1"/>
    <dgm:cxn modelId="{5753F780-9EE0-4BC0-BD61-8DFAA6370B8F}" type="presParOf" srcId="{26BC74E5-8450-48CC-9CCF-9CBE088D673C}" destId="{EB061C43-C3D3-4E5B-A95F-5A613C1C335B}" srcOrd="0" destOrd="0" presId="urn:microsoft.com/office/officeart/2005/8/layout/orgChart1"/>
    <dgm:cxn modelId="{BEB8FE84-79D7-4D72-9622-0736679F0DFD}" type="presParOf" srcId="{EB061C43-C3D3-4E5B-A95F-5A613C1C335B}" destId="{AD8F518A-B3B7-480C-94F2-92E9EC9D7655}" srcOrd="0" destOrd="0" presId="urn:microsoft.com/office/officeart/2005/8/layout/orgChart1"/>
    <dgm:cxn modelId="{C9091A4A-53A9-4FD2-BEBD-39D8A2694CA0}" type="presParOf" srcId="{EB061C43-C3D3-4E5B-A95F-5A613C1C335B}" destId="{82F5B154-6727-44C5-8B7D-B6A5A1CB4F3E}" srcOrd="1" destOrd="0" presId="urn:microsoft.com/office/officeart/2005/8/layout/orgChart1"/>
    <dgm:cxn modelId="{D15C1BD6-D38D-4349-8A4F-B2F0CFAD2074}" type="presParOf" srcId="{26BC74E5-8450-48CC-9CCF-9CBE088D673C}" destId="{E1F1D866-09A4-4DD1-B5DF-5C566198AB84}" srcOrd="1" destOrd="0" presId="urn:microsoft.com/office/officeart/2005/8/layout/orgChart1"/>
    <dgm:cxn modelId="{3EFE3510-0DFA-4072-BD50-515323C641E7}" type="presParOf" srcId="{26BC74E5-8450-48CC-9CCF-9CBE088D673C}" destId="{B0FEB18D-1B7F-41B4-9712-20BD7F4B03D2}" srcOrd="2" destOrd="0" presId="urn:microsoft.com/office/officeart/2005/8/layout/orgChart1"/>
    <dgm:cxn modelId="{6B36D10D-BA97-45FB-84D3-DA5FD0333B7C}" type="presParOf" srcId="{30937BDE-CB17-498F-868F-BD00B3681810}" destId="{31FB06F6-88C2-4654-9607-FA379B76DCE6}" srcOrd="4" destOrd="0" presId="urn:microsoft.com/office/officeart/2005/8/layout/orgChart1"/>
    <dgm:cxn modelId="{3B7BD675-DC5D-4646-91AD-BEEA1438CB74}" type="presParOf" srcId="{30937BDE-CB17-498F-868F-BD00B3681810}" destId="{BCA4D428-02D3-48FF-8971-B9B0B6721625}" srcOrd="5" destOrd="0" presId="urn:microsoft.com/office/officeart/2005/8/layout/orgChart1"/>
    <dgm:cxn modelId="{6F570F08-AC0B-49E0-B41C-38118FE2595B}" type="presParOf" srcId="{BCA4D428-02D3-48FF-8971-B9B0B6721625}" destId="{97FDDF68-CDC4-443E-BBA2-668925760163}" srcOrd="0" destOrd="0" presId="urn:microsoft.com/office/officeart/2005/8/layout/orgChart1"/>
    <dgm:cxn modelId="{5F0DE430-4E7B-436A-B720-CC0281324DAB}" type="presParOf" srcId="{97FDDF68-CDC4-443E-BBA2-668925760163}" destId="{23672E72-DD24-4D29-A250-44797CF44185}" srcOrd="0" destOrd="0" presId="urn:microsoft.com/office/officeart/2005/8/layout/orgChart1"/>
    <dgm:cxn modelId="{4FAB470A-84AC-4EF3-BA60-6F6D5F9DC564}" type="presParOf" srcId="{97FDDF68-CDC4-443E-BBA2-668925760163}" destId="{4CB44FBA-3F92-4FAB-8F2F-4AC370520635}" srcOrd="1" destOrd="0" presId="urn:microsoft.com/office/officeart/2005/8/layout/orgChart1"/>
    <dgm:cxn modelId="{3897E755-3271-4469-BCA2-8C3AFBCEDEF9}" type="presParOf" srcId="{BCA4D428-02D3-48FF-8971-B9B0B6721625}" destId="{4098C267-750E-47C4-B2DE-CF8F2011C585}" srcOrd="1" destOrd="0" presId="urn:microsoft.com/office/officeart/2005/8/layout/orgChart1"/>
    <dgm:cxn modelId="{AC71158E-9E7F-43DA-9378-DB04AAEEE28A}" type="presParOf" srcId="{BCA4D428-02D3-48FF-8971-B9B0B6721625}" destId="{8CE32D17-DBB8-4FEC-8760-A37D9A841942}" srcOrd="2" destOrd="0" presId="urn:microsoft.com/office/officeart/2005/8/layout/orgChart1"/>
    <dgm:cxn modelId="{71B70417-D3CC-4F74-B7C0-32D408685B30}" type="presParOf" srcId="{EA414C7C-EE0E-4938-BAF5-DFBFD8C56705}" destId="{8823D1E3-30E7-47C1-AF2D-DA53CD034D37}" srcOrd="2" destOrd="0" presId="urn:microsoft.com/office/officeart/2005/8/layout/orgChart1"/>
  </dgm:cxnLst>
  <dgm:bg/>
  <dgm:whole/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7F68DD3-5176-4E9C-BB49-5984474D4E92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3E65082-AB24-47CE-A3FB-E55B88FBA9A7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s-MX" sz="2000" b="1" dirty="0" smtClean="0">
              <a:solidFill>
                <a:schemeClr val="tx1"/>
              </a:solidFill>
              <a:latin typeface="Calibri" panose="020F0502020204030204" pitchFamily="34" charset="0"/>
            </a:rPr>
            <a:t>Pensamiento social</a:t>
          </a:r>
          <a:endParaRPr lang="es-CO" sz="2000" b="1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36B9D3F6-04DC-47E2-AF17-77FDC0D30BA3}" type="parTrans" cxnId="{DAFA9EE7-C640-420E-AB0B-8C506B656A3D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03A3BEC1-2071-42A3-96EC-6F3D698B4343}" type="sibTrans" cxnId="{DAFA9EE7-C640-420E-AB0B-8C506B656A3D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4E7AADC2-F3A3-4332-B73A-1E5C3594A463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es-ES_tradnl" sz="1800" dirty="0" smtClean="0">
              <a:solidFill>
                <a:schemeClr val="tx1"/>
              </a:solidFill>
              <a:latin typeface="Calibri" panose="020F0502020204030204" pitchFamily="34" charset="0"/>
            </a:rPr>
            <a:t>Comprensión de los conceptos básicos de las ciencias sociales y establecimiento de relaciones en el espacio y en el tiempo entre acontecimientos inscritos en procesos económicos, políticos y culturales fundamentales para la comprensión del presente. 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8B7C9AA7-9208-4B33-B2C8-39081B311994}" type="parTrans" cxnId="{DBC267C3-16FD-45C7-B116-42D060A054F2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81154957-BF6D-4537-AD3B-DDD5E51A717B}" type="sibTrans" cxnId="{DBC267C3-16FD-45C7-B116-42D060A054F2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F6ECE32A-3F56-424B-B502-0EB0D8E5694C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es-ES_tradnl" sz="1800" dirty="0" smtClean="0">
              <a:solidFill>
                <a:schemeClr val="tx1"/>
              </a:solidFill>
              <a:latin typeface="Calibri" panose="020F0502020204030204" pitchFamily="34" charset="0"/>
            </a:rPr>
            <a:t>Incluye conceptos básicos o fundamentales de la Constitución política de Colombia como parte de la comprensión del presente, junto con el conocimiento de los fundamentos políticos, la estructura política, y el funcionamiento político de la sociedad actual en diferentes niveles (la familia, el barrio, la localidad, la ciudad, el municipio, el departamento, el país, otros países, global).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101ABCA1-018D-4093-B12A-A2D6EDC0685A}" type="parTrans" cxnId="{92BD5596-23C9-4B72-B3DF-99A03E648D9A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6AEBB582-FE46-4B9D-8651-F87272F716C0}" type="sibTrans" cxnId="{92BD5596-23C9-4B72-B3DF-99A03E648D9A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E6014BEA-5D45-4F38-8932-0BE33B8BB5BA}" type="pres">
      <dgm:prSet presAssocID="{27F68DD3-5176-4E9C-BB49-5984474D4E9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BFFCD979-5FC1-47BB-B5E8-36A313DA4166}" type="pres">
      <dgm:prSet presAssocID="{93E65082-AB24-47CE-A3FB-E55B88FBA9A7}" presName="hierRoot1" presStyleCnt="0">
        <dgm:presLayoutVars>
          <dgm:hierBranch val="init"/>
        </dgm:presLayoutVars>
      </dgm:prSet>
      <dgm:spPr/>
    </dgm:pt>
    <dgm:pt modelId="{B048606C-1E35-4185-8608-9249B8DA85EF}" type="pres">
      <dgm:prSet presAssocID="{93E65082-AB24-47CE-A3FB-E55B88FBA9A7}" presName="rootComposite1" presStyleCnt="0"/>
      <dgm:spPr/>
    </dgm:pt>
    <dgm:pt modelId="{195E792B-E8A8-4916-8462-50096E2F4015}" type="pres">
      <dgm:prSet presAssocID="{93E65082-AB24-47CE-A3FB-E55B88FBA9A7}" presName="rootText1" presStyleLbl="node0" presStyleIdx="0" presStyleCnt="1" custScaleX="52119" custScaleY="6355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4679268F-F09E-40A5-9BED-9DD992017BC1}" type="pres">
      <dgm:prSet presAssocID="{93E65082-AB24-47CE-A3FB-E55B88FBA9A7}" presName="rootConnector1" presStyleLbl="node1" presStyleIdx="0" presStyleCnt="0"/>
      <dgm:spPr/>
      <dgm:t>
        <a:bodyPr/>
        <a:lstStyle/>
        <a:p>
          <a:endParaRPr lang="es-CO"/>
        </a:p>
      </dgm:t>
    </dgm:pt>
    <dgm:pt modelId="{C0416AD5-79F9-4599-AB46-94BB94CF095B}" type="pres">
      <dgm:prSet presAssocID="{93E65082-AB24-47CE-A3FB-E55B88FBA9A7}" presName="hierChild2" presStyleCnt="0"/>
      <dgm:spPr/>
    </dgm:pt>
    <dgm:pt modelId="{0347C67A-CC52-4EA2-A88C-6DBDB6BFF561}" type="pres">
      <dgm:prSet presAssocID="{8B7C9AA7-9208-4B33-B2C8-39081B311994}" presName="Name64" presStyleLbl="parChTrans1D2" presStyleIdx="0" presStyleCnt="2"/>
      <dgm:spPr/>
      <dgm:t>
        <a:bodyPr/>
        <a:lstStyle/>
        <a:p>
          <a:endParaRPr lang="es-CO"/>
        </a:p>
      </dgm:t>
    </dgm:pt>
    <dgm:pt modelId="{0E2F0F52-1498-433C-85D1-0E37AC1741E8}" type="pres">
      <dgm:prSet presAssocID="{4E7AADC2-F3A3-4332-B73A-1E5C3594A463}" presName="hierRoot2" presStyleCnt="0">
        <dgm:presLayoutVars>
          <dgm:hierBranch val="init"/>
        </dgm:presLayoutVars>
      </dgm:prSet>
      <dgm:spPr/>
    </dgm:pt>
    <dgm:pt modelId="{291451F2-B1A6-4102-8A4C-E93775ABFC05}" type="pres">
      <dgm:prSet presAssocID="{4E7AADC2-F3A3-4332-B73A-1E5C3594A463}" presName="rootComposite" presStyleCnt="0"/>
      <dgm:spPr/>
    </dgm:pt>
    <dgm:pt modelId="{D897CBD8-E774-445E-9C51-ACBFE45A4844}" type="pres">
      <dgm:prSet presAssocID="{4E7AADC2-F3A3-4332-B73A-1E5C3594A463}" presName="rootText" presStyleLbl="node2" presStyleIdx="0" presStyleCnt="2" custScaleX="146601" custScaleY="150241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DAAE18A4-ADEF-456F-BD6E-97B5DED8F426}" type="pres">
      <dgm:prSet presAssocID="{4E7AADC2-F3A3-4332-B73A-1E5C3594A463}" presName="rootConnector" presStyleLbl="node2" presStyleIdx="0" presStyleCnt="2"/>
      <dgm:spPr/>
      <dgm:t>
        <a:bodyPr/>
        <a:lstStyle/>
        <a:p>
          <a:endParaRPr lang="es-CO"/>
        </a:p>
      </dgm:t>
    </dgm:pt>
    <dgm:pt modelId="{3F7A2327-BD25-460E-BB0E-E2C03BEAD011}" type="pres">
      <dgm:prSet presAssocID="{4E7AADC2-F3A3-4332-B73A-1E5C3594A463}" presName="hierChild4" presStyleCnt="0"/>
      <dgm:spPr/>
    </dgm:pt>
    <dgm:pt modelId="{2C756D33-2046-48F5-96FE-11C2F902C96E}" type="pres">
      <dgm:prSet presAssocID="{4E7AADC2-F3A3-4332-B73A-1E5C3594A463}" presName="hierChild5" presStyleCnt="0"/>
      <dgm:spPr/>
    </dgm:pt>
    <dgm:pt modelId="{99F59D2D-E574-4529-A894-386E0DD315B9}" type="pres">
      <dgm:prSet presAssocID="{101ABCA1-018D-4093-B12A-A2D6EDC0685A}" presName="Name64" presStyleLbl="parChTrans1D2" presStyleIdx="1" presStyleCnt="2"/>
      <dgm:spPr/>
      <dgm:t>
        <a:bodyPr/>
        <a:lstStyle/>
        <a:p>
          <a:endParaRPr lang="es-CO"/>
        </a:p>
      </dgm:t>
    </dgm:pt>
    <dgm:pt modelId="{664464F2-80A8-4F94-822B-3E9AB5899244}" type="pres">
      <dgm:prSet presAssocID="{F6ECE32A-3F56-424B-B502-0EB0D8E5694C}" presName="hierRoot2" presStyleCnt="0">
        <dgm:presLayoutVars>
          <dgm:hierBranch val="init"/>
        </dgm:presLayoutVars>
      </dgm:prSet>
      <dgm:spPr/>
    </dgm:pt>
    <dgm:pt modelId="{51F197D1-9AA2-4ED6-ABB9-78694E55B86F}" type="pres">
      <dgm:prSet presAssocID="{F6ECE32A-3F56-424B-B502-0EB0D8E5694C}" presName="rootComposite" presStyleCnt="0"/>
      <dgm:spPr/>
    </dgm:pt>
    <dgm:pt modelId="{E828C49B-5BE0-44FF-811B-4C0323D670BA}" type="pres">
      <dgm:prSet presAssocID="{F6ECE32A-3F56-424B-B502-0EB0D8E5694C}" presName="rootText" presStyleLbl="node2" presStyleIdx="1" presStyleCnt="2" custScaleX="147152" custScaleY="20393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B6200CD6-4BF3-41DB-AE20-0821167865C9}" type="pres">
      <dgm:prSet presAssocID="{F6ECE32A-3F56-424B-B502-0EB0D8E5694C}" presName="rootConnector" presStyleLbl="node2" presStyleIdx="1" presStyleCnt="2"/>
      <dgm:spPr/>
      <dgm:t>
        <a:bodyPr/>
        <a:lstStyle/>
        <a:p>
          <a:endParaRPr lang="es-CO"/>
        </a:p>
      </dgm:t>
    </dgm:pt>
    <dgm:pt modelId="{311A5D5A-4213-47BF-A972-A33503D0C586}" type="pres">
      <dgm:prSet presAssocID="{F6ECE32A-3F56-424B-B502-0EB0D8E5694C}" presName="hierChild4" presStyleCnt="0"/>
      <dgm:spPr/>
    </dgm:pt>
    <dgm:pt modelId="{BF31475C-5858-4F9E-9FDC-B957879999EB}" type="pres">
      <dgm:prSet presAssocID="{F6ECE32A-3F56-424B-B502-0EB0D8E5694C}" presName="hierChild5" presStyleCnt="0"/>
      <dgm:spPr/>
    </dgm:pt>
    <dgm:pt modelId="{71131965-997C-4AA6-962C-4E1D968FD3BB}" type="pres">
      <dgm:prSet presAssocID="{93E65082-AB24-47CE-A3FB-E55B88FBA9A7}" presName="hierChild3" presStyleCnt="0"/>
      <dgm:spPr/>
    </dgm:pt>
  </dgm:ptLst>
  <dgm:cxnLst>
    <dgm:cxn modelId="{DAFA9EE7-C640-420E-AB0B-8C506B656A3D}" srcId="{27F68DD3-5176-4E9C-BB49-5984474D4E92}" destId="{93E65082-AB24-47CE-A3FB-E55B88FBA9A7}" srcOrd="0" destOrd="0" parTransId="{36B9D3F6-04DC-47E2-AF17-77FDC0D30BA3}" sibTransId="{03A3BEC1-2071-42A3-96EC-6F3D698B4343}"/>
    <dgm:cxn modelId="{C6EE00DE-07C0-460D-A683-3FA4876009A2}" type="presOf" srcId="{93E65082-AB24-47CE-A3FB-E55B88FBA9A7}" destId="{195E792B-E8A8-4916-8462-50096E2F4015}" srcOrd="0" destOrd="0" presId="urn:microsoft.com/office/officeart/2009/3/layout/HorizontalOrganizationChart"/>
    <dgm:cxn modelId="{E226E3F6-D741-40F2-98B9-7F14452C5EC0}" type="presOf" srcId="{F6ECE32A-3F56-424B-B502-0EB0D8E5694C}" destId="{B6200CD6-4BF3-41DB-AE20-0821167865C9}" srcOrd="1" destOrd="0" presId="urn:microsoft.com/office/officeart/2009/3/layout/HorizontalOrganizationChart"/>
    <dgm:cxn modelId="{92BD5596-23C9-4B72-B3DF-99A03E648D9A}" srcId="{93E65082-AB24-47CE-A3FB-E55B88FBA9A7}" destId="{F6ECE32A-3F56-424B-B502-0EB0D8E5694C}" srcOrd="1" destOrd="0" parTransId="{101ABCA1-018D-4093-B12A-A2D6EDC0685A}" sibTransId="{6AEBB582-FE46-4B9D-8651-F87272F716C0}"/>
    <dgm:cxn modelId="{62EE4082-CB27-402B-BDD9-3D05F00B0203}" type="presOf" srcId="{4E7AADC2-F3A3-4332-B73A-1E5C3594A463}" destId="{D897CBD8-E774-445E-9C51-ACBFE45A4844}" srcOrd="0" destOrd="0" presId="urn:microsoft.com/office/officeart/2009/3/layout/HorizontalOrganizationChart"/>
    <dgm:cxn modelId="{DBC267C3-16FD-45C7-B116-42D060A054F2}" srcId="{93E65082-AB24-47CE-A3FB-E55B88FBA9A7}" destId="{4E7AADC2-F3A3-4332-B73A-1E5C3594A463}" srcOrd="0" destOrd="0" parTransId="{8B7C9AA7-9208-4B33-B2C8-39081B311994}" sibTransId="{81154957-BF6D-4537-AD3B-DDD5E51A717B}"/>
    <dgm:cxn modelId="{FD569828-A2D3-465A-BAC8-96CB0A2E8ABE}" type="presOf" srcId="{4E7AADC2-F3A3-4332-B73A-1E5C3594A463}" destId="{DAAE18A4-ADEF-456F-BD6E-97B5DED8F426}" srcOrd="1" destOrd="0" presId="urn:microsoft.com/office/officeart/2009/3/layout/HorizontalOrganizationChart"/>
    <dgm:cxn modelId="{AC51DE46-17FE-44D7-9AB5-6B8451387EE1}" type="presOf" srcId="{F6ECE32A-3F56-424B-B502-0EB0D8E5694C}" destId="{E828C49B-5BE0-44FF-811B-4C0323D670BA}" srcOrd="0" destOrd="0" presId="urn:microsoft.com/office/officeart/2009/3/layout/HorizontalOrganizationChart"/>
    <dgm:cxn modelId="{E586D8EA-9C25-4C2D-816B-626FE55A8E5F}" type="presOf" srcId="{93E65082-AB24-47CE-A3FB-E55B88FBA9A7}" destId="{4679268F-F09E-40A5-9BED-9DD992017BC1}" srcOrd="1" destOrd="0" presId="urn:microsoft.com/office/officeart/2009/3/layout/HorizontalOrganizationChart"/>
    <dgm:cxn modelId="{D2CA870C-8D77-4091-B191-5402D4758888}" type="presOf" srcId="{27F68DD3-5176-4E9C-BB49-5984474D4E92}" destId="{E6014BEA-5D45-4F38-8932-0BE33B8BB5BA}" srcOrd="0" destOrd="0" presId="urn:microsoft.com/office/officeart/2009/3/layout/HorizontalOrganizationChart"/>
    <dgm:cxn modelId="{854F9F17-B29F-4D9A-B29D-D2C692EF4EDD}" type="presOf" srcId="{101ABCA1-018D-4093-B12A-A2D6EDC0685A}" destId="{99F59D2D-E574-4529-A894-386E0DD315B9}" srcOrd="0" destOrd="0" presId="urn:microsoft.com/office/officeart/2009/3/layout/HorizontalOrganizationChart"/>
    <dgm:cxn modelId="{0D1E2F5C-AC79-4017-BD89-5BB8EB2513DA}" type="presOf" srcId="{8B7C9AA7-9208-4B33-B2C8-39081B311994}" destId="{0347C67A-CC52-4EA2-A88C-6DBDB6BFF561}" srcOrd="0" destOrd="0" presId="urn:microsoft.com/office/officeart/2009/3/layout/HorizontalOrganizationChart"/>
    <dgm:cxn modelId="{6876BF99-E596-4E6D-8903-B5D41780BD8E}" type="presParOf" srcId="{E6014BEA-5D45-4F38-8932-0BE33B8BB5BA}" destId="{BFFCD979-5FC1-47BB-B5E8-36A313DA4166}" srcOrd="0" destOrd="0" presId="urn:microsoft.com/office/officeart/2009/3/layout/HorizontalOrganizationChart"/>
    <dgm:cxn modelId="{9CC66A45-8DA5-4996-8E54-23A524C69F5D}" type="presParOf" srcId="{BFFCD979-5FC1-47BB-B5E8-36A313DA4166}" destId="{B048606C-1E35-4185-8608-9249B8DA85EF}" srcOrd="0" destOrd="0" presId="urn:microsoft.com/office/officeart/2009/3/layout/HorizontalOrganizationChart"/>
    <dgm:cxn modelId="{0DC2F159-5268-47B5-9FCE-847394094D7E}" type="presParOf" srcId="{B048606C-1E35-4185-8608-9249B8DA85EF}" destId="{195E792B-E8A8-4916-8462-50096E2F4015}" srcOrd="0" destOrd="0" presId="urn:microsoft.com/office/officeart/2009/3/layout/HorizontalOrganizationChart"/>
    <dgm:cxn modelId="{93B917BD-C337-48F4-99F5-3FE38B14767E}" type="presParOf" srcId="{B048606C-1E35-4185-8608-9249B8DA85EF}" destId="{4679268F-F09E-40A5-9BED-9DD992017BC1}" srcOrd="1" destOrd="0" presId="urn:microsoft.com/office/officeart/2009/3/layout/HorizontalOrganizationChart"/>
    <dgm:cxn modelId="{9C2F7F91-1F08-4328-86D2-0958D9EB6A81}" type="presParOf" srcId="{BFFCD979-5FC1-47BB-B5E8-36A313DA4166}" destId="{C0416AD5-79F9-4599-AB46-94BB94CF095B}" srcOrd="1" destOrd="0" presId="urn:microsoft.com/office/officeart/2009/3/layout/HorizontalOrganizationChart"/>
    <dgm:cxn modelId="{A0A95529-6176-498E-BA5D-03DEC8E93538}" type="presParOf" srcId="{C0416AD5-79F9-4599-AB46-94BB94CF095B}" destId="{0347C67A-CC52-4EA2-A88C-6DBDB6BFF561}" srcOrd="0" destOrd="0" presId="urn:microsoft.com/office/officeart/2009/3/layout/HorizontalOrganizationChart"/>
    <dgm:cxn modelId="{02BF45A9-7A78-4396-9A13-DDBE2B34C857}" type="presParOf" srcId="{C0416AD5-79F9-4599-AB46-94BB94CF095B}" destId="{0E2F0F52-1498-433C-85D1-0E37AC1741E8}" srcOrd="1" destOrd="0" presId="urn:microsoft.com/office/officeart/2009/3/layout/HorizontalOrganizationChart"/>
    <dgm:cxn modelId="{C649F1AC-02F7-4010-ABEF-B57A427D9B88}" type="presParOf" srcId="{0E2F0F52-1498-433C-85D1-0E37AC1741E8}" destId="{291451F2-B1A6-4102-8A4C-E93775ABFC05}" srcOrd="0" destOrd="0" presId="urn:microsoft.com/office/officeart/2009/3/layout/HorizontalOrganizationChart"/>
    <dgm:cxn modelId="{2F9A8002-90F4-4844-956E-6D70DB0BCE97}" type="presParOf" srcId="{291451F2-B1A6-4102-8A4C-E93775ABFC05}" destId="{D897CBD8-E774-445E-9C51-ACBFE45A4844}" srcOrd="0" destOrd="0" presId="urn:microsoft.com/office/officeart/2009/3/layout/HorizontalOrganizationChart"/>
    <dgm:cxn modelId="{BBF562EB-B514-47A4-9E4A-AB349B34ECE0}" type="presParOf" srcId="{291451F2-B1A6-4102-8A4C-E93775ABFC05}" destId="{DAAE18A4-ADEF-456F-BD6E-97B5DED8F426}" srcOrd="1" destOrd="0" presId="urn:microsoft.com/office/officeart/2009/3/layout/HorizontalOrganizationChart"/>
    <dgm:cxn modelId="{31DDD920-07C9-4D31-B1CC-1272F73AB763}" type="presParOf" srcId="{0E2F0F52-1498-433C-85D1-0E37AC1741E8}" destId="{3F7A2327-BD25-460E-BB0E-E2C03BEAD011}" srcOrd="1" destOrd="0" presId="urn:microsoft.com/office/officeart/2009/3/layout/HorizontalOrganizationChart"/>
    <dgm:cxn modelId="{EFCD190F-8347-4EBB-9F3B-7BFD24017803}" type="presParOf" srcId="{0E2F0F52-1498-433C-85D1-0E37AC1741E8}" destId="{2C756D33-2046-48F5-96FE-11C2F902C96E}" srcOrd="2" destOrd="0" presId="urn:microsoft.com/office/officeart/2009/3/layout/HorizontalOrganizationChart"/>
    <dgm:cxn modelId="{4765BF3B-638B-45B8-A813-1DC26A1694B4}" type="presParOf" srcId="{C0416AD5-79F9-4599-AB46-94BB94CF095B}" destId="{99F59D2D-E574-4529-A894-386E0DD315B9}" srcOrd="2" destOrd="0" presId="urn:microsoft.com/office/officeart/2009/3/layout/HorizontalOrganizationChart"/>
    <dgm:cxn modelId="{BFF5A929-2A84-4114-A631-FCC6AF5A67B1}" type="presParOf" srcId="{C0416AD5-79F9-4599-AB46-94BB94CF095B}" destId="{664464F2-80A8-4F94-822B-3E9AB5899244}" srcOrd="3" destOrd="0" presId="urn:microsoft.com/office/officeart/2009/3/layout/HorizontalOrganizationChart"/>
    <dgm:cxn modelId="{D59E1BBB-D21B-4D24-A0C9-AFE9004BE894}" type="presParOf" srcId="{664464F2-80A8-4F94-822B-3E9AB5899244}" destId="{51F197D1-9AA2-4ED6-ABB9-78694E55B86F}" srcOrd="0" destOrd="0" presId="urn:microsoft.com/office/officeart/2009/3/layout/HorizontalOrganizationChart"/>
    <dgm:cxn modelId="{09A3461D-C708-4DD6-B97E-8520454B6C19}" type="presParOf" srcId="{51F197D1-9AA2-4ED6-ABB9-78694E55B86F}" destId="{E828C49B-5BE0-44FF-811B-4C0323D670BA}" srcOrd="0" destOrd="0" presId="urn:microsoft.com/office/officeart/2009/3/layout/HorizontalOrganizationChart"/>
    <dgm:cxn modelId="{15C7334D-54FC-42B4-B164-8C587721DA1C}" type="presParOf" srcId="{51F197D1-9AA2-4ED6-ABB9-78694E55B86F}" destId="{B6200CD6-4BF3-41DB-AE20-0821167865C9}" srcOrd="1" destOrd="0" presId="urn:microsoft.com/office/officeart/2009/3/layout/HorizontalOrganizationChart"/>
    <dgm:cxn modelId="{B23FE092-AA22-4692-9194-9A0315438240}" type="presParOf" srcId="{664464F2-80A8-4F94-822B-3E9AB5899244}" destId="{311A5D5A-4213-47BF-A972-A33503D0C586}" srcOrd="1" destOrd="0" presId="urn:microsoft.com/office/officeart/2009/3/layout/HorizontalOrganizationChart"/>
    <dgm:cxn modelId="{1F3AC8A6-F219-4A37-9380-FDF33A74D6B9}" type="presParOf" srcId="{664464F2-80A8-4F94-822B-3E9AB5899244}" destId="{BF31475C-5858-4F9E-9FDC-B957879999EB}" srcOrd="2" destOrd="0" presId="urn:microsoft.com/office/officeart/2009/3/layout/HorizontalOrganizationChart"/>
    <dgm:cxn modelId="{BCE944F6-1646-4FC3-90E0-3205F480F2AB}" type="presParOf" srcId="{BFFCD979-5FC1-47BB-B5E8-36A313DA4166}" destId="{71131965-997C-4AA6-962C-4E1D968FD3BB}" srcOrd="2" destOrd="0" presId="urn:microsoft.com/office/officeart/2009/3/layout/HorizontalOrganizationChart"/>
  </dgm:cxnLst>
  <dgm:bg/>
  <dgm:whole/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27F68DD3-5176-4E9C-BB49-5984474D4E92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3E65082-AB24-47CE-A3FB-E55B88FBA9A7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s-MX" sz="2000" b="1" dirty="0" smtClean="0">
              <a:solidFill>
                <a:schemeClr val="tx1"/>
              </a:solidFill>
              <a:latin typeface="Calibri" panose="020F0502020204030204" pitchFamily="34" charset="0"/>
            </a:rPr>
            <a:t>Interpretación y análisis de perspectivas</a:t>
          </a:r>
          <a:endParaRPr lang="es-CO" sz="2000" b="1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36B9D3F6-04DC-47E2-AF17-77FDC0D30BA3}" type="parTrans" cxnId="{DAFA9EE7-C640-420E-AB0B-8C506B656A3D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03A3BEC1-2071-42A3-96EC-6F3D698B4343}" type="sibTrans" cxnId="{DAFA9EE7-C640-420E-AB0B-8C506B656A3D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4E7AADC2-F3A3-4332-B73A-1E5C3594A463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es-ES_tradnl" sz="1800" dirty="0" smtClean="0">
              <a:solidFill>
                <a:schemeClr val="tx1"/>
              </a:solidFill>
              <a:latin typeface="Calibri" panose="020F0502020204030204" pitchFamily="34" charset="0"/>
            </a:rPr>
            <a:t>Capacidad de reconstrucción y coordinación de perspectivas. Comprender e integrar diversas comprensiones de una misma realidad.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8B7C9AA7-9208-4B33-B2C8-39081B311994}" type="parTrans" cxnId="{DBC267C3-16FD-45C7-B116-42D060A054F2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81154957-BF6D-4537-AD3B-DDD5E51A717B}" type="sibTrans" cxnId="{DBC267C3-16FD-45C7-B116-42D060A054F2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F6ECE32A-3F56-424B-B502-0EB0D8E5694C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es-ES_tradnl" sz="1800" dirty="0" smtClean="0">
              <a:solidFill>
                <a:schemeClr val="tx1"/>
              </a:solidFill>
              <a:latin typeface="Calibri" panose="020F0502020204030204" pitchFamily="34" charset="0"/>
            </a:rPr>
            <a:t>Análisis de documentos, de fuentes primarias, para evaluar la capacidad de relacionarlas con su contexto histórico y de analizar las perspectivas de distintos actores sociales sobre eventos históricos o hipotéticos.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101ABCA1-018D-4093-B12A-A2D6EDC0685A}" type="parTrans" cxnId="{92BD5596-23C9-4B72-B3DF-99A03E648D9A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6AEBB582-FE46-4B9D-8651-F87272F716C0}" type="sibTrans" cxnId="{92BD5596-23C9-4B72-B3DF-99A03E648D9A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E6B3B9EB-0345-4FB8-A97C-16F588ED2DD8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es-ES_tradnl" sz="1800" dirty="0" smtClean="0">
              <a:solidFill>
                <a:schemeClr val="tx1"/>
              </a:solidFill>
              <a:latin typeface="Calibri" panose="020F0502020204030204" pitchFamily="34" charset="0"/>
            </a:rPr>
            <a:t>Implica poder evaluar los usos de evidencias en argumentaciones y explicaciones históricas, es decir, poder analizar las posibilidades y limitaciones de una fuente y los usos de evidencias para apoyar argumentos o explicaciones históricas. 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3E6C95B3-419B-402F-8421-C360F73A5276}" type="parTrans" cxnId="{68772B87-E931-461E-AC5F-3EEAF74725AE}">
      <dgm:prSet/>
      <dgm:spPr/>
      <dgm:t>
        <a:bodyPr/>
        <a:lstStyle/>
        <a:p>
          <a:endParaRPr lang="es-CO"/>
        </a:p>
      </dgm:t>
    </dgm:pt>
    <dgm:pt modelId="{C8FE1116-D668-45E8-91BB-8EAE29DE854A}" type="sibTrans" cxnId="{68772B87-E931-461E-AC5F-3EEAF74725AE}">
      <dgm:prSet/>
      <dgm:spPr/>
      <dgm:t>
        <a:bodyPr/>
        <a:lstStyle/>
        <a:p>
          <a:endParaRPr lang="es-CO"/>
        </a:p>
      </dgm:t>
    </dgm:pt>
    <dgm:pt modelId="{E6014BEA-5D45-4F38-8932-0BE33B8BB5BA}" type="pres">
      <dgm:prSet presAssocID="{27F68DD3-5176-4E9C-BB49-5984474D4E9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BFFCD979-5FC1-47BB-B5E8-36A313DA4166}" type="pres">
      <dgm:prSet presAssocID="{93E65082-AB24-47CE-A3FB-E55B88FBA9A7}" presName="hierRoot1" presStyleCnt="0">
        <dgm:presLayoutVars>
          <dgm:hierBranch val="init"/>
        </dgm:presLayoutVars>
      </dgm:prSet>
      <dgm:spPr/>
    </dgm:pt>
    <dgm:pt modelId="{B048606C-1E35-4185-8608-9249B8DA85EF}" type="pres">
      <dgm:prSet presAssocID="{93E65082-AB24-47CE-A3FB-E55B88FBA9A7}" presName="rootComposite1" presStyleCnt="0"/>
      <dgm:spPr/>
    </dgm:pt>
    <dgm:pt modelId="{195E792B-E8A8-4916-8462-50096E2F4015}" type="pres">
      <dgm:prSet presAssocID="{93E65082-AB24-47CE-A3FB-E55B88FBA9A7}" presName="rootText1" presStyleLbl="node0" presStyleIdx="0" presStyleCnt="1" custScaleX="101894" custScaleY="139126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4679268F-F09E-40A5-9BED-9DD992017BC1}" type="pres">
      <dgm:prSet presAssocID="{93E65082-AB24-47CE-A3FB-E55B88FBA9A7}" presName="rootConnector1" presStyleLbl="node1" presStyleIdx="0" presStyleCnt="0"/>
      <dgm:spPr/>
      <dgm:t>
        <a:bodyPr/>
        <a:lstStyle/>
        <a:p>
          <a:endParaRPr lang="es-CO"/>
        </a:p>
      </dgm:t>
    </dgm:pt>
    <dgm:pt modelId="{C0416AD5-79F9-4599-AB46-94BB94CF095B}" type="pres">
      <dgm:prSet presAssocID="{93E65082-AB24-47CE-A3FB-E55B88FBA9A7}" presName="hierChild2" presStyleCnt="0"/>
      <dgm:spPr/>
    </dgm:pt>
    <dgm:pt modelId="{0347C67A-CC52-4EA2-A88C-6DBDB6BFF561}" type="pres">
      <dgm:prSet presAssocID="{8B7C9AA7-9208-4B33-B2C8-39081B311994}" presName="Name64" presStyleLbl="parChTrans1D2" presStyleIdx="0" presStyleCnt="3"/>
      <dgm:spPr/>
      <dgm:t>
        <a:bodyPr/>
        <a:lstStyle/>
        <a:p>
          <a:endParaRPr lang="es-CO"/>
        </a:p>
      </dgm:t>
    </dgm:pt>
    <dgm:pt modelId="{0E2F0F52-1498-433C-85D1-0E37AC1741E8}" type="pres">
      <dgm:prSet presAssocID="{4E7AADC2-F3A3-4332-B73A-1E5C3594A463}" presName="hierRoot2" presStyleCnt="0">
        <dgm:presLayoutVars>
          <dgm:hierBranch val="init"/>
        </dgm:presLayoutVars>
      </dgm:prSet>
      <dgm:spPr/>
    </dgm:pt>
    <dgm:pt modelId="{291451F2-B1A6-4102-8A4C-E93775ABFC05}" type="pres">
      <dgm:prSet presAssocID="{4E7AADC2-F3A3-4332-B73A-1E5C3594A463}" presName="rootComposite" presStyleCnt="0"/>
      <dgm:spPr/>
    </dgm:pt>
    <dgm:pt modelId="{D897CBD8-E774-445E-9C51-ACBFE45A4844}" type="pres">
      <dgm:prSet presAssocID="{4E7AADC2-F3A3-4332-B73A-1E5C3594A463}" presName="rootText" presStyleLbl="node2" presStyleIdx="0" presStyleCnt="3" custScaleX="208206" custScaleY="14377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DAAE18A4-ADEF-456F-BD6E-97B5DED8F426}" type="pres">
      <dgm:prSet presAssocID="{4E7AADC2-F3A3-4332-B73A-1E5C3594A463}" presName="rootConnector" presStyleLbl="node2" presStyleIdx="0" presStyleCnt="3"/>
      <dgm:spPr/>
      <dgm:t>
        <a:bodyPr/>
        <a:lstStyle/>
        <a:p>
          <a:endParaRPr lang="es-CO"/>
        </a:p>
      </dgm:t>
    </dgm:pt>
    <dgm:pt modelId="{3F7A2327-BD25-460E-BB0E-E2C03BEAD011}" type="pres">
      <dgm:prSet presAssocID="{4E7AADC2-F3A3-4332-B73A-1E5C3594A463}" presName="hierChild4" presStyleCnt="0"/>
      <dgm:spPr/>
    </dgm:pt>
    <dgm:pt modelId="{2C756D33-2046-48F5-96FE-11C2F902C96E}" type="pres">
      <dgm:prSet presAssocID="{4E7AADC2-F3A3-4332-B73A-1E5C3594A463}" presName="hierChild5" presStyleCnt="0"/>
      <dgm:spPr/>
    </dgm:pt>
    <dgm:pt modelId="{99F59D2D-E574-4529-A894-386E0DD315B9}" type="pres">
      <dgm:prSet presAssocID="{101ABCA1-018D-4093-B12A-A2D6EDC0685A}" presName="Name64" presStyleLbl="parChTrans1D2" presStyleIdx="1" presStyleCnt="3"/>
      <dgm:spPr/>
      <dgm:t>
        <a:bodyPr/>
        <a:lstStyle/>
        <a:p>
          <a:endParaRPr lang="es-CO"/>
        </a:p>
      </dgm:t>
    </dgm:pt>
    <dgm:pt modelId="{664464F2-80A8-4F94-822B-3E9AB5899244}" type="pres">
      <dgm:prSet presAssocID="{F6ECE32A-3F56-424B-B502-0EB0D8E5694C}" presName="hierRoot2" presStyleCnt="0">
        <dgm:presLayoutVars>
          <dgm:hierBranch val="init"/>
        </dgm:presLayoutVars>
      </dgm:prSet>
      <dgm:spPr/>
    </dgm:pt>
    <dgm:pt modelId="{51F197D1-9AA2-4ED6-ABB9-78694E55B86F}" type="pres">
      <dgm:prSet presAssocID="{F6ECE32A-3F56-424B-B502-0EB0D8E5694C}" presName="rootComposite" presStyleCnt="0"/>
      <dgm:spPr/>
    </dgm:pt>
    <dgm:pt modelId="{E828C49B-5BE0-44FF-811B-4C0323D670BA}" type="pres">
      <dgm:prSet presAssocID="{F6ECE32A-3F56-424B-B502-0EB0D8E5694C}" presName="rootText" presStyleLbl="node2" presStyleIdx="1" presStyleCnt="3" custScaleX="208028" custScaleY="23063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B6200CD6-4BF3-41DB-AE20-0821167865C9}" type="pres">
      <dgm:prSet presAssocID="{F6ECE32A-3F56-424B-B502-0EB0D8E5694C}" presName="rootConnector" presStyleLbl="node2" presStyleIdx="1" presStyleCnt="3"/>
      <dgm:spPr/>
      <dgm:t>
        <a:bodyPr/>
        <a:lstStyle/>
        <a:p>
          <a:endParaRPr lang="es-CO"/>
        </a:p>
      </dgm:t>
    </dgm:pt>
    <dgm:pt modelId="{311A5D5A-4213-47BF-A972-A33503D0C586}" type="pres">
      <dgm:prSet presAssocID="{F6ECE32A-3F56-424B-B502-0EB0D8E5694C}" presName="hierChild4" presStyleCnt="0"/>
      <dgm:spPr/>
    </dgm:pt>
    <dgm:pt modelId="{BF31475C-5858-4F9E-9FDC-B957879999EB}" type="pres">
      <dgm:prSet presAssocID="{F6ECE32A-3F56-424B-B502-0EB0D8E5694C}" presName="hierChild5" presStyleCnt="0"/>
      <dgm:spPr/>
    </dgm:pt>
    <dgm:pt modelId="{74B27657-D563-438A-B860-17F49E63042E}" type="pres">
      <dgm:prSet presAssocID="{3E6C95B3-419B-402F-8421-C360F73A5276}" presName="Name64" presStyleLbl="parChTrans1D2" presStyleIdx="2" presStyleCnt="3"/>
      <dgm:spPr/>
      <dgm:t>
        <a:bodyPr/>
        <a:lstStyle/>
        <a:p>
          <a:endParaRPr lang="es-CO"/>
        </a:p>
      </dgm:t>
    </dgm:pt>
    <dgm:pt modelId="{F8A3AF75-FFBF-43A0-AEB6-C97479BAAAD3}" type="pres">
      <dgm:prSet presAssocID="{E6B3B9EB-0345-4FB8-A97C-16F588ED2DD8}" presName="hierRoot2" presStyleCnt="0">
        <dgm:presLayoutVars>
          <dgm:hierBranch val="init"/>
        </dgm:presLayoutVars>
      </dgm:prSet>
      <dgm:spPr/>
    </dgm:pt>
    <dgm:pt modelId="{883FC3B5-BB99-492E-9B93-C1C597E190BC}" type="pres">
      <dgm:prSet presAssocID="{E6B3B9EB-0345-4FB8-A97C-16F588ED2DD8}" presName="rootComposite" presStyleCnt="0"/>
      <dgm:spPr/>
    </dgm:pt>
    <dgm:pt modelId="{398B8456-711E-468A-A0C6-304D545C3EF7}" type="pres">
      <dgm:prSet presAssocID="{E6B3B9EB-0345-4FB8-A97C-16F588ED2DD8}" presName="rootText" presStyleLbl="node2" presStyleIdx="2" presStyleCnt="3" custScaleX="208206" custScaleY="199026" custLinFactNeighborX="-1279" custLinFactNeighborY="781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36CE81C6-45D8-40A0-8CD7-C03533798ADE}" type="pres">
      <dgm:prSet presAssocID="{E6B3B9EB-0345-4FB8-A97C-16F588ED2DD8}" presName="rootConnector" presStyleLbl="node2" presStyleIdx="2" presStyleCnt="3"/>
      <dgm:spPr/>
      <dgm:t>
        <a:bodyPr/>
        <a:lstStyle/>
        <a:p>
          <a:endParaRPr lang="es-CO"/>
        </a:p>
      </dgm:t>
    </dgm:pt>
    <dgm:pt modelId="{37F081B8-8C67-45BF-AF01-69364B89031E}" type="pres">
      <dgm:prSet presAssocID="{E6B3B9EB-0345-4FB8-A97C-16F588ED2DD8}" presName="hierChild4" presStyleCnt="0"/>
      <dgm:spPr/>
    </dgm:pt>
    <dgm:pt modelId="{E8F48B13-AD71-4D5C-9667-8D690CEC63AE}" type="pres">
      <dgm:prSet presAssocID="{E6B3B9EB-0345-4FB8-A97C-16F588ED2DD8}" presName="hierChild5" presStyleCnt="0"/>
      <dgm:spPr/>
    </dgm:pt>
    <dgm:pt modelId="{71131965-997C-4AA6-962C-4E1D968FD3BB}" type="pres">
      <dgm:prSet presAssocID="{93E65082-AB24-47CE-A3FB-E55B88FBA9A7}" presName="hierChild3" presStyleCnt="0"/>
      <dgm:spPr/>
    </dgm:pt>
  </dgm:ptLst>
  <dgm:cxnLst>
    <dgm:cxn modelId="{98AA65DE-AD0C-4076-98C2-3084B3FBF8D4}" type="presOf" srcId="{93E65082-AB24-47CE-A3FB-E55B88FBA9A7}" destId="{4679268F-F09E-40A5-9BED-9DD992017BC1}" srcOrd="1" destOrd="0" presId="urn:microsoft.com/office/officeart/2009/3/layout/HorizontalOrganizationChart"/>
    <dgm:cxn modelId="{DAFA9EE7-C640-420E-AB0B-8C506B656A3D}" srcId="{27F68DD3-5176-4E9C-BB49-5984474D4E92}" destId="{93E65082-AB24-47CE-A3FB-E55B88FBA9A7}" srcOrd="0" destOrd="0" parTransId="{36B9D3F6-04DC-47E2-AF17-77FDC0D30BA3}" sibTransId="{03A3BEC1-2071-42A3-96EC-6F3D698B4343}"/>
    <dgm:cxn modelId="{97F5C49C-8E7D-4304-96CA-D0BE1BE36B8E}" type="presOf" srcId="{101ABCA1-018D-4093-B12A-A2D6EDC0685A}" destId="{99F59D2D-E574-4529-A894-386E0DD315B9}" srcOrd="0" destOrd="0" presId="urn:microsoft.com/office/officeart/2009/3/layout/HorizontalOrganizationChart"/>
    <dgm:cxn modelId="{E83728EA-AFE5-4C3F-99F8-DC909AC25D6A}" type="presOf" srcId="{4E7AADC2-F3A3-4332-B73A-1E5C3594A463}" destId="{D897CBD8-E774-445E-9C51-ACBFE45A4844}" srcOrd="0" destOrd="0" presId="urn:microsoft.com/office/officeart/2009/3/layout/HorizontalOrganizationChart"/>
    <dgm:cxn modelId="{0F1AC5C6-9A3D-445B-9100-96B8B14B117D}" type="presOf" srcId="{3E6C95B3-419B-402F-8421-C360F73A5276}" destId="{74B27657-D563-438A-B860-17F49E63042E}" srcOrd="0" destOrd="0" presId="urn:microsoft.com/office/officeart/2009/3/layout/HorizontalOrganizationChart"/>
    <dgm:cxn modelId="{108D0455-B100-4FBC-ACDF-DECF1C8AAF0F}" type="presOf" srcId="{93E65082-AB24-47CE-A3FB-E55B88FBA9A7}" destId="{195E792B-E8A8-4916-8462-50096E2F4015}" srcOrd="0" destOrd="0" presId="urn:microsoft.com/office/officeart/2009/3/layout/HorizontalOrganizationChart"/>
    <dgm:cxn modelId="{F1CC79D3-146B-4A03-9AF6-FF2A79BEE1B3}" type="presOf" srcId="{4E7AADC2-F3A3-4332-B73A-1E5C3594A463}" destId="{DAAE18A4-ADEF-456F-BD6E-97B5DED8F426}" srcOrd="1" destOrd="0" presId="urn:microsoft.com/office/officeart/2009/3/layout/HorizontalOrganizationChart"/>
    <dgm:cxn modelId="{B5E881B2-9C8B-4A1A-85A9-708A2DF933DF}" type="presOf" srcId="{27F68DD3-5176-4E9C-BB49-5984474D4E92}" destId="{E6014BEA-5D45-4F38-8932-0BE33B8BB5BA}" srcOrd="0" destOrd="0" presId="urn:microsoft.com/office/officeart/2009/3/layout/HorizontalOrganizationChart"/>
    <dgm:cxn modelId="{92BD5596-23C9-4B72-B3DF-99A03E648D9A}" srcId="{93E65082-AB24-47CE-A3FB-E55B88FBA9A7}" destId="{F6ECE32A-3F56-424B-B502-0EB0D8E5694C}" srcOrd="1" destOrd="0" parTransId="{101ABCA1-018D-4093-B12A-A2D6EDC0685A}" sibTransId="{6AEBB582-FE46-4B9D-8651-F87272F716C0}"/>
    <dgm:cxn modelId="{20E3367C-8837-4DCC-8438-BA1970243BBE}" type="presOf" srcId="{E6B3B9EB-0345-4FB8-A97C-16F588ED2DD8}" destId="{36CE81C6-45D8-40A0-8CD7-C03533798ADE}" srcOrd="1" destOrd="0" presId="urn:microsoft.com/office/officeart/2009/3/layout/HorizontalOrganizationChart"/>
    <dgm:cxn modelId="{09E95EBF-171B-418C-9EBA-8D4A9BF4C04E}" type="presOf" srcId="{E6B3B9EB-0345-4FB8-A97C-16F588ED2DD8}" destId="{398B8456-711E-468A-A0C6-304D545C3EF7}" srcOrd="0" destOrd="0" presId="urn:microsoft.com/office/officeart/2009/3/layout/HorizontalOrganizationChart"/>
    <dgm:cxn modelId="{DBC267C3-16FD-45C7-B116-42D060A054F2}" srcId="{93E65082-AB24-47CE-A3FB-E55B88FBA9A7}" destId="{4E7AADC2-F3A3-4332-B73A-1E5C3594A463}" srcOrd="0" destOrd="0" parTransId="{8B7C9AA7-9208-4B33-B2C8-39081B311994}" sibTransId="{81154957-BF6D-4537-AD3B-DDD5E51A717B}"/>
    <dgm:cxn modelId="{68772B87-E931-461E-AC5F-3EEAF74725AE}" srcId="{93E65082-AB24-47CE-A3FB-E55B88FBA9A7}" destId="{E6B3B9EB-0345-4FB8-A97C-16F588ED2DD8}" srcOrd="2" destOrd="0" parTransId="{3E6C95B3-419B-402F-8421-C360F73A5276}" sibTransId="{C8FE1116-D668-45E8-91BB-8EAE29DE854A}"/>
    <dgm:cxn modelId="{710A5474-D3B3-4A69-A5A9-63F12E30B9B2}" type="presOf" srcId="{8B7C9AA7-9208-4B33-B2C8-39081B311994}" destId="{0347C67A-CC52-4EA2-A88C-6DBDB6BFF561}" srcOrd="0" destOrd="0" presId="urn:microsoft.com/office/officeart/2009/3/layout/HorizontalOrganizationChart"/>
    <dgm:cxn modelId="{23DFEFCD-4876-4EDB-8D41-C75C2DC1F148}" type="presOf" srcId="{F6ECE32A-3F56-424B-B502-0EB0D8E5694C}" destId="{E828C49B-5BE0-44FF-811B-4C0323D670BA}" srcOrd="0" destOrd="0" presId="urn:microsoft.com/office/officeart/2009/3/layout/HorizontalOrganizationChart"/>
    <dgm:cxn modelId="{08D058F9-6B59-4DA8-BEAB-F7BC23175D81}" type="presOf" srcId="{F6ECE32A-3F56-424B-B502-0EB0D8E5694C}" destId="{B6200CD6-4BF3-41DB-AE20-0821167865C9}" srcOrd="1" destOrd="0" presId="urn:microsoft.com/office/officeart/2009/3/layout/HorizontalOrganizationChart"/>
    <dgm:cxn modelId="{C25255B8-4DD9-4A19-82B8-99E313EB88E7}" type="presParOf" srcId="{E6014BEA-5D45-4F38-8932-0BE33B8BB5BA}" destId="{BFFCD979-5FC1-47BB-B5E8-36A313DA4166}" srcOrd="0" destOrd="0" presId="urn:microsoft.com/office/officeart/2009/3/layout/HorizontalOrganizationChart"/>
    <dgm:cxn modelId="{51EA80E9-0558-4D87-9B21-D1113A826507}" type="presParOf" srcId="{BFFCD979-5FC1-47BB-B5E8-36A313DA4166}" destId="{B048606C-1E35-4185-8608-9249B8DA85EF}" srcOrd="0" destOrd="0" presId="urn:microsoft.com/office/officeart/2009/3/layout/HorizontalOrganizationChart"/>
    <dgm:cxn modelId="{4B636A11-A8D7-4B65-AFD9-D2C6A5762EBF}" type="presParOf" srcId="{B048606C-1E35-4185-8608-9249B8DA85EF}" destId="{195E792B-E8A8-4916-8462-50096E2F4015}" srcOrd="0" destOrd="0" presId="urn:microsoft.com/office/officeart/2009/3/layout/HorizontalOrganizationChart"/>
    <dgm:cxn modelId="{2ECE28CC-3D5F-4AE0-9E94-986B60423A08}" type="presParOf" srcId="{B048606C-1E35-4185-8608-9249B8DA85EF}" destId="{4679268F-F09E-40A5-9BED-9DD992017BC1}" srcOrd="1" destOrd="0" presId="urn:microsoft.com/office/officeart/2009/3/layout/HorizontalOrganizationChart"/>
    <dgm:cxn modelId="{51116F5E-58C0-4682-9005-170D97FB5E22}" type="presParOf" srcId="{BFFCD979-5FC1-47BB-B5E8-36A313DA4166}" destId="{C0416AD5-79F9-4599-AB46-94BB94CF095B}" srcOrd="1" destOrd="0" presId="urn:microsoft.com/office/officeart/2009/3/layout/HorizontalOrganizationChart"/>
    <dgm:cxn modelId="{9D96C62E-C794-4870-A95C-6502CCFE773E}" type="presParOf" srcId="{C0416AD5-79F9-4599-AB46-94BB94CF095B}" destId="{0347C67A-CC52-4EA2-A88C-6DBDB6BFF561}" srcOrd="0" destOrd="0" presId="urn:microsoft.com/office/officeart/2009/3/layout/HorizontalOrganizationChart"/>
    <dgm:cxn modelId="{E10DDBB2-1681-406A-8415-EE7B1735EFE9}" type="presParOf" srcId="{C0416AD5-79F9-4599-AB46-94BB94CF095B}" destId="{0E2F0F52-1498-433C-85D1-0E37AC1741E8}" srcOrd="1" destOrd="0" presId="urn:microsoft.com/office/officeart/2009/3/layout/HorizontalOrganizationChart"/>
    <dgm:cxn modelId="{1662C86A-C6CA-4CFC-A918-D4DFD5B5B9E7}" type="presParOf" srcId="{0E2F0F52-1498-433C-85D1-0E37AC1741E8}" destId="{291451F2-B1A6-4102-8A4C-E93775ABFC05}" srcOrd="0" destOrd="0" presId="urn:microsoft.com/office/officeart/2009/3/layout/HorizontalOrganizationChart"/>
    <dgm:cxn modelId="{72972285-C6A5-44FE-9720-9411D80852B3}" type="presParOf" srcId="{291451F2-B1A6-4102-8A4C-E93775ABFC05}" destId="{D897CBD8-E774-445E-9C51-ACBFE45A4844}" srcOrd="0" destOrd="0" presId="urn:microsoft.com/office/officeart/2009/3/layout/HorizontalOrganizationChart"/>
    <dgm:cxn modelId="{9E80495A-1501-45A4-B766-12218FB9ABDD}" type="presParOf" srcId="{291451F2-B1A6-4102-8A4C-E93775ABFC05}" destId="{DAAE18A4-ADEF-456F-BD6E-97B5DED8F426}" srcOrd="1" destOrd="0" presId="urn:microsoft.com/office/officeart/2009/3/layout/HorizontalOrganizationChart"/>
    <dgm:cxn modelId="{9D2C1B48-B469-41E7-8DB5-378B8FE5E679}" type="presParOf" srcId="{0E2F0F52-1498-433C-85D1-0E37AC1741E8}" destId="{3F7A2327-BD25-460E-BB0E-E2C03BEAD011}" srcOrd="1" destOrd="0" presId="urn:microsoft.com/office/officeart/2009/3/layout/HorizontalOrganizationChart"/>
    <dgm:cxn modelId="{49271E58-54E6-462B-B484-8461DA0F10DD}" type="presParOf" srcId="{0E2F0F52-1498-433C-85D1-0E37AC1741E8}" destId="{2C756D33-2046-48F5-96FE-11C2F902C96E}" srcOrd="2" destOrd="0" presId="urn:microsoft.com/office/officeart/2009/3/layout/HorizontalOrganizationChart"/>
    <dgm:cxn modelId="{16E3C76F-8C83-4C8D-8E4D-CC300B390D36}" type="presParOf" srcId="{C0416AD5-79F9-4599-AB46-94BB94CF095B}" destId="{99F59D2D-E574-4529-A894-386E0DD315B9}" srcOrd="2" destOrd="0" presId="urn:microsoft.com/office/officeart/2009/3/layout/HorizontalOrganizationChart"/>
    <dgm:cxn modelId="{6FA72662-7463-435A-8EF0-9D9AC0E3252A}" type="presParOf" srcId="{C0416AD5-79F9-4599-AB46-94BB94CF095B}" destId="{664464F2-80A8-4F94-822B-3E9AB5899244}" srcOrd="3" destOrd="0" presId="urn:microsoft.com/office/officeart/2009/3/layout/HorizontalOrganizationChart"/>
    <dgm:cxn modelId="{4CDC2BB3-7603-4DA5-9B90-9332D351E076}" type="presParOf" srcId="{664464F2-80A8-4F94-822B-3E9AB5899244}" destId="{51F197D1-9AA2-4ED6-ABB9-78694E55B86F}" srcOrd="0" destOrd="0" presId="urn:microsoft.com/office/officeart/2009/3/layout/HorizontalOrganizationChart"/>
    <dgm:cxn modelId="{8E04BEFD-B560-4540-B1A6-AE800C5116C4}" type="presParOf" srcId="{51F197D1-9AA2-4ED6-ABB9-78694E55B86F}" destId="{E828C49B-5BE0-44FF-811B-4C0323D670BA}" srcOrd="0" destOrd="0" presId="urn:microsoft.com/office/officeart/2009/3/layout/HorizontalOrganizationChart"/>
    <dgm:cxn modelId="{101AF943-CC63-438A-8531-E5DC16D7637C}" type="presParOf" srcId="{51F197D1-9AA2-4ED6-ABB9-78694E55B86F}" destId="{B6200CD6-4BF3-41DB-AE20-0821167865C9}" srcOrd="1" destOrd="0" presId="urn:microsoft.com/office/officeart/2009/3/layout/HorizontalOrganizationChart"/>
    <dgm:cxn modelId="{ED718DCE-2C3E-4D5D-BFAE-7CA641BB3EF0}" type="presParOf" srcId="{664464F2-80A8-4F94-822B-3E9AB5899244}" destId="{311A5D5A-4213-47BF-A972-A33503D0C586}" srcOrd="1" destOrd="0" presId="urn:microsoft.com/office/officeart/2009/3/layout/HorizontalOrganizationChart"/>
    <dgm:cxn modelId="{99A5C50E-40E5-47D9-A6D7-5DF82E9B7E7F}" type="presParOf" srcId="{664464F2-80A8-4F94-822B-3E9AB5899244}" destId="{BF31475C-5858-4F9E-9FDC-B957879999EB}" srcOrd="2" destOrd="0" presId="urn:microsoft.com/office/officeart/2009/3/layout/HorizontalOrganizationChart"/>
    <dgm:cxn modelId="{6461106A-D0E9-416B-B235-2378B9A0FE9F}" type="presParOf" srcId="{C0416AD5-79F9-4599-AB46-94BB94CF095B}" destId="{74B27657-D563-438A-B860-17F49E63042E}" srcOrd="4" destOrd="0" presId="urn:microsoft.com/office/officeart/2009/3/layout/HorizontalOrganizationChart"/>
    <dgm:cxn modelId="{7B1E56C3-5CFA-4C12-97A5-C956584C128E}" type="presParOf" srcId="{C0416AD5-79F9-4599-AB46-94BB94CF095B}" destId="{F8A3AF75-FFBF-43A0-AEB6-C97479BAAAD3}" srcOrd="5" destOrd="0" presId="urn:microsoft.com/office/officeart/2009/3/layout/HorizontalOrganizationChart"/>
    <dgm:cxn modelId="{9A4798BE-1083-402B-864F-353BC1ECD7B7}" type="presParOf" srcId="{F8A3AF75-FFBF-43A0-AEB6-C97479BAAAD3}" destId="{883FC3B5-BB99-492E-9B93-C1C597E190BC}" srcOrd="0" destOrd="0" presId="urn:microsoft.com/office/officeart/2009/3/layout/HorizontalOrganizationChart"/>
    <dgm:cxn modelId="{3BA7FAE2-336E-4BEE-A675-149D83263E7C}" type="presParOf" srcId="{883FC3B5-BB99-492E-9B93-C1C597E190BC}" destId="{398B8456-711E-468A-A0C6-304D545C3EF7}" srcOrd="0" destOrd="0" presId="urn:microsoft.com/office/officeart/2009/3/layout/HorizontalOrganizationChart"/>
    <dgm:cxn modelId="{E00A3687-7AF0-45E3-B2DE-22DDF147C4A3}" type="presParOf" srcId="{883FC3B5-BB99-492E-9B93-C1C597E190BC}" destId="{36CE81C6-45D8-40A0-8CD7-C03533798ADE}" srcOrd="1" destOrd="0" presId="urn:microsoft.com/office/officeart/2009/3/layout/HorizontalOrganizationChart"/>
    <dgm:cxn modelId="{09B37DC5-5D5E-4F0C-B4C9-D6C7D1A50A26}" type="presParOf" srcId="{F8A3AF75-FFBF-43A0-AEB6-C97479BAAAD3}" destId="{37F081B8-8C67-45BF-AF01-69364B89031E}" srcOrd="1" destOrd="0" presId="urn:microsoft.com/office/officeart/2009/3/layout/HorizontalOrganizationChart"/>
    <dgm:cxn modelId="{EB19D569-C1D9-4DD2-881C-91725DC14256}" type="presParOf" srcId="{F8A3AF75-FFBF-43A0-AEB6-C97479BAAAD3}" destId="{E8F48B13-AD71-4D5C-9667-8D690CEC63AE}" srcOrd="2" destOrd="0" presId="urn:microsoft.com/office/officeart/2009/3/layout/HorizontalOrganizationChart"/>
    <dgm:cxn modelId="{7C29B2F4-87C0-4606-AB4B-7F06A18AA691}" type="presParOf" srcId="{BFFCD979-5FC1-47BB-B5E8-36A313DA4166}" destId="{71131965-997C-4AA6-962C-4E1D968FD3BB}" srcOrd="2" destOrd="0" presId="urn:microsoft.com/office/officeart/2009/3/layout/HorizontalOrganizationChart"/>
  </dgm:cxnLst>
  <dgm:bg/>
  <dgm:whole/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27F68DD3-5176-4E9C-BB49-5984474D4E92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3E65082-AB24-47CE-A3FB-E55B88FBA9A7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s-MX" sz="2000" b="1" dirty="0" smtClean="0">
              <a:solidFill>
                <a:schemeClr val="tx1"/>
              </a:solidFill>
              <a:latin typeface="Calibri" panose="020F0502020204030204" pitchFamily="34" charset="0"/>
            </a:rPr>
            <a:t>Pensamiento sistémico y reflexión crítica</a:t>
          </a:r>
          <a:endParaRPr lang="es-CO" sz="2000" b="1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36B9D3F6-04DC-47E2-AF17-77FDC0D30BA3}" type="parTrans" cxnId="{DAFA9EE7-C640-420E-AB0B-8C506B656A3D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03A3BEC1-2071-42A3-96EC-6F3D698B4343}" type="sibTrans" cxnId="{DAFA9EE7-C640-420E-AB0B-8C506B656A3D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4E7AADC2-F3A3-4332-B73A-1E5C3594A463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en-US" sz="1800" dirty="0" err="1" smtClean="0">
              <a:solidFill>
                <a:schemeClr val="tx1"/>
              </a:solidFill>
              <a:latin typeface="Calibri" panose="020F0502020204030204" pitchFamily="34" charset="0"/>
            </a:rPr>
            <a:t>Reconstruir</a:t>
          </a:r>
          <a:r>
            <a:rPr lang="es-ES_tradnl" sz="1800" dirty="0" smtClean="0">
              <a:solidFill>
                <a:schemeClr val="tx1"/>
              </a:solidFill>
              <a:latin typeface="Calibri" panose="020F0502020204030204" pitchFamily="34" charset="0"/>
            </a:rPr>
            <a:t> y comprender el carácter sistémico de la realidad social (dimensional global-local, interdependiente, durable, transformable, estructurado). 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8B7C9AA7-9208-4B33-B2C8-39081B311994}" type="parTrans" cxnId="{DBC267C3-16FD-45C7-B116-42D060A054F2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81154957-BF6D-4537-AD3B-DDD5E51A717B}" type="sibTrans" cxnId="{DBC267C3-16FD-45C7-B116-42D060A054F2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F6ECE32A-3F56-424B-B502-0EB0D8E5694C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es-ES_tradnl" sz="1800" dirty="0" smtClean="0">
              <a:solidFill>
                <a:schemeClr val="tx1"/>
              </a:solidFill>
              <a:latin typeface="Calibri" panose="020F0502020204030204" pitchFamily="34" charset="0"/>
            </a:rPr>
            <a:t>Implica poder ubicar lo particular dentro de lo más general, moverse de lo general a lo particular y viceversa, y detectar y reconstruir lo que no es aparente o visible.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101ABCA1-018D-4093-B12A-A2D6EDC0685A}" type="parTrans" cxnId="{92BD5596-23C9-4B72-B3DF-99A03E648D9A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6AEBB582-FE46-4B9D-8651-F87272F716C0}" type="sibTrans" cxnId="{92BD5596-23C9-4B72-B3DF-99A03E648D9A}">
      <dgm:prSet/>
      <dgm:spPr/>
      <dgm:t>
        <a:bodyPr/>
        <a:lstStyle/>
        <a:p>
          <a:pPr algn="l"/>
          <a:endParaRPr lang="es-CO" sz="200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E6B3B9EB-0345-4FB8-A97C-16F588ED2DD8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es-ES_tradnl" sz="1800" dirty="0" smtClean="0">
              <a:solidFill>
                <a:schemeClr val="tx1"/>
              </a:solidFill>
              <a:latin typeface="Calibri" panose="020F0502020204030204" pitchFamily="34" charset="0"/>
            </a:rPr>
            <a:t>Identificar relaciones de causa y consecuencia, relaciones de continuidad y transformación, articular dimensiones culturales, políticas, económicas, etc.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3E6C95B3-419B-402F-8421-C360F73A5276}" type="parTrans" cxnId="{68772B87-E931-461E-AC5F-3EEAF74725AE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C8FE1116-D668-45E8-91BB-8EAE29DE854A}" type="sibTrans" cxnId="{68772B87-E931-461E-AC5F-3EEAF74725AE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D4AA6182-5B39-4CCA-9A1D-97DE23E566D6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es-ES_tradnl" sz="1800" dirty="0" smtClean="0">
              <a:solidFill>
                <a:schemeClr val="tx1"/>
              </a:solidFill>
              <a:latin typeface="Calibri" panose="020F0502020204030204" pitchFamily="34" charset="0"/>
            </a:rPr>
            <a:t>Evaluar los usos, analizar las justificaciones y las consecuencias, de distintos modelos o planteamientos conceptuales de las ciencias sociales.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4691B3D2-3B9A-4D96-9D44-D75BAD4E63D2}" type="parTrans" cxnId="{F485F060-E3FE-4604-A445-9B8422A9FADE}">
      <dgm:prSet/>
      <dgm:spPr/>
      <dgm:t>
        <a:bodyPr/>
        <a:lstStyle/>
        <a:p>
          <a:endParaRPr lang="es-CO"/>
        </a:p>
      </dgm:t>
    </dgm:pt>
    <dgm:pt modelId="{9A7A4A6F-70D4-461F-BB4E-2973481D0452}" type="sibTrans" cxnId="{F485F060-E3FE-4604-A445-9B8422A9FADE}">
      <dgm:prSet/>
      <dgm:spPr/>
      <dgm:t>
        <a:bodyPr/>
        <a:lstStyle/>
        <a:p>
          <a:endParaRPr lang="es-CO"/>
        </a:p>
      </dgm:t>
    </dgm:pt>
    <dgm:pt modelId="{E6014BEA-5D45-4F38-8932-0BE33B8BB5BA}" type="pres">
      <dgm:prSet presAssocID="{27F68DD3-5176-4E9C-BB49-5984474D4E9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BFFCD979-5FC1-47BB-B5E8-36A313DA4166}" type="pres">
      <dgm:prSet presAssocID="{93E65082-AB24-47CE-A3FB-E55B88FBA9A7}" presName="hierRoot1" presStyleCnt="0">
        <dgm:presLayoutVars>
          <dgm:hierBranch val="init"/>
        </dgm:presLayoutVars>
      </dgm:prSet>
      <dgm:spPr/>
    </dgm:pt>
    <dgm:pt modelId="{B048606C-1E35-4185-8608-9249B8DA85EF}" type="pres">
      <dgm:prSet presAssocID="{93E65082-AB24-47CE-A3FB-E55B88FBA9A7}" presName="rootComposite1" presStyleCnt="0"/>
      <dgm:spPr/>
    </dgm:pt>
    <dgm:pt modelId="{195E792B-E8A8-4916-8462-50096E2F4015}" type="pres">
      <dgm:prSet presAssocID="{93E65082-AB24-47CE-A3FB-E55B88FBA9A7}" presName="rootText1" presStyleLbl="node0" presStyleIdx="0" presStyleCnt="1" custScaleX="117838" custScaleY="18183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4679268F-F09E-40A5-9BED-9DD992017BC1}" type="pres">
      <dgm:prSet presAssocID="{93E65082-AB24-47CE-A3FB-E55B88FBA9A7}" presName="rootConnector1" presStyleLbl="node1" presStyleIdx="0" presStyleCnt="0"/>
      <dgm:spPr/>
      <dgm:t>
        <a:bodyPr/>
        <a:lstStyle/>
        <a:p>
          <a:endParaRPr lang="es-CO"/>
        </a:p>
      </dgm:t>
    </dgm:pt>
    <dgm:pt modelId="{C0416AD5-79F9-4599-AB46-94BB94CF095B}" type="pres">
      <dgm:prSet presAssocID="{93E65082-AB24-47CE-A3FB-E55B88FBA9A7}" presName="hierChild2" presStyleCnt="0"/>
      <dgm:spPr/>
    </dgm:pt>
    <dgm:pt modelId="{0347C67A-CC52-4EA2-A88C-6DBDB6BFF561}" type="pres">
      <dgm:prSet presAssocID="{8B7C9AA7-9208-4B33-B2C8-39081B311994}" presName="Name64" presStyleLbl="parChTrans1D2" presStyleIdx="0" presStyleCnt="4"/>
      <dgm:spPr/>
      <dgm:t>
        <a:bodyPr/>
        <a:lstStyle/>
        <a:p>
          <a:endParaRPr lang="es-CO"/>
        </a:p>
      </dgm:t>
    </dgm:pt>
    <dgm:pt modelId="{0E2F0F52-1498-433C-85D1-0E37AC1741E8}" type="pres">
      <dgm:prSet presAssocID="{4E7AADC2-F3A3-4332-B73A-1E5C3594A463}" presName="hierRoot2" presStyleCnt="0">
        <dgm:presLayoutVars>
          <dgm:hierBranch val="init"/>
        </dgm:presLayoutVars>
      </dgm:prSet>
      <dgm:spPr/>
    </dgm:pt>
    <dgm:pt modelId="{291451F2-B1A6-4102-8A4C-E93775ABFC05}" type="pres">
      <dgm:prSet presAssocID="{4E7AADC2-F3A3-4332-B73A-1E5C3594A463}" presName="rootComposite" presStyleCnt="0"/>
      <dgm:spPr/>
    </dgm:pt>
    <dgm:pt modelId="{D897CBD8-E774-445E-9C51-ACBFE45A4844}" type="pres">
      <dgm:prSet presAssocID="{4E7AADC2-F3A3-4332-B73A-1E5C3594A463}" presName="rootText" presStyleLbl="node2" presStyleIdx="0" presStyleCnt="4" custScaleX="291705" custScaleY="20492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DAAE18A4-ADEF-456F-BD6E-97B5DED8F426}" type="pres">
      <dgm:prSet presAssocID="{4E7AADC2-F3A3-4332-B73A-1E5C3594A463}" presName="rootConnector" presStyleLbl="node2" presStyleIdx="0" presStyleCnt="4"/>
      <dgm:spPr/>
      <dgm:t>
        <a:bodyPr/>
        <a:lstStyle/>
        <a:p>
          <a:endParaRPr lang="es-CO"/>
        </a:p>
      </dgm:t>
    </dgm:pt>
    <dgm:pt modelId="{3F7A2327-BD25-460E-BB0E-E2C03BEAD011}" type="pres">
      <dgm:prSet presAssocID="{4E7AADC2-F3A3-4332-B73A-1E5C3594A463}" presName="hierChild4" presStyleCnt="0"/>
      <dgm:spPr/>
    </dgm:pt>
    <dgm:pt modelId="{2C756D33-2046-48F5-96FE-11C2F902C96E}" type="pres">
      <dgm:prSet presAssocID="{4E7AADC2-F3A3-4332-B73A-1E5C3594A463}" presName="hierChild5" presStyleCnt="0"/>
      <dgm:spPr/>
    </dgm:pt>
    <dgm:pt modelId="{99F59D2D-E574-4529-A894-386E0DD315B9}" type="pres">
      <dgm:prSet presAssocID="{101ABCA1-018D-4093-B12A-A2D6EDC0685A}" presName="Name64" presStyleLbl="parChTrans1D2" presStyleIdx="1" presStyleCnt="4"/>
      <dgm:spPr/>
      <dgm:t>
        <a:bodyPr/>
        <a:lstStyle/>
        <a:p>
          <a:endParaRPr lang="es-CO"/>
        </a:p>
      </dgm:t>
    </dgm:pt>
    <dgm:pt modelId="{664464F2-80A8-4F94-822B-3E9AB5899244}" type="pres">
      <dgm:prSet presAssocID="{F6ECE32A-3F56-424B-B502-0EB0D8E5694C}" presName="hierRoot2" presStyleCnt="0">
        <dgm:presLayoutVars>
          <dgm:hierBranch val="init"/>
        </dgm:presLayoutVars>
      </dgm:prSet>
      <dgm:spPr/>
    </dgm:pt>
    <dgm:pt modelId="{51F197D1-9AA2-4ED6-ABB9-78694E55B86F}" type="pres">
      <dgm:prSet presAssocID="{F6ECE32A-3F56-424B-B502-0EB0D8E5694C}" presName="rootComposite" presStyleCnt="0"/>
      <dgm:spPr/>
    </dgm:pt>
    <dgm:pt modelId="{E828C49B-5BE0-44FF-811B-4C0323D670BA}" type="pres">
      <dgm:prSet presAssocID="{F6ECE32A-3F56-424B-B502-0EB0D8E5694C}" presName="rootText" presStyleLbl="node2" presStyleIdx="1" presStyleCnt="4" custScaleX="292599" custScaleY="23063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B6200CD6-4BF3-41DB-AE20-0821167865C9}" type="pres">
      <dgm:prSet presAssocID="{F6ECE32A-3F56-424B-B502-0EB0D8E5694C}" presName="rootConnector" presStyleLbl="node2" presStyleIdx="1" presStyleCnt="4"/>
      <dgm:spPr/>
      <dgm:t>
        <a:bodyPr/>
        <a:lstStyle/>
        <a:p>
          <a:endParaRPr lang="es-CO"/>
        </a:p>
      </dgm:t>
    </dgm:pt>
    <dgm:pt modelId="{311A5D5A-4213-47BF-A972-A33503D0C586}" type="pres">
      <dgm:prSet presAssocID="{F6ECE32A-3F56-424B-B502-0EB0D8E5694C}" presName="hierChild4" presStyleCnt="0"/>
      <dgm:spPr/>
    </dgm:pt>
    <dgm:pt modelId="{BF31475C-5858-4F9E-9FDC-B957879999EB}" type="pres">
      <dgm:prSet presAssocID="{F6ECE32A-3F56-424B-B502-0EB0D8E5694C}" presName="hierChild5" presStyleCnt="0"/>
      <dgm:spPr/>
    </dgm:pt>
    <dgm:pt modelId="{74B27657-D563-438A-B860-17F49E63042E}" type="pres">
      <dgm:prSet presAssocID="{3E6C95B3-419B-402F-8421-C360F73A5276}" presName="Name64" presStyleLbl="parChTrans1D2" presStyleIdx="2" presStyleCnt="4"/>
      <dgm:spPr/>
      <dgm:t>
        <a:bodyPr/>
        <a:lstStyle/>
        <a:p>
          <a:endParaRPr lang="es-CO"/>
        </a:p>
      </dgm:t>
    </dgm:pt>
    <dgm:pt modelId="{F8A3AF75-FFBF-43A0-AEB6-C97479BAAAD3}" type="pres">
      <dgm:prSet presAssocID="{E6B3B9EB-0345-4FB8-A97C-16F588ED2DD8}" presName="hierRoot2" presStyleCnt="0">
        <dgm:presLayoutVars>
          <dgm:hierBranch val="init"/>
        </dgm:presLayoutVars>
      </dgm:prSet>
      <dgm:spPr/>
    </dgm:pt>
    <dgm:pt modelId="{883FC3B5-BB99-492E-9B93-C1C597E190BC}" type="pres">
      <dgm:prSet presAssocID="{E6B3B9EB-0345-4FB8-A97C-16F588ED2DD8}" presName="rootComposite" presStyleCnt="0"/>
      <dgm:spPr/>
    </dgm:pt>
    <dgm:pt modelId="{398B8456-711E-468A-A0C6-304D545C3EF7}" type="pres">
      <dgm:prSet presAssocID="{E6B3B9EB-0345-4FB8-A97C-16F588ED2DD8}" presName="rootText" presStyleLbl="node2" presStyleIdx="2" presStyleCnt="4" custScaleX="291705" custScaleY="199026" custLinFactNeighborX="715" custLinFactNeighborY="-1147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36CE81C6-45D8-40A0-8CD7-C03533798ADE}" type="pres">
      <dgm:prSet presAssocID="{E6B3B9EB-0345-4FB8-A97C-16F588ED2DD8}" presName="rootConnector" presStyleLbl="node2" presStyleIdx="2" presStyleCnt="4"/>
      <dgm:spPr/>
      <dgm:t>
        <a:bodyPr/>
        <a:lstStyle/>
        <a:p>
          <a:endParaRPr lang="es-CO"/>
        </a:p>
      </dgm:t>
    </dgm:pt>
    <dgm:pt modelId="{37F081B8-8C67-45BF-AF01-69364B89031E}" type="pres">
      <dgm:prSet presAssocID="{E6B3B9EB-0345-4FB8-A97C-16F588ED2DD8}" presName="hierChild4" presStyleCnt="0"/>
      <dgm:spPr/>
    </dgm:pt>
    <dgm:pt modelId="{E8F48B13-AD71-4D5C-9667-8D690CEC63AE}" type="pres">
      <dgm:prSet presAssocID="{E6B3B9EB-0345-4FB8-A97C-16F588ED2DD8}" presName="hierChild5" presStyleCnt="0"/>
      <dgm:spPr/>
    </dgm:pt>
    <dgm:pt modelId="{9D43E7B6-41BA-4693-97EC-97FFBFC60AC0}" type="pres">
      <dgm:prSet presAssocID="{4691B3D2-3B9A-4D96-9D44-D75BAD4E63D2}" presName="Name64" presStyleLbl="parChTrans1D2" presStyleIdx="3" presStyleCnt="4"/>
      <dgm:spPr/>
      <dgm:t>
        <a:bodyPr/>
        <a:lstStyle/>
        <a:p>
          <a:endParaRPr lang="es-CO"/>
        </a:p>
      </dgm:t>
    </dgm:pt>
    <dgm:pt modelId="{D82F9ACD-CBF4-4E16-AF58-9A5F36760F9B}" type="pres">
      <dgm:prSet presAssocID="{D4AA6182-5B39-4CCA-9A1D-97DE23E566D6}" presName="hierRoot2" presStyleCnt="0">
        <dgm:presLayoutVars>
          <dgm:hierBranch val="init"/>
        </dgm:presLayoutVars>
      </dgm:prSet>
      <dgm:spPr/>
    </dgm:pt>
    <dgm:pt modelId="{BB238902-06B7-4CC3-8C8F-A6985AABDDCA}" type="pres">
      <dgm:prSet presAssocID="{D4AA6182-5B39-4CCA-9A1D-97DE23E566D6}" presName="rootComposite" presStyleCnt="0"/>
      <dgm:spPr/>
    </dgm:pt>
    <dgm:pt modelId="{DF3379D4-ED26-46FB-BA07-B1179A101E3D}" type="pres">
      <dgm:prSet presAssocID="{D4AA6182-5B39-4CCA-9A1D-97DE23E566D6}" presName="rootText" presStyleLbl="node2" presStyleIdx="3" presStyleCnt="4" custScaleX="294251" custScaleY="17249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6B0FE89C-083A-4CE6-813F-E19DAB6DD258}" type="pres">
      <dgm:prSet presAssocID="{D4AA6182-5B39-4CCA-9A1D-97DE23E566D6}" presName="rootConnector" presStyleLbl="node2" presStyleIdx="3" presStyleCnt="4"/>
      <dgm:spPr/>
      <dgm:t>
        <a:bodyPr/>
        <a:lstStyle/>
        <a:p>
          <a:endParaRPr lang="es-CO"/>
        </a:p>
      </dgm:t>
    </dgm:pt>
    <dgm:pt modelId="{B90FE1D3-DF0E-4B1B-87B0-0256F58FC4E6}" type="pres">
      <dgm:prSet presAssocID="{D4AA6182-5B39-4CCA-9A1D-97DE23E566D6}" presName="hierChild4" presStyleCnt="0"/>
      <dgm:spPr/>
    </dgm:pt>
    <dgm:pt modelId="{1D7F94F4-B3B6-4D9E-AA5C-479C9C9DEF4B}" type="pres">
      <dgm:prSet presAssocID="{D4AA6182-5B39-4CCA-9A1D-97DE23E566D6}" presName="hierChild5" presStyleCnt="0"/>
      <dgm:spPr/>
    </dgm:pt>
    <dgm:pt modelId="{71131965-997C-4AA6-962C-4E1D968FD3BB}" type="pres">
      <dgm:prSet presAssocID="{93E65082-AB24-47CE-A3FB-E55B88FBA9A7}" presName="hierChild3" presStyleCnt="0"/>
      <dgm:spPr/>
    </dgm:pt>
  </dgm:ptLst>
  <dgm:cxnLst>
    <dgm:cxn modelId="{1B9101DE-583B-4CB0-A980-5B6DDE1B7EFF}" type="presOf" srcId="{93E65082-AB24-47CE-A3FB-E55B88FBA9A7}" destId="{4679268F-F09E-40A5-9BED-9DD992017BC1}" srcOrd="1" destOrd="0" presId="urn:microsoft.com/office/officeart/2009/3/layout/HorizontalOrganizationChart"/>
    <dgm:cxn modelId="{CC8033B6-25FD-4B52-84E8-C77182F3F408}" type="presOf" srcId="{F6ECE32A-3F56-424B-B502-0EB0D8E5694C}" destId="{E828C49B-5BE0-44FF-811B-4C0323D670BA}" srcOrd="0" destOrd="0" presId="urn:microsoft.com/office/officeart/2009/3/layout/HorizontalOrganizationChart"/>
    <dgm:cxn modelId="{2DB9BE34-B839-4FB0-AC66-A79C1276C3AC}" type="presOf" srcId="{93E65082-AB24-47CE-A3FB-E55B88FBA9A7}" destId="{195E792B-E8A8-4916-8462-50096E2F4015}" srcOrd="0" destOrd="0" presId="urn:microsoft.com/office/officeart/2009/3/layout/HorizontalOrganizationChart"/>
    <dgm:cxn modelId="{AC162CBC-7F4C-4C3E-9339-421BFB17A2BB}" type="presOf" srcId="{27F68DD3-5176-4E9C-BB49-5984474D4E92}" destId="{E6014BEA-5D45-4F38-8932-0BE33B8BB5BA}" srcOrd="0" destOrd="0" presId="urn:microsoft.com/office/officeart/2009/3/layout/HorizontalOrganizationChart"/>
    <dgm:cxn modelId="{92BD5596-23C9-4B72-B3DF-99A03E648D9A}" srcId="{93E65082-AB24-47CE-A3FB-E55B88FBA9A7}" destId="{F6ECE32A-3F56-424B-B502-0EB0D8E5694C}" srcOrd="1" destOrd="0" parTransId="{101ABCA1-018D-4093-B12A-A2D6EDC0685A}" sibTransId="{6AEBB582-FE46-4B9D-8651-F87272F716C0}"/>
    <dgm:cxn modelId="{68772B87-E931-461E-AC5F-3EEAF74725AE}" srcId="{93E65082-AB24-47CE-A3FB-E55B88FBA9A7}" destId="{E6B3B9EB-0345-4FB8-A97C-16F588ED2DD8}" srcOrd="2" destOrd="0" parTransId="{3E6C95B3-419B-402F-8421-C360F73A5276}" sibTransId="{C8FE1116-D668-45E8-91BB-8EAE29DE854A}"/>
    <dgm:cxn modelId="{755DA60C-A857-4452-B6C6-0F98E405189D}" type="presOf" srcId="{4691B3D2-3B9A-4D96-9D44-D75BAD4E63D2}" destId="{9D43E7B6-41BA-4693-97EC-97FFBFC60AC0}" srcOrd="0" destOrd="0" presId="urn:microsoft.com/office/officeart/2009/3/layout/HorizontalOrganizationChart"/>
    <dgm:cxn modelId="{C0B2B79E-1D44-46B8-AF7E-BCB536E876E6}" type="presOf" srcId="{4E7AADC2-F3A3-4332-B73A-1E5C3594A463}" destId="{D897CBD8-E774-445E-9C51-ACBFE45A4844}" srcOrd="0" destOrd="0" presId="urn:microsoft.com/office/officeart/2009/3/layout/HorizontalOrganizationChart"/>
    <dgm:cxn modelId="{DBC267C3-16FD-45C7-B116-42D060A054F2}" srcId="{93E65082-AB24-47CE-A3FB-E55B88FBA9A7}" destId="{4E7AADC2-F3A3-4332-B73A-1E5C3594A463}" srcOrd="0" destOrd="0" parTransId="{8B7C9AA7-9208-4B33-B2C8-39081B311994}" sibTransId="{81154957-BF6D-4537-AD3B-DDD5E51A717B}"/>
    <dgm:cxn modelId="{AEEB1533-1973-4DCF-B6EC-8ADD34DE0DD6}" type="presOf" srcId="{3E6C95B3-419B-402F-8421-C360F73A5276}" destId="{74B27657-D563-438A-B860-17F49E63042E}" srcOrd="0" destOrd="0" presId="urn:microsoft.com/office/officeart/2009/3/layout/HorizontalOrganizationChart"/>
    <dgm:cxn modelId="{E34D38DD-119A-44A5-8E5E-0A61BE4997DA}" type="presOf" srcId="{D4AA6182-5B39-4CCA-9A1D-97DE23E566D6}" destId="{6B0FE89C-083A-4CE6-813F-E19DAB6DD258}" srcOrd="1" destOrd="0" presId="urn:microsoft.com/office/officeart/2009/3/layout/HorizontalOrganizationChart"/>
    <dgm:cxn modelId="{52C9B6C7-38D9-4693-A86A-B13E3E3724BB}" type="presOf" srcId="{F6ECE32A-3F56-424B-B502-0EB0D8E5694C}" destId="{B6200CD6-4BF3-41DB-AE20-0821167865C9}" srcOrd="1" destOrd="0" presId="urn:microsoft.com/office/officeart/2009/3/layout/HorizontalOrganizationChart"/>
    <dgm:cxn modelId="{F485F060-E3FE-4604-A445-9B8422A9FADE}" srcId="{93E65082-AB24-47CE-A3FB-E55B88FBA9A7}" destId="{D4AA6182-5B39-4CCA-9A1D-97DE23E566D6}" srcOrd="3" destOrd="0" parTransId="{4691B3D2-3B9A-4D96-9D44-D75BAD4E63D2}" sibTransId="{9A7A4A6F-70D4-461F-BB4E-2973481D0452}"/>
    <dgm:cxn modelId="{D0090004-B24A-4EEB-9EB8-CD1840F9078B}" type="presOf" srcId="{101ABCA1-018D-4093-B12A-A2D6EDC0685A}" destId="{99F59D2D-E574-4529-A894-386E0DD315B9}" srcOrd="0" destOrd="0" presId="urn:microsoft.com/office/officeart/2009/3/layout/HorizontalOrganizationChart"/>
    <dgm:cxn modelId="{5326DB1B-CF58-4A65-A7CB-91D59832261C}" type="presOf" srcId="{D4AA6182-5B39-4CCA-9A1D-97DE23E566D6}" destId="{DF3379D4-ED26-46FB-BA07-B1179A101E3D}" srcOrd="0" destOrd="0" presId="urn:microsoft.com/office/officeart/2009/3/layout/HorizontalOrganizationChart"/>
    <dgm:cxn modelId="{F4FA1B32-D32C-4B45-90DD-351E94D8FE4A}" type="presOf" srcId="{E6B3B9EB-0345-4FB8-A97C-16F588ED2DD8}" destId="{36CE81C6-45D8-40A0-8CD7-C03533798ADE}" srcOrd="1" destOrd="0" presId="urn:microsoft.com/office/officeart/2009/3/layout/HorizontalOrganizationChart"/>
    <dgm:cxn modelId="{DAFA9EE7-C640-420E-AB0B-8C506B656A3D}" srcId="{27F68DD3-5176-4E9C-BB49-5984474D4E92}" destId="{93E65082-AB24-47CE-A3FB-E55B88FBA9A7}" srcOrd="0" destOrd="0" parTransId="{36B9D3F6-04DC-47E2-AF17-77FDC0D30BA3}" sibTransId="{03A3BEC1-2071-42A3-96EC-6F3D698B4343}"/>
    <dgm:cxn modelId="{84941EE5-E3D2-4B4B-BE1B-D53FD8F5677F}" type="presOf" srcId="{8B7C9AA7-9208-4B33-B2C8-39081B311994}" destId="{0347C67A-CC52-4EA2-A88C-6DBDB6BFF561}" srcOrd="0" destOrd="0" presId="urn:microsoft.com/office/officeart/2009/3/layout/HorizontalOrganizationChart"/>
    <dgm:cxn modelId="{3A7B6B8B-4E0F-49BC-873A-C1212CD09DF9}" type="presOf" srcId="{E6B3B9EB-0345-4FB8-A97C-16F588ED2DD8}" destId="{398B8456-711E-468A-A0C6-304D545C3EF7}" srcOrd="0" destOrd="0" presId="urn:microsoft.com/office/officeart/2009/3/layout/HorizontalOrganizationChart"/>
    <dgm:cxn modelId="{FDB1527C-3821-459A-8816-E859D95F4AD2}" type="presOf" srcId="{4E7AADC2-F3A3-4332-B73A-1E5C3594A463}" destId="{DAAE18A4-ADEF-456F-BD6E-97B5DED8F426}" srcOrd="1" destOrd="0" presId="urn:microsoft.com/office/officeart/2009/3/layout/HorizontalOrganizationChart"/>
    <dgm:cxn modelId="{80E8871D-472E-410F-BD04-56F51C1AE1A5}" type="presParOf" srcId="{E6014BEA-5D45-4F38-8932-0BE33B8BB5BA}" destId="{BFFCD979-5FC1-47BB-B5E8-36A313DA4166}" srcOrd="0" destOrd="0" presId="urn:microsoft.com/office/officeart/2009/3/layout/HorizontalOrganizationChart"/>
    <dgm:cxn modelId="{E1AEFEA5-77E4-42FB-92B4-18DF8AF30F08}" type="presParOf" srcId="{BFFCD979-5FC1-47BB-B5E8-36A313DA4166}" destId="{B048606C-1E35-4185-8608-9249B8DA85EF}" srcOrd="0" destOrd="0" presId="urn:microsoft.com/office/officeart/2009/3/layout/HorizontalOrganizationChart"/>
    <dgm:cxn modelId="{C3AA9D9B-400B-4870-AF21-7CD96A32F1AE}" type="presParOf" srcId="{B048606C-1E35-4185-8608-9249B8DA85EF}" destId="{195E792B-E8A8-4916-8462-50096E2F4015}" srcOrd="0" destOrd="0" presId="urn:microsoft.com/office/officeart/2009/3/layout/HorizontalOrganizationChart"/>
    <dgm:cxn modelId="{890B03F2-DAD8-458F-B0E8-72994DCF21CC}" type="presParOf" srcId="{B048606C-1E35-4185-8608-9249B8DA85EF}" destId="{4679268F-F09E-40A5-9BED-9DD992017BC1}" srcOrd="1" destOrd="0" presId="urn:microsoft.com/office/officeart/2009/3/layout/HorizontalOrganizationChart"/>
    <dgm:cxn modelId="{5F5BB4A0-0420-4A8D-AAC5-E9E485365C73}" type="presParOf" srcId="{BFFCD979-5FC1-47BB-B5E8-36A313DA4166}" destId="{C0416AD5-79F9-4599-AB46-94BB94CF095B}" srcOrd="1" destOrd="0" presId="urn:microsoft.com/office/officeart/2009/3/layout/HorizontalOrganizationChart"/>
    <dgm:cxn modelId="{7DF4E28C-3DA3-48C5-AA67-86D58EF7AEC8}" type="presParOf" srcId="{C0416AD5-79F9-4599-AB46-94BB94CF095B}" destId="{0347C67A-CC52-4EA2-A88C-6DBDB6BFF561}" srcOrd="0" destOrd="0" presId="urn:microsoft.com/office/officeart/2009/3/layout/HorizontalOrganizationChart"/>
    <dgm:cxn modelId="{7084434A-F017-4D78-8F1F-FDC9AD85404F}" type="presParOf" srcId="{C0416AD5-79F9-4599-AB46-94BB94CF095B}" destId="{0E2F0F52-1498-433C-85D1-0E37AC1741E8}" srcOrd="1" destOrd="0" presId="urn:microsoft.com/office/officeart/2009/3/layout/HorizontalOrganizationChart"/>
    <dgm:cxn modelId="{D7B5D1EE-4386-45EA-877C-EBAFA44ED951}" type="presParOf" srcId="{0E2F0F52-1498-433C-85D1-0E37AC1741E8}" destId="{291451F2-B1A6-4102-8A4C-E93775ABFC05}" srcOrd="0" destOrd="0" presId="urn:microsoft.com/office/officeart/2009/3/layout/HorizontalOrganizationChart"/>
    <dgm:cxn modelId="{9CDD8E65-D9A2-421E-BB60-BF5B7398AD83}" type="presParOf" srcId="{291451F2-B1A6-4102-8A4C-E93775ABFC05}" destId="{D897CBD8-E774-445E-9C51-ACBFE45A4844}" srcOrd="0" destOrd="0" presId="urn:microsoft.com/office/officeart/2009/3/layout/HorizontalOrganizationChart"/>
    <dgm:cxn modelId="{51897D39-9C55-4582-920B-4071CE9E2888}" type="presParOf" srcId="{291451F2-B1A6-4102-8A4C-E93775ABFC05}" destId="{DAAE18A4-ADEF-456F-BD6E-97B5DED8F426}" srcOrd="1" destOrd="0" presId="urn:microsoft.com/office/officeart/2009/3/layout/HorizontalOrganizationChart"/>
    <dgm:cxn modelId="{9001A740-858E-4046-9605-CEA7518F6D15}" type="presParOf" srcId="{0E2F0F52-1498-433C-85D1-0E37AC1741E8}" destId="{3F7A2327-BD25-460E-BB0E-E2C03BEAD011}" srcOrd="1" destOrd="0" presId="urn:microsoft.com/office/officeart/2009/3/layout/HorizontalOrganizationChart"/>
    <dgm:cxn modelId="{1BDB4B28-16B5-4F98-A98A-A81A3CAC1E30}" type="presParOf" srcId="{0E2F0F52-1498-433C-85D1-0E37AC1741E8}" destId="{2C756D33-2046-48F5-96FE-11C2F902C96E}" srcOrd="2" destOrd="0" presId="urn:microsoft.com/office/officeart/2009/3/layout/HorizontalOrganizationChart"/>
    <dgm:cxn modelId="{DA5054AA-4AD2-4881-8F0A-32162C7D1C0F}" type="presParOf" srcId="{C0416AD5-79F9-4599-AB46-94BB94CF095B}" destId="{99F59D2D-E574-4529-A894-386E0DD315B9}" srcOrd="2" destOrd="0" presId="urn:microsoft.com/office/officeart/2009/3/layout/HorizontalOrganizationChart"/>
    <dgm:cxn modelId="{3F733208-E5C3-4A54-A00D-3DBC4540929C}" type="presParOf" srcId="{C0416AD5-79F9-4599-AB46-94BB94CF095B}" destId="{664464F2-80A8-4F94-822B-3E9AB5899244}" srcOrd="3" destOrd="0" presId="urn:microsoft.com/office/officeart/2009/3/layout/HorizontalOrganizationChart"/>
    <dgm:cxn modelId="{0D13B52F-111A-4642-87E8-A5B0AA8CB83D}" type="presParOf" srcId="{664464F2-80A8-4F94-822B-3E9AB5899244}" destId="{51F197D1-9AA2-4ED6-ABB9-78694E55B86F}" srcOrd="0" destOrd="0" presId="urn:microsoft.com/office/officeart/2009/3/layout/HorizontalOrganizationChart"/>
    <dgm:cxn modelId="{7966E993-C6E9-4F37-AEDA-2794E9275A5B}" type="presParOf" srcId="{51F197D1-9AA2-4ED6-ABB9-78694E55B86F}" destId="{E828C49B-5BE0-44FF-811B-4C0323D670BA}" srcOrd="0" destOrd="0" presId="urn:microsoft.com/office/officeart/2009/3/layout/HorizontalOrganizationChart"/>
    <dgm:cxn modelId="{61EB6A47-13AB-41E7-88D1-A3FF6CCCFC2F}" type="presParOf" srcId="{51F197D1-9AA2-4ED6-ABB9-78694E55B86F}" destId="{B6200CD6-4BF3-41DB-AE20-0821167865C9}" srcOrd="1" destOrd="0" presId="urn:microsoft.com/office/officeart/2009/3/layout/HorizontalOrganizationChart"/>
    <dgm:cxn modelId="{8BD0C89C-8505-41DB-A2EC-B0376375783A}" type="presParOf" srcId="{664464F2-80A8-4F94-822B-3E9AB5899244}" destId="{311A5D5A-4213-47BF-A972-A33503D0C586}" srcOrd="1" destOrd="0" presId="urn:microsoft.com/office/officeart/2009/3/layout/HorizontalOrganizationChart"/>
    <dgm:cxn modelId="{38A5C92E-6C13-450A-85FE-516DF6AD2F88}" type="presParOf" srcId="{664464F2-80A8-4F94-822B-3E9AB5899244}" destId="{BF31475C-5858-4F9E-9FDC-B957879999EB}" srcOrd="2" destOrd="0" presId="urn:microsoft.com/office/officeart/2009/3/layout/HorizontalOrganizationChart"/>
    <dgm:cxn modelId="{D15DA4F2-5954-4702-81EE-A9D2EDAD1141}" type="presParOf" srcId="{C0416AD5-79F9-4599-AB46-94BB94CF095B}" destId="{74B27657-D563-438A-B860-17F49E63042E}" srcOrd="4" destOrd="0" presId="urn:microsoft.com/office/officeart/2009/3/layout/HorizontalOrganizationChart"/>
    <dgm:cxn modelId="{D8A06846-1622-4527-9994-AE5B8E7B33C7}" type="presParOf" srcId="{C0416AD5-79F9-4599-AB46-94BB94CF095B}" destId="{F8A3AF75-FFBF-43A0-AEB6-C97479BAAAD3}" srcOrd="5" destOrd="0" presId="urn:microsoft.com/office/officeart/2009/3/layout/HorizontalOrganizationChart"/>
    <dgm:cxn modelId="{AACD3E40-CC66-4E8D-8C15-774D1FF4BFE8}" type="presParOf" srcId="{F8A3AF75-FFBF-43A0-AEB6-C97479BAAAD3}" destId="{883FC3B5-BB99-492E-9B93-C1C597E190BC}" srcOrd="0" destOrd="0" presId="urn:microsoft.com/office/officeart/2009/3/layout/HorizontalOrganizationChart"/>
    <dgm:cxn modelId="{A8DDE1C8-DD3A-4691-940A-156036DDA1E7}" type="presParOf" srcId="{883FC3B5-BB99-492E-9B93-C1C597E190BC}" destId="{398B8456-711E-468A-A0C6-304D545C3EF7}" srcOrd="0" destOrd="0" presId="urn:microsoft.com/office/officeart/2009/3/layout/HorizontalOrganizationChart"/>
    <dgm:cxn modelId="{517D2ACA-FCA8-4682-A07F-5BC4A090879D}" type="presParOf" srcId="{883FC3B5-BB99-492E-9B93-C1C597E190BC}" destId="{36CE81C6-45D8-40A0-8CD7-C03533798ADE}" srcOrd="1" destOrd="0" presId="urn:microsoft.com/office/officeart/2009/3/layout/HorizontalOrganizationChart"/>
    <dgm:cxn modelId="{087F6AF7-E026-42A2-BF89-36275FD3194F}" type="presParOf" srcId="{F8A3AF75-FFBF-43A0-AEB6-C97479BAAAD3}" destId="{37F081B8-8C67-45BF-AF01-69364B89031E}" srcOrd="1" destOrd="0" presId="urn:microsoft.com/office/officeart/2009/3/layout/HorizontalOrganizationChart"/>
    <dgm:cxn modelId="{6B96AAD6-177C-4E60-BD34-396A4FA54AB2}" type="presParOf" srcId="{F8A3AF75-FFBF-43A0-AEB6-C97479BAAAD3}" destId="{E8F48B13-AD71-4D5C-9667-8D690CEC63AE}" srcOrd="2" destOrd="0" presId="urn:microsoft.com/office/officeart/2009/3/layout/HorizontalOrganizationChart"/>
    <dgm:cxn modelId="{DD177BE9-AA62-4D71-A993-CF20890F99BE}" type="presParOf" srcId="{C0416AD5-79F9-4599-AB46-94BB94CF095B}" destId="{9D43E7B6-41BA-4693-97EC-97FFBFC60AC0}" srcOrd="6" destOrd="0" presId="urn:microsoft.com/office/officeart/2009/3/layout/HorizontalOrganizationChart"/>
    <dgm:cxn modelId="{5D8225B7-7D10-434C-B2C1-75D39B6E3B1E}" type="presParOf" srcId="{C0416AD5-79F9-4599-AB46-94BB94CF095B}" destId="{D82F9ACD-CBF4-4E16-AF58-9A5F36760F9B}" srcOrd="7" destOrd="0" presId="urn:microsoft.com/office/officeart/2009/3/layout/HorizontalOrganizationChart"/>
    <dgm:cxn modelId="{0F97A501-9113-4F9F-AF8B-817161FF975D}" type="presParOf" srcId="{D82F9ACD-CBF4-4E16-AF58-9A5F36760F9B}" destId="{BB238902-06B7-4CC3-8C8F-A6985AABDDCA}" srcOrd="0" destOrd="0" presId="urn:microsoft.com/office/officeart/2009/3/layout/HorizontalOrganizationChart"/>
    <dgm:cxn modelId="{DE8D05A1-E784-4664-A1B3-DD2288C4D940}" type="presParOf" srcId="{BB238902-06B7-4CC3-8C8F-A6985AABDDCA}" destId="{DF3379D4-ED26-46FB-BA07-B1179A101E3D}" srcOrd="0" destOrd="0" presId="urn:microsoft.com/office/officeart/2009/3/layout/HorizontalOrganizationChart"/>
    <dgm:cxn modelId="{48CF5E8C-03DA-4B75-8A92-5B8B1EF078A5}" type="presParOf" srcId="{BB238902-06B7-4CC3-8C8F-A6985AABDDCA}" destId="{6B0FE89C-083A-4CE6-813F-E19DAB6DD258}" srcOrd="1" destOrd="0" presId="urn:microsoft.com/office/officeart/2009/3/layout/HorizontalOrganizationChart"/>
    <dgm:cxn modelId="{5A28B893-9C68-4966-B764-3EFCD16E5A7E}" type="presParOf" srcId="{D82F9ACD-CBF4-4E16-AF58-9A5F36760F9B}" destId="{B90FE1D3-DF0E-4B1B-87B0-0256F58FC4E6}" srcOrd="1" destOrd="0" presId="urn:microsoft.com/office/officeart/2009/3/layout/HorizontalOrganizationChart"/>
    <dgm:cxn modelId="{490E6877-EE4E-4DA1-BA1F-BFAEFB4995C0}" type="presParOf" srcId="{D82F9ACD-CBF4-4E16-AF58-9A5F36760F9B}" destId="{1D7F94F4-B3B6-4D9E-AA5C-479C9C9DEF4B}" srcOrd="2" destOrd="0" presId="urn:microsoft.com/office/officeart/2009/3/layout/HorizontalOrganizationChart"/>
    <dgm:cxn modelId="{AA3AFCCC-DE91-4CBF-AA71-F790E94D70EF}" type="presParOf" srcId="{BFFCD979-5FC1-47BB-B5E8-36A313DA4166}" destId="{71131965-997C-4AA6-962C-4E1D968FD3BB}" srcOrd="2" destOrd="0" presId="urn:microsoft.com/office/officeart/2009/3/layout/HorizontalOrganizationChart"/>
  </dgm:cxnLst>
  <dgm:bg/>
  <dgm:whole/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5C3E833-E7C3-4903-9842-F839C58EE06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711F372-414C-45AA-A3BE-042525B70620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MX" sz="2400" b="1" dirty="0" smtClean="0">
              <a:solidFill>
                <a:schemeClr val="tx1"/>
              </a:solidFill>
              <a:latin typeface="Calibri" panose="020F0502020204030204" pitchFamily="34" charset="0"/>
            </a:rPr>
            <a:t>Estructura</a:t>
          </a:r>
          <a:endParaRPr lang="es-CO" sz="2400" b="1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DCE5DE74-2FFA-4D56-BFFD-F406DB740924}" type="parTrans" cxnId="{21924D7E-B743-447C-A809-41CA3EEB0148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98C4F7CF-2E07-4283-9F82-00D0BBC7B407}" type="sibTrans" cxnId="{21924D7E-B743-447C-A809-41CA3EEB0148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1286A0F3-C0B7-42CB-AB93-C04A6ACFAFAF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s-MX" sz="1800" dirty="0" smtClean="0">
              <a:solidFill>
                <a:schemeClr val="tx1"/>
              </a:solidFill>
              <a:latin typeface="Calibri" panose="020F0502020204030204" pitchFamily="34" charset="0"/>
            </a:rPr>
            <a:t>Uso comprensivo del conocimiento científico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F6C8071-7699-4756-B9C1-3934CF4C4BE0}" type="parTrans" cxnId="{F1AFBE1C-8F97-41FD-8C60-78A9C4BA75A2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6795D531-F34B-4FCD-B2DA-BD6593CCFFCE}" type="sibTrans" cxnId="{F1AFBE1C-8F97-41FD-8C60-78A9C4BA75A2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A68BD5F4-F3E2-412E-BF77-7DA2E495390D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MX" sz="1800" dirty="0" smtClean="0">
              <a:solidFill>
                <a:schemeClr val="tx1"/>
              </a:solidFill>
              <a:latin typeface="Calibri" panose="020F0502020204030204" pitchFamily="34" charset="0"/>
            </a:rPr>
            <a:t>Explicación de fenómenos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63AE26CE-4F68-4AC8-952E-19177470D551}" type="parTrans" cxnId="{59F044D1-52F4-41FF-AF76-C78FA4B76736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5E68DE08-D0AB-437E-BF4B-B1A6C311DA05}" type="sibTrans" cxnId="{59F044D1-52F4-41FF-AF76-C78FA4B76736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CB8EAFEA-4405-4DF8-8133-75B27721C4DF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MX" sz="1800" dirty="0" smtClean="0">
              <a:solidFill>
                <a:schemeClr val="tx1"/>
              </a:solidFill>
              <a:latin typeface="Calibri" panose="020F0502020204030204" pitchFamily="34" charset="0"/>
            </a:rPr>
            <a:t>Indagación</a:t>
          </a:r>
          <a:endParaRPr lang="es-CO" sz="18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1E78AEC7-FFDA-4837-97C4-C2A5E641F1B9}" type="parTrans" cxnId="{70D2FE71-285B-40E0-BC5C-D5A140B70274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E83884B8-365F-4AC0-B82C-9578EB656DE5}" type="sibTrans" cxnId="{70D2FE71-285B-40E0-BC5C-D5A140B70274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FA4E948D-E3D9-4A0D-A2C7-3D9878397A31}">
      <dgm:prSet custT="1"/>
      <dgm:spPr>
        <a:solidFill>
          <a:schemeClr val="accent1">
            <a:lumMod val="40000"/>
            <a:lumOff val="60000"/>
          </a:schemeClr>
        </a:solidFill>
      </dgm:spPr>
      <dgm:t>
        <a:bodyPr anchor="t"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es-ES" sz="1400" dirty="0" smtClean="0">
              <a:solidFill>
                <a:schemeClr val="tx1"/>
              </a:solidFill>
              <a:latin typeface="Calibri" panose="020F0502020204030204" pitchFamily="34" charset="0"/>
              <a:cs typeface="Geneva"/>
            </a:rPr>
            <a:t>Capacidad para comprender y usar nociones, conceptos y teorías de las ciencias en la solución de problemas, así como para establecer relaciones entre conceptos y conocimientos adquiridos sobre fenómenos que se observan con frecuencia.</a:t>
          </a:r>
          <a:endParaRPr lang="es-CO" sz="14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CDC899B-6FCD-4E29-A440-0DF6101DA88E}" type="parTrans" cxnId="{3A86E985-4F52-46B8-B11F-BC53AE593C06}">
      <dgm:prSet/>
      <dgm:spPr>
        <a:ln cap="rnd">
          <a:solidFill>
            <a:schemeClr val="tx1"/>
          </a:solidFill>
          <a:tailEnd type="arrow"/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74EF6CB9-3D87-404A-B5DB-71B7CFF6B572}" type="sibTrans" cxnId="{3A86E985-4F52-46B8-B11F-BC53AE593C06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CD6FF897-9356-4925-B885-F0DCE331C472}">
      <dgm:prSet custT="1"/>
      <dgm:spPr>
        <a:solidFill>
          <a:schemeClr val="accent1">
            <a:lumMod val="40000"/>
            <a:lumOff val="60000"/>
          </a:schemeClr>
        </a:solidFill>
      </dgm:spPr>
      <dgm:t>
        <a:bodyPr anchor="t"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es-ES" sz="1400" dirty="0" smtClean="0">
              <a:solidFill>
                <a:schemeClr val="tx1"/>
              </a:solidFill>
              <a:latin typeface="Calibri" panose="020F0502020204030204" pitchFamily="34" charset="0"/>
              <a:cs typeface="Geneva"/>
            </a:rPr>
            <a:t>Capacidad para construir explicaciones y comprender argumentos y modelos que den razón de fenómenos naturales, así como establecer la validez o coherencia de una afirmación o un argumento derivado de un fenómeno o problema científico.</a:t>
          </a:r>
          <a:endParaRPr lang="es-CO" sz="14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60297E4E-4104-4480-9DE4-536F2D9BBAB9}" type="parTrans" cxnId="{48D3ACC0-4FEA-4F67-AFF7-FC17FCF426B8}">
      <dgm:prSet/>
      <dgm:spPr>
        <a:ln>
          <a:solidFill>
            <a:schemeClr val="tx1"/>
          </a:solidFill>
          <a:tailEnd type="arrow"/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63EC7C6E-4B83-4593-8C26-8D8475C0F4CB}" type="sibTrans" cxnId="{48D3ACC0-4FEA-4F67-AFF7-FC17FCF426B8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2B627642-8FAF-4257-86ED-093ACBB63636}">
      <dgm:prSet custT="1"/>
      <dgm:spPr>
        <a:solidFill>
          <a:schemeClr val="accent1">
            <a:lumMod val="40000"/>
            <a:lumOff val="60000"/>
          </a:schemeClr>
        </a:solidFill>
      </dgm:spPr>
      <dgm:t>
        <a:bodyPr anchor="t"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es-ES" sz="1400" dirty="0" smtClean="0">
              <a:solidFill>
                <a:schemeClr val="tx1"/>
              </a:solidFill>
              <a:latin typeface="Calibri" panose="020F0502020204030204" pitchFamily="34" charset="0"/>
              <a:cs typeface="Geneva"/>
            </a:rPr>
            <a:t>Capacidad para plantear preguntas y definir procedimientos adecuados para seleccionar e interpretar información relevante para dar respuesta a esas preguntas.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es-ES" sz="1400" dirty="0" smtClean="0">
            <a:solidFill>
              <a:schemeClr val="tx1"/>
            </a:solidFill>
            <a:latin typeface="Calibri" panose="020F0502020204030204" pitchFamily="34" charset="0"/>
            <a:cs typeface="Geneva"/>
          </a:endParaRP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es-CO" sz="1400" dirty="0" smtClean="0">
              <a:solidFill>
                <a:schemeClr val="tx1"/>
              </a:solidFill>
              <a:latin typeface="Calibri" panose="020F0502020204030204" pitchFamily="34" charset="0"/>
              <a:cs typeface="Geneva"/>
            </a:rPr>
            <a:t>Implica, entre otras cosas, plantear preguntas, hacer predicciones, identificar variables, realizar mediciones, organizar y analizar resultados, plantear conclusiones y comunicar apropiadamente sus resultados.</a:t>
          </a:r>
          <a:endParaRPr lang="es-CO" sz="14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345128A-CFF5-4CEF-8EE1-49ABE0054F22}" type="parTrans" cxnId="{8F605C3E-BEB3-4510-AF1D-AB74CA7C17B5}">
      <dgm:prSet/>
      <dgm:spPr>
        <a:ln>
          <a:solidFill>
            <a:schemeClr val="tx1"/>
          </a:solidFill>
          <a:tailEnd type="arrow"/>
        </a:ln>
      </dgm:spPr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7B5310BB-0068-4086-9642-94A934527326}" type="sibTrans" cxnId="{8F605C3E-BEB3-4510-AF1D-AB74CA7C17B5}">
      <dgm:prSet/>
      <dgm:spPr/>
      <dgm:t>
        <a:bodyPr/>
        <a:lstStyle/>
        <a:p>
          <a:endParaRPr lang="es-CO" sz="2400">
            <a:latin typeface="Calibri" panose="020F0502020204030204" pitchFamily="34" charset="0"/>
          </a:endParaRPr>
        </a:p>
      </dgm:t>
    </dgm:pt>
    <dgm:pt modelId="{CABECE06-8297-448C-AA58-01F5240D1064}" type="pres">
      <dgm:prSet presAssocID="{45C3E833-E7C3-4903-9842-F839C58EE06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EA414C7C-EE0E-4938-BAF5-DFBFD8C56705}" type="pres">
      <dgm:prSet presAssocID="{9711F372-414C-45AA-A3BE-042525B70620}" presName="hierRoot1" presStyleCnt="0">
        <dgm:presLayoutVars>
          <dgm:hierBranch val="init"/>
        </dgm:presLayoutVars>
      </dgm:prSet>
      <dgm:spPr/>
    </dgm:pt>
    <dgm:pt modelId="{88244F52-745A-48B8-BC9A-DF5C71164F96}" type="pres">
      <dgm:prSet presAssocID="{9711F372-414C-45AA-A3BE-042525B70620}" presName="rootComposite1" presStyleCnt="0"/>
      <dgm:spPr/>
    </dgm:pt>
    <dgm:pt modelId="{63877284-0771-4E86-BB4D-D62E18E05C88}" type="pres">
      <dgm:prSet presAssocID="{9711F372-414C-45AA-A3BE-042525B70620}" presName="rootText1" presStyleLbl="node0" presStyleIdx="0" presStyleCnt="1" custScaleX="133344" custScaleY="4234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A418AEC1-2951-45CE-8674-1185E9A3E19E}" type="pres">
      <dgm:prSet presAssocID="{9711F372-414C-45AA-A3BE-042525B70620}" presName="rootConnector1" presStyleLbl="node1" presStyleIdx="0" presStyleCnt="0"/>
      <dgm:spPr/>
      <dgm:t>
        <a:bodyPr/>
        <a:lstStyle/>
        <a:p>
          <a:endParaRPr lang="es-CO"/>
        </a:p>
      </dgm:t>
    </dgm:pt>
    <dgm:pt modelId="{30937BDE-CB17-498F-868F-BD00B3681810}" type="pres">
      <dgm:prSet presAssocID="{9711F372-414C-45AA-A3BE-042525B70620}" presName="hierChild2" presStyleCnt="0"/>
      <dgm:spPr/>
    </dgm:pt>
    <dgm:pt modelId="{6BD9F192-E819-41CB-BFCE-512E2E21F41B}" type="pres">
      <dgm:prSet presAssocID="{AF6C8071-7699-4756-B9C1-3934CF4C4BE0}" presName="Name37" presStyleLbl="parChTrans1D2" presStyleIdx="0" presStyleCnt="3"/>
      <dgm:spPr/>
      <dgm:t>
        <a:bodyPr/>
        <a:lstStyle/>
        <a:p>
          <a:endParaRPr lang="es-CO"/>
        </a:p>
      </dgm:t>
    </dgm:pt>
    <dgm:pt modelId="{49A5556D-23C3-4A80-A866-ABA470B98951}" type="pres">
      <dgm:prSet presAssocID="{1286A0F3-C0B7-42CB-AB93-C04A6ACFAFAF}" presName="hierRoot2" presStyleCnt="0">
        <dgm:presLayoutVars>
          <dgm:hierBranch val="init"/>
        </dgm:presLayoutVars>
      </dgm:prSet>
      <dgm:spPr/>
    </dgm:pt>
    <dgm:pt modelId="{CFB3BBAC-49E2-4A59-A0CF-2C92C31DE577}" type="pres">
      <dgm:prSet presAssocID="{1286A0F3-C0B7-42CB-AB93-C04A6ACFAFAF}" presName="rootComposite" presStyleCnt="0"/>
      <dgm:spPr/>
    </dgm:pt>
    <dgm:pt modelId="{8A6E1768-DBA1-4323-B950-1FA1CEB9EC25}" type="pres">
      <dgm:prSet presAssocID="{1286A0F3-C0B7-42CB-AB93-C04A6ACFAFAF}" presName="rootText" presStyleLbl="node2" presStyleIdx="0" presStyleCnt="3" custScaleX="129190" custScaleY="72972" custLinFactNeighborX="7857" custLinFactNeighborY="134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03971166-262E-4EAF-936A-8050E55CBADD}" type="pres">
      <dgm:prSet presAssocID="{1286A0F3-C0B7-42CB-AB93-C04A6ACFAFAF}" presName="rootConnector" presStyleLbl="node2" presStyleIdx="0" presStyleCnt="3"/>
      <dgm:spPr/>
      <dgm:t>
        <a:bodyPr/>
        <a:lstStyle/>
        <a:p>
          <a:endParaRPr lang="es-CO"/>
        </a:p>
      </dgm:t>
    </dgm:pt>
    <dgm:pt modelId="{9AC214B5-A3EA-4F22-BC76-FA6B07F20E76}" type="pres">
      <dgm:prSet presAssocID="{1286A0F3-C0B7-42CB-AB93-C04A6ACFAFAF}" presName="hierChild4" presStyleCnt="0"/>
      <dgm:spPr/>
    </dgm:pt>
    <dgm:pt modelId="{C5C08002-B0EC-405D-A47C-B8A2163EC295}" type="pres">
      <dgm:prSet presAssocID="{ACDC899B-6FCD-4E29-A440-0DF6101DA88E}" presName="Name37" presStyleLbl="parChTrans1D3" presStyleIdx="0" presStyleCnt="3"/>
      <dgm:spPr/>
      <dgm:t>
        <a:bodyPr/>
        <a:lstStyle/>
        <a:p>
          <a:endParaRPr lang="es-CO"/>
        </a:p>
      </dgm:t>
    </dgm:pt>
    <dgm:pt modelId="{F17D2B5D-3659-4A4C-946B-C2B854ED626B}" type="pres">
      <dgm:prSet presAssocID="{FA4E948D-E3D9-4A0D-A2C7-3D9878397A31}" presName="hierRoot2" presStyleCnt="0">
        <dgm:presLayoutVars>
          <dgm:hierBranch val="init"/>
        </dgm:presLayoutVars>
      </dgm:prSet>
      <dgm:spPr/>
    </dgm:pt>
    <dgm:pt modelId="{2549382A-A760-4158-9A72-3549395101E5}" type="pres">
      <dgm:prSet presAssocID="{FA4E948D-E3D9-4A0D-A2C7-3D9878397A31}" presName="rootComposite" presStyleCnt="0"/>
      <dgm:spPr/>
    </dgm:pt>
    <dgm:pt modelId="{F76A9EA7-1619-4F40-AC73-D9689B5323D4}" type="pres">
      <dgm:prSet presAssocID="{FA4E948D-E3D9-4A0D-A2C7-3D9878397A31}" presName="rootText" presStyleLbl="node3" presStyleIdx="0" presStyleCnt="3" custScaleX="116533" custScaleY="357422" custLinFactNeighborX="-4112" custLinFactNeighborY="-2418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0F9ABC06-8F60-4571-A5DE-9FECB3B83C84}" type="pres">
      <dgm:prSet presAssocID="{FA4E948D-E3D9-4A0D-A2C7-3D9878397A31}" presName="rootConnector" presStyleLbl="node3" presStyleIdx="0" presStyleCnt="3"/>
      <dgm:spPr/>
      <dgm:t>
        <a:bodyPr/>
        <a:lstStyle/>
        <a:p>
          <a:endParaRPr lang="es-CO"/>
        </a:p>
      </dgm:t>
    </dgm:pt>
    <dgm:pt modelId="{28747B01-48E8-4005-96BA-C0FAC3999482}" type="pres">
      <dgm:prSet presAssocID="{FA4E948D-E3D9-4A0D-A2C7-3D9878397A31}" presName="hierChild4" presStyleCnt="0"/>
      <dgm:spPr/>
    </dgm:pt>
    <dgm:pt modelId="{B82FC01E-97D0-4A3A-B0E5-EFA99A8E94E3}" type="pres">
      <dgm:prSet presAssocID="{FA4E948D-E3D9-4A0D-A2C7-3D9878397A31}" presName="hierChild5" presStyleCnt="0"/>
      <dgm:spPr/>
    </dgm:pt>
    <dgm:pt modelId="{D619A8EC-F7EB-442E-8595-F4A263A70207}" type="pres">
      <dgm:prSet presAssocID="{1286A0F3-C0B7-42CB-AB93-C04A6ACFAFAF}" presName="hierChild5" presStyleCnt="0"/>
      <dgm:spPr/>
    </dgm:pt>
    <dgm:pt modelId="{0F63CDE5-1B34-450C-B066-8C00106C67CE}" type="pres">
      <dgm:prSet presAssocID="{63AE26CE-4F68-4AC8-952E-19177470D551}" presName="Name37" presStyleLbl="parChTrans1D2" presStyleIdx="1" presStyleCnt="3"/>
      <dgm:spPr/>
      <dgm:t>
        <a:bodyPr/>
        <a:lstStyle/>
        <a:p>
          <a:endParaRPr lang="es-CO"/>
        </a:p>
      </dgm:t>
    </dgm:pt>
    <dgm:pt modelId="{26BC74E5-8450-48CC-9CCF-9CBE088D673C}" type="pres">
      <dgm:prSet presAssocID="{A68BD5F4-F3E2-412E-BF77-7DA2E495390D}" presName="hierRoot2" presStyleCnt="0">
        <dgm:presLayoutVars>
          <dgm:hierBranch val="init"/>
        </dgm:presLayoutVars>
      </dgm:prSet>
      <dgm:spPr/>
    </dgm:pt>
    <dgm:pt modelId="{EB061C43-C3D3-4E5B-A95F-5A613C1C335B}" type="pres">
      <dgm:prSet presAssocID="{A68BD5F4-F3E2-412E-BF77-7DA2E495390D}" presName="rootComposite" presStyleCnt="0"/>
      <dgm:spPr/>
    </dgm:pt>
    <dgm:pt modelId="{AD8F518A-B3B7-480C-94F2-92E9EC9D7655}" type="pres">
      <dgm:prSet presAssocID="{A68BD5F4-F3E2-412E-BF77-7DA2E495390D}" presName="rootText" presStyleLbl="node2" presStyleIdx="1" presStyleCnt="3" custScaleX="126913" custScaleY="62303" custLinFactNeighborX="-4096" custLinFactNeighborY="134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82F5B154-6727-44C5-8B7D-B6A5A1CB4F3E}" type="pres">
      <dgm:prSet presAssocID="{A68BD5F4-F3E2-412E-BF77-7DA2E495390D}" presName="rootConnector" presStyleLbl="node2" presStyleIdx="1" presStyleCnt="3"/>
      <dgm:spPr/>
      <dgm:t>
        <a:bodyPr/>
        <a:lstStyle/>
        <a:p>
          <a:endParaRPr lang="es-CO"/>
        </a:p>
      </dgm:t>
    </dgm:pt>
    <dgm:pt modelId="{E1F1D866-09A4-4DD1-B5DF-5C566198AB84}" type="pres">
      <dgm:prSet presAssocID="{A68BD5F4-F3E2-412E-BF77-7DA2E495390D}" presName="hierChild4" presStyleCnt="0"/>
      <dgm:spPr/>
    </dgm:pt>
    <dgm:pt modelId="{CFCCFC4F-3A6D-4B50-B343-8D52AC32DF14}" type="pres">
      <dgm:prSet presAssocID="{60297E4E-4104-4480-9DE4-536F2D9BBAB9}" presName="Name37" presStyleLbl="parChTrans1D3" presStyleIdx="1" presStyleCnt="3"/>
      <dgm:spPr/>
      <dgm:t>
        <a:bodyPr/>
        <a:lstStyle/>
        <a:p>
          <a:endParaRPr lang="es-CO"/>
        </a:p>
      </dgm:t>
    </dgm:pt>
    <dgm:pt modelId="{886BED50-5A42-4A16-99C3-BDD63820BC0C}" type="pres">
      <dgm:prSet presAssocID="{CD6FF897-9356-4925-B885-F0DCE331C472}" presName="hierRoot2" presStyleCnt="0">
        <dgm:presLayoutVars>
          <dgm:hierBranch val="init"/>
        </dgm:presLayoutVars>
      </dgm:prSet>
      <dgm:spPr/>
    </dgm:pt>
    <dgm:pt modelId="{821EE80A-7189-4274-ABFA-DDD9F9D1B039}" type="pres">
      <dgm:prSet presAssocID="{CD6FF897-9356-4925-B885-F0DCE331C472}" presName="rootComposite" presStyleCnt="0"/>
      <dgm:spPr/>
    </dgm:pt>
    <dgm:pt modelId="{0DE15436-0643-48F4-A7D8-197BD01B4951}" type="pres">
      <dgm:prSet presAssocID="{CD6FF897-9356-4925-B885-F0DCE331C472}" presName="rootText" presStyleLbl="node3" presStyleIdx="1" presStyleCnt="3" custScaleX="124875" custScaleY="344979" custLinFactNeighborX="-11429" custLinFactNeighborY="-2723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E97134E0-E817-4901-9D5C-DDDADFCC14B8}" type="pres">
      <dgm:prSet presAssocID="{CD6FF897-9356-4925-B885-F0DCE331C472}" presName="rootConnector" presStyleLbl="node3" presStyleIdx="1" presStyleCnt="3"/>
      <dgm:spPr/>
      <dgm:t>
        <a:bodyPr/>
        <a:lstStyle/>
        <a:p>
          <a:endParaRPr lang="es-CO"/>
        </a:p>
      </dgm:t>
    </dgm:pt>
    <dgm:pt modelId="{D701C2F2-8EA6-4761-A058-853A4037B6D4}" type="pres">
      <dgm:prSet presAssocID="{CD6FF897-9356-4925-B885-F0DCE331C472}" presName="hierChild4" presStyleCnt="0"/>
      <dgm:spPr/>
    </dgm:pt>
    <dgm:pt modelId="{B9EF14AA-7E84-4399-A27B-E6BACD914D3A}" type="pres">
      <dgm:prSet presAssocID="{CD6FF897-9356-4925-B885-F0DCE331C472}" presName="hierChild5" presStyleCnt="0"/>
      <dgm:spPr/>
    </dgm:pt>
    <dgm:pt modelId="{B0FEB18D-1B7F-41B4-9712-20BD7F4B03D2}" type="pres">
      <dgm:prSet presAssocID="{A68BD5F4-F3E2-412E-BF77-7DA2E495390D}" presName="hierChild5" presStyleCnt="0"/>
      <dgm:spPr/>
    </dgm:pt>
    <dgm:pt modelId="{31FB06F6-88C2-4654-9607-FA379B76DCE6}" type="pres">
      <dgm:prSet presAssocID="{1E78AEC7-FFDA-4837-97C4-C2A5E641F1B9}" presName="Name37" presStyleLbl="parChTrans1D2" presStyleIdx="2" presStyleCnt="3"/>
      <dgm:spPr/>
      <dgm:t>
        <a:bodyPr/>
        <a:lstStyle/>
        <a:p>
          <a:endParaRPr lang="es-CO"/>
        </a:p>
      </dgm:t>
    </dgm:pt>
    <dgm:pt modelId="{BCA4D428-02D3-48FF-8971-B9B0B6721625}" type="pres">
      <dgm:prSet presAssocID="{CB8EAFEA-4405-4DF8-8133-75B27721C4DF}" presName="hierRoot2" presStyleCnt="0">
        <dgm:presLayoutVars>
          <dgm:hierBranch val="init"/>
        </dgm:presLayoutVars>
      </dgm:prSet>
      <dgm:spPr/>
    </dgm:pt>
    <dgm:pt modelId="{97FDDF68-CDC4-443E-BBA2-668925760163}" type="pres">
      <dgm:prSet presAssocID="{CB8EAFEA-4405-4DF8-8133-75B27721C4DF}" presName="rootComposite" presStyleCnt="0"/>
      <dgm:spPr/>
    </dgm:pt>
    <dgm:pt modelId="{23672E72-DD24-4D29-A250-44797CF44185}" type="pres">
      <dgm:prSet presAssocID="{CB8EAFEA-4405-4DF8-8133-75B27721C4DF}" presName="rootText" presStyleLbl="node2" presStyleIdx="2" presStyleCnt="3" custScaleY="682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4CB44FBA-3F92-4FAB-8F2F-4AC370520635}" type="pres">
      <dgm:prSet presAssocID="{CB8EAFEA-4405-4DF8-8133-75B27721C4DF}" presName="rootConnector" presStyleLbl="node2" presStyleIdx="2" presStyleCnt="3"/>
      <dgm:spPr/>
      <dgm:t>
        <a:bodyPr/>
        <a:lstStyle/>
        <a:p>
          <a:endParaRPr lang="es-CO"/>
        </a:p>
      </dgm:t>
    </dgm:pt>
    <dgm:pt modelId="{4098C267-750E-47C4-B2DE-CF8F2011C585}" type="pres">
      <dgm:prSet presAssocID="{CB8EAFEA-4405-4DF8-8133-75B27721C4DF}" presName="hierChild4" presStyleCnt="0"/>
      <dgm:spPr/>
    </dgm:pt>
    <dgm:pt modelId="{6734ADA3-B71C-4392-B803-1894644341E2}" type="pres">
      <dgm:prSet presAssocID="{A345128A-CFF5-4CEF-8EE1-49ABE0054F22}" presName="Name37" presStyleLbl="parChTrans1D3" presStyleIdx="2" presStyleCnt="3"/>
      <dgm:spPr/>
      <dgm:t>
        <a:bodyPr/>
        <a:lstStyle/>
        <a:p>
          <a:endParaRPr lang="es-CO"/>
        </a:p>
      </dgm:t>
    </dgm:pt>
    <dgm:pt modelId="{A00A5771-A44B-4FAE-8048-F70E13A3BC9F}" type="pres">
      <dgm:prSet presAssocID="{2B627642-8FAF-4257-86ED-093ACBB63636}" presName="hierRoot2" presStyleCnt="0">
        <dgm:presLayoutVars>
          <dgm:hierBranch val="init"/>
        </dgm:presLayoutVars>
      </dgm:prSet>
      <dgm:spPr/>
    </dgm:pt>
    <dgm:pt modelId="{7DF22F18-528C-40C7-AF6F-01AED086C457}" type="pres">
      <dgm:prSet presAssocID="{2B627642-8FAF-4257-86ED-093ACBB63636}" presName="rootComposite" presStyleCnt="0"/>
      <dgm:spPr/>
    </dgm:pt>
    <dgm:pt modelId="{D77C27DF-6F3A-478A-A790-5E6E2C2B3A7E}" type="pres">
      <dgm:prSet presAssocID="{2B627642-8FAF-4257-86ED-093ACBB63636}" presName="rootText" presStyleLbl="node3" presStyleIdx="2" presStyleCnt="3" custScaleX="151423" custScaleY="411943" custLinFactNeighborX="-6869" custLinFactNeighborY="-2484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1AA7C50C-4EE9-4E58-B2F4-38D0B5A98EB2}" type="pres">
      <dgm:prSet presAssocID="{2B627642-8FAF-4257-86ED-093ACBB63636}" presName="rootConnector" presStyleLbl="node3" presStyleIdx="2" presStyleCnt="3"/>
      <dgm:spPr/>
      <dgm:t>
        <a:bodyPr/>
        <a:lstStyle/>
        <a:p>
          <a:endParaRPr lang="es-CO"/>
        </a:p>
      </dgm:t>
    </dgm:pt>
    <dgm:pt modelId="{F5940503-1BD3-48D5-ACF3-53599EF3C066}" type="pres">
      <dgm:prSet presAssocID="{2B627642-8FAF-4257-86ED-093ACBB63636}" presName="hierChild4" presStyleCnt="0"/>
      <dgm:spPr/>
    </dgm:pt>
    <dgm:pt modelId="{8A1FB9C2-55E0-4212-BD8F-894E80AD71EF}" type="pres">
      <dgm:prSet presAssocID="{2B627642-8FAF-4257-86ED-093ACBB63636}" presName="hierChild5" presStyleCnt="0"/>
      <dgm:spPr/>
    </dgm:pt>
    <dgm:pt modelId="{8CE32D17-DBB8-4FEC-8760-A37D9A841942}" type="pres">
      <dgm:prSet presAssocID="{CB8EAFEA-4405-4DF8-8133-75B27721C4DF}" presName="hierChild5" presStyleCnt="0"/>
      <dgm:spPr/>
    </dgm:pt>
    <dgm:pt modelId="{8823D1E3-30E7-47C1-AF2D-DA53CD034D37}" type="pres">
      <dgm:prSet presAssocID="{9711F372-414C-45AA-A3BE-042525B70620}" presName="hierChild3" presStyleCnt="0"/>
      <dgm:spPr/>
    </dgm:pt>
  </dgm:ptLst>
  <dgm:cxnLst>
    <dgm:cxn modelId="{5B1BA7CC-F7A7-4BD8-B404-74B6D3278D84}" type="presOf" srcId="{9711F372-414C-45AA-A3BE-042525B70620}" destId="{A418AEC1-2951-45CE-8674-1185E9A3E19E}" srcOrd="1" destOrd="0" presId="urn:microsoft.com/office/officeart/2005/8/layout/orgChart1"/>
    <dgm:cxn modelId="{95C1F48E-B6CC-4CF4-9329-06B336DCE1F2}" type="presOf" srcId="{AF6C8071-7699-4756-B9C1-3934CF4C4BE0}" destId="{6BD9F192-E819-41CB-BFCE-512E2E21F41B}" srcOrd="0" destOrd="0" presId="urn:microsoft.com/office/officeart/2005/8/layout/orgChart1"/>
    <dgm:cxn modelId="{F1AFBE1C-8F97-41FD-8C60-78A9C4BA75A2}" srcId="{9711F372-414C-45AA-A3BE-042525B70620}" destId="{1286A0F3-C0B7-42CB-AB93-C04A6ACFAFAF}" srcOrd="0" destOrd="0" parTransId="{AF6C8071-7699-4756-B9C1-3934CF4C4BE0}" sibTransId="{6795D531-F34B-4FCD-B2DA-BD6593CCFFCE}"/>
    <dgm:cxn modelId="{2C3359BF-70B8-425C-B70F-741FF3C0DB1C}" type="presOf" srcId="{A68BD5F4-F3E2-412E-BF77-7DA2E495390D}" destId="{82F5B154-6727-44C5-8B7D-B6A5A1CB4F3E}" srcOrd="1" destOrd="0" presId="urn:microsoft.com/office/officeart/2005/8/layout/orgChart1"/>
    <dgm:cxn modelId="{8DEAF76E-8135-4AFB-B4FF-90B6DC605602}" type="presOf" srcId="{63AE26CE-4F68-4AC8-952E-19177470D551}" destId="{0F63CDE5-1B34-450C-B066-8C00106C67CE}" srcOrd="0" destOrd="0" presId="urn:microsoft.com/office/officeart/2005/8/layout/orgChart1"/>
    <dgm:cxn modelId="{866041C9-0999-48C3-9CD4-1450396485D6}" type="presOf" srcId="{2B627642-8FAF-4257-86ED-093ACBB63636}" destId="{D77C27DF-6F3A-478A-A790-5E6E2C2B3A7E}" srcOrd="0" destOrd="0" presId="urn:microsoft.com/office/officeart/2005/8/layout/orgChart1"/>
    <dgm:cxn modelId="{53837693-A645-4489-9777-562BDE6F8E99}" type="presOf" srcId="{2B627642-8FAF-4257-86ED-093ACBB63636}" destId="{1AA7C50C-4EE9-4E58-B2F4-38D0B5A98EB2}" srcOrd="1" destOrd="0" presId="urn:microsoft.com/office/officeart/2005/8/layout/orgChart1"/>
    <dgm:cxn modelId="{48D3ACC0-4FEA-4F67-AFF7-FC17FCF426B8}" srcId="{A68BD5F4-F3E2-412E-BF77-7DA2E495390D}" destId="{CD6FF897-9356-4925-B885-F0DCE331C472}" srcOrd="0" destOrd="0" parTransId="{60297E4E-4104-4480-9DE4-536F2D9BBAB9}" sibTransId="{63EC7C6E-4B83-4593-8C26-8D8475C0F4CB}"/>
    <dgm:cxn modelId="{8F605C3E-BEB3-4510-AF1D-AB74CA7C17B5}" srcId="{CB8EAFEA-4405-4DF8-8133-75B27721C4DF}" destId="{2B627642-8FAF-4257-86ED-093ACBB63636}" srcOrd="0" destOrd="0" parTransId="{A345128A-CFF5-4CEF-8EE1-49ABE0054F22}" sibTransId="{7B5310BB-0068-4086-9642-94A934527326}"/>
    <dgm:cxn modelId="{39AA5B83-89FC-4CF0-8476-667AF4B2BE9F}" type="presOf" srcId="{A68BD5F4-F3E2-412E-BF77-7DA2E495390D}" destId="{AD8F518A-B3B7-480C-94F2-92E9EC9D7655}" srcOrd="0" destOrd="0" presId="urn:microsoft.com/office/officeart/2005/8/layout/orgChart1"/>
    <dgm:cxn modelId="{70D2FE71-285B-40E0-BC5C-D5A140B70274}" srcId="{9711F372-414C-45AA-A3BE-042525B70620}" destId="{CB8EAFEA-4405-4DF8-8133-75B27721C4DF}" srcOrd="2" destOrd="0" parTransId="{1E78AEC7-FFDA-4837-97C4-C2A5E641F1B9}" sibTransId="{E83884B8-365F-4AC0-B82C-9578EB656DE5}"/>
    <dgm:cxn modelId="{957D734B-5241-4EFF-8A06-35ECE83691EA}" type="presOf" srcId="{CD6FF897-9356-4925-B885-F0DCE331C472}" destId="{E97134E0-E817-4901-9D5C-DDDADFCC14B8}" srcOrd="1" destOrd="0" presId="urn:microsoft.com/office/officeart/2005/8/layout/orgChart1"/>
    <dgm:cxn modelId="{C419AF8F-CBCB-43DF-A32D-D9F9571E5E4A}" type="presOf" srcId="{9711F372-414C-45AA-A3BE-042525B70620}" destId="{63877284-0771-4E86-BB4D-D62E18E05C88}" srcOrd="0" destOrd="0" presId="urn:microsoft.com/office/officeart/2005/8/layout/orgChart1"/>
    <dgm:cxn modelId="{21924D7E-B743-447C-A809-41CA3EEB0148}" srcId="{45C3E833-E7C3-4903-9842-F839C58EE063}" destId="{9711F372-414C-45AA-A3BE-042525B70620}" srcOrd="0" destOrd="0" parTransId="{DCE5DE74-2FFA-4D56-BFFD-F406DB740924}" sibTransId="{98C4F7CF-2E07-4283-9F82-00D0BBC7B407}"/>
    <dgm:cxn modelId="{764920F7-89D9-4DF4-9906-49F7DDCE5AA9}" type="presOf" srcId="{60297E4E-4104-4480-9DE4-536F2D9BBAB9}" destId="{CFCCFC4F-3A6D-4B50-B343-8D52AC32DF14}" srcOrd="0" destOrd="0" presId="urn:microsoft.com/office/officeart/2005/8/layout/orgChart1"/>
    <dgm:cxn modelId="{E99CC4E0-4E62-423A-9782-3077AF9A7C40}" type="presOf" srcId="{FA4E948D-E3D9-4A0D-A2C7-3D9878397A31}" destId="{0F9ABC06-8F60-4571-A5DE-9FECB3B83C84}" srcOrd="1" destOrd="0" presId="urn:microsoft.com/office/officeart/2005/8/layout/orgChart1"/>
    <dgm:cxn modelId="{BBFC9657-7742-41ED-9092-553B2C42FA3A}" type="presOf" srcId="{FA4E948D-E3D9-4A0D-A2C7-3D9878397A31}" destId="{F76A9EA7-1619-4F40-AC73-D9689B5323D4}" srcOrd="0" destOrd="0" presId="urn:microsoft.com/office/officeart/2005/8/layout/orgChart1"/>
    <dgm:cxn modelId="{6ADBD79C-769C-4348-91D8-FE47040C614C}" type="presOf" srcId="{CD6FF897-9356-4925-B885-F0DCE331C472}" destId="{0DE15436-0643-48F4-A7D8-197BD01B4951}" srcOrd="0" destOrd="0" presId="urn:microsoft.com/office/officeart/2005/8/layout/orgChart1"/>
    <dgm:cxn modelId="{4BF58B9F-C74F-4698-8DC6-4DBEB4B5C809}" type="presOf" srcId="{A345128A-CFF5-4CEF-8EE1-49ABE0054F22}" destId="{6734ADA3-B71C-4392-B803-1894644341E2}" srcOrd="0" destOrd="0" presId="urn:microsoft.com/office/officeart/2005/8/layout/orgChart1"/>
    <dgm:cxn modelId="{F16AFB39-C604-42B8-9C6A-B06BFF15B883}" type="presOf" srcId="{CB8EAFEA-4405-4DF8-8133-75B27721C4DF}" destId="{4CB44FBA-3F92-4FAB-8F2F-4AC370520635}" srcOrd="1" destOrd="0" presId="urn:microsoft.com/office/officeart/2005/8/layout/orgChart1"/>
    <dgm:cxn modelId="{3A86E985-4F52-46B8-B11F-BC53AE593C06}" srcId="{1286A0F3-C0B7-42CB-AB93-C04A6ACFAFAF}" destId="{FA4E948D-E3D9-4A0D-A2C7-3D9878397A31}" srcOrd="0" destOrd="0" parTransId="{ACDC899B-6FCD-4E29-A440-0DF6101DA88E}" sibTransId="{74EF6CB9-3D87-404A-B5DB-71B7CFF6B572}"/>
    <dgm:cxn modelId="{9B82470B-D5F1-4052-B50E-6CE43E2B1E5E}" type="presOf" srcId="{ACDC899B-6FCD-4E29-A440-0DF6101DA88E}" destId="{C5C08002-B0EC-405D-A47C-B8A2163EC295}" srcOrd="0" destOrd="0" presId="urn:microsoft.com/office/officeart/2005/8/layout/orgChart1"/>
    <dgm:cxn modelId="{0427C85E-262D-44CD-B546-F85A10B32F5B}" type="presOf" srcId="{1286A0F3-C0B7-42CB-AB93-C04A6ACFAFAF}" destId="{8A6E1768-DBA1-4323-B950-1FA1CEB9EC25}" srcOrd="0" destOrd="0" presId="urn:microsoft.com/office/officeart/2005/8/layout/orgChart1"/>
    <dgm:cxn modelId="{9E825882-7835-490F-B83F-FC5F1E02E924}" type="presOf" srcId="{1286A0F3-C0B7-42CB-AB93-C04A6ACFAFAF}" destId="{03971166-262E-4EAF-936A-8050E55CBADD}" srcOrd="1" destOrd="0" presId="urn:microsoft.com/office/officeart/2005/8/layout/orgChart1"/>
    <dgm:cxn modelId="{5745C26C-844B-4BAD-8CDD-23AF54EC438E}" type="presOf" srcId="{1E78AEC7-FFDA-4837-97C4-C2A5E641F1B9}" destId="{31FB06F6-88C2-4654-9607-FA379B76DCE6}" srcOrd="0" destOrd="0" presId="urn:microsoft.com/office/officeart/2005/8/layout/orgChart1"/>
    <dgm:cxn modelId="{59F044D1-52F4-41FF-AF76-C78FA4B76736}" srcId="{9711F372-414C-45AA-A3BE-042525B70620}" destId="{A68BD5F4-F3E2-412E-BF77-7DA2E495390D}" srcOrd="1" destOrd="0" parTransId="{63AE26CE-4F68-4AC8-952E-19177470D551}" sibTransId="{5E68DE08-D0AB-437E-BF4B-B1A6C311DA05}"/>
    <dgm:cxn modelId="{B45B1E90-C7D3-4D63-B9FA-AB978982FA3E}" type="presOf" srcId="{45C3E833-E7C3-4903-9842-F839C58EE063}" destId="{CABECE06-8297-448C-AA58-01F5240D1064}" srcOrd="0" destOrd="0" presId="urn:microsoft.com/office/officeart/2005/8/layout/orgChart1"/>
    <dgm:cxn modelId="{DA2F6618-44EE-457F-8383-80EE0FB5D352}" type="presOf" srcId="{CB8EAFEA-4405-4DF8-8133-75B27721C4DF}" destId="{23672E72-DD24-4D29-A250-44797CF44185}" srcOrd="0" destOrd="0" presId="urn:microsoft.com/office/officeart/2005/8/layout/orgChart1"/>
    <dgm:cxn modelId="{5B6312F0-9CD6-4954-AA34-D6CC8734EAC8}" type="presParOf" srcId="{CABECE06-8297-448C-AA58-01F5240D1064}" destId="{EA414C7C-EE0E-4938-BAF5-DFBFD8C56705}" srcOrd="0" destOrd="0" presId="urn:microsoft.com/office/officeart/2005/8/layout/orgChart1"/>
    <dgm:cxn modelId="{F505BF1F-A0E5-4F72-BD52-CDA149B8EC9C}" type="presParOf" srcId="{EA414C7C-EE0E-4938-BAF5-DFBFD8C56705}" destId="{88244F52-745A-48B8-BC9A-DF5C71164F96}" srcOrd="0" destOrd="0" presId="urn:microsoft.com/office/officeart/2005/8/layout/orgChart1"/>
    <dgm:cxn modelId="{41783740-F191-4BD1-B0BE-3C78064E6D23}" type="presParOf" srcId="{88244F52-745A-48B8-BC9A-DF5C71164F96}" destId="{63877284-0771-4E86-BB4D-D62E18E05C88}" srcOrd="0" destOrd="0" presId="urn:microsoft.com/office/officeart/2005/8/layout/orgChart1"/>
    <dgm:cxn modelId="{2D5715C0-F66F-4124-957F-162647B12A2D}" type="presParOf" srcId="{88244F52-745A-48B8-BC9A-DF5C71164F96}" destId="{A418AEC1-2951-45CE-8674-1185E9A3E19E}" srcOrd="1" destOrd="0" presId="urn:microsoft.com/office/officeart/2005/8/layout/orgChart1"/>
    <dgm:cxn modelId="{2DA46B13-6639-43F7-95DD-A005242DFDCD}" type="presParOf" srcId="{EA414C7C-EE0E-4938-BAF5-DFBFD8C56705}" destId="{30937BDE-CB17-498F-868F-BD00B3681810}" srcOrd="1" destOrd="0" presId="urn:microsoft.com/office/officeart/2005/8/layout/orgChart1"/>
    <dgm:cxn modelId="{173131D6-0D15-47DC-88D8-519CC0CEE485}" type="presParOf" srcId="{30937BDE-CB17-498F-868F-BD00B3681810}" destId="{6BD9F192-E819-41CB-BFCE-512E2E21F41B}" srcOrd="0" destOrd="0" presId="urn:microsoft.com/office/officeart/2005/8/layout/orgChart1"/>
    <dgm:cxn modelId="{7D277EFB-9B1B-49B7-BB26-5A544CC51E66}" type="presParOf" srcId="{30937BDE-CB17-498F-868F-BD00B3681810}" destId="{49A5556D-23C3-4A80-A866-ABA470B98951}" srcOrd="1" destOrd="0" presId="urn:microsoft.com/office/officeart/2005/8/layout/orgChart1"/>
    <dgm:cxn modelId="{F155A2E7-04CD-44FD-B162-545696361522}" type="presParOf" srcId="{49A5556D-23C3-4A80-A866-ABA470B98951}" destId="{CFB3BBAC-49E2-4A59-A0CF-2C92C31DE577}" srcOrd="0" destOrd="0" presId="urn:microsoft.com/office/officeart/2005/8/layout/orgChart1"/>
    <dgm:cxn modelId="{ACFCABCE-9562-4661-B536-35E8EDC9B45E}" type="presParOf" srcId="{CFB3BBAC-49E2-4A59-A0CF-2C92C31DE577}" destId="{8A6E1768-DBA1-4323-B950-1FA1CEB9EC25}" srcOrd="0" destOrd="0" presId="urn:microsoft.com/office/officeart/2005/8/layout/orgChart1"/>
    <dgm:cxn modelId="{562CF3C8-88E8-40BE-A5D5-FE4DD9190091}" type="presParOf" srcId="{CFB3BBAC-49E2-4A59-A0CF-2C92C31DE577}" destId="{03971166-262E-4EAF-936A-8050E55CBADD}" srcOrd="1" destOrd="0" presId="urn:microsoft.com/office/officeart/2005/8/layout/orgChart1"/>
    <dgm:cxn modelId="{A795CE50-8B46-4BC4-9D48-6B998EFD588F}" type="presParOf" srcId="{49A5556D-23C3-4A80-A866-ABA470B98951}" destId="{9AC214B5-A3EA-4F22-BC76-FA6B07F20E76}" srcOrd="1" destOrd="0" presId="urn:microsoft.com/office/officeart/2005/8/layout/orgChart1"/>
    <dgm:cxn modelId="{0624DC63-5A55-4AC3-8550-1B66054D0610}" type="presParOf" srcId="{9AC214B5-A3EA-4F22-BC76-FA6B07F20E76}" destId="{C5C08002-B0EC-405D-A47C-B8A2163EC295}" srcOrd="0" destOrd="0" presId="urn:microsoft.com/office/officeart/2005/8/layout/orgChart1"/>
    <dgm:cxn modelId="{35747EC6-856A-4B55-AD75-C8B91CF35E0A}" type="presParOf" srcId="{9AC214B5-A3EA-4F22-BC76-FA6B07F20E76}" destId="{F17D2B5D-3659-4A4C-946B-C2B854ED626B}" srcOrd="1" destOrd="0" presId="urn:microsoft.com/office/officeart/2005/8/layout/orgChart1"/>
    <dgm:cxn modelId="{0FAB13BD-683E-44CA-BFCA-43BF1B946E34}" type="presParOf" srcId="{F17D2B5D-3659-4A4C-946B-C2B854ED626B}" destId="{2549382A-A760-4158-9A72-3549395101E5}" srcOrd="0" destOrd="0" presId="urn:microsoft.com/office/officeart/2005/8/layout/orgChart1"/>
    <dgm:cxn modelId="{C22A58FF-4CA1-45BE-8FB4-87B8442E3DCD}" type="presParOf" srcId="{2549382A-A760-4158-9A72-3549395101E5}" destId="{F76A9EA7-1619-4F40-AC73-D9689B5323D4}" srcOrd="0" destOrd="0" presId="urn:microsoft.com/office/officeart/2005/8/layout/orgChart1"/>
    <dgm:cxn modelId="{3C561459-4150-41DF-8766-EEF4B75585FA}" type="presParOf" srcId="{2549382A-A760-4158-9A72-3549395101E5}" destId="{0F9ABC06-8F60-4571-A5DE-9FECB3B83C84}" srcOrd="1" destOrd="0" presId="urn:microsoft.com/office/officeart/2005/8/layout/orgChart1"/>
    <dgm:cxn modelId="{C576626A-08D6-4FDA-AA05-23CF26EE7BDA}" type="presParOf" srcId="{F17D2B5D-3659-4A4C-946B-C2B854ED626B}" destId="{28747B01-48E8-4005-96BA-C0FAC3999482}" srcOrd="1" destOrd="0" presId="urn:microsoft.com/office/officeart/2005/8/layout/orgChart1"/>
    <dgm:cxn modelId="{C80DF8CB-268F-47E3-AF3E-985727635D7E}" type="presParOf" srcId="{F17D2B5D-3659-4A4C-946B-C2B854ED626B}" destId="{B82FC01E-97D0-4A3A-B0E5-EFA99A8E94E3}" srcOrd="2" destOrd="0" presId="urn:microsoft.com/office/officeart/2005/8/layout/orgChart1"/>
    <dgm:cxn modelId="{A0F8D43A-6D73-4B6A-A100-6A6F925BBAA2}" type="presParOf" srcId="{49A5556D-23C3-4A80-A866-ABA470B98951}" destId="{D619A8EC-F7EB-442E-8595-F4A263A70207}" srcOrd="2" destOrd="0" presId="urn:microsoft.com/office/officeart/2005/8/layout/orgChart1"/>
    <dgm:cxn modelId="{4B2B2F8F-7D92-4B8B-B1CE-850DF2AACF58}" type="presParOf" srcId="{30937BDE-CB17-498F-868F-BD00B3681810}" destId="{0F63CDE5-1B34-450C-B066-8C00106C67CE}" srcOrd="2" destOrd="0" presId="urn:microsoft.com/office/officeart/2005/8/layout/orgChart1"/>
    <dgm:cxn modelId="{382FB47C-4718-473F-85C2-9061930176FD}" type="presParOf" srcId="{30937BDE-CB17-498F-868F-BD00B3681810}" destId="{26BC74E5-8450-48CC-9CCF-9CBE088D673C}" srcOrd="3" destOrd="0" presId="urn:microsoft.com/office/officeart/2005/8/layout/orgChart1"/>
    <dgm:cxn modelId="{0E4B045E-E648-4CD9-BC84-9208F312EEE8}" type="presParOf" srcId="{26BC74E5-8450-48CC-9CCF-9CBE088D673C}" destId="{EB061C43-C3D3-4E5B-A95F-5A613C1C335B}" srcOrd="0" destOrd="0" presId="urn:microsoft.com/office/officeart/2005/8/layout/orgChart1"/>
    <dgm:cxn modelId="{CE8C2C75-3511-4519-AB70-711EA6C87521}" type="presParOf" srcId="{EB061C43-C3D3-4E5B-A95F-5A613C1C335B}" destId="{AD8F518A-B3B7-480C-94F2-92E9EC9D7655}" srcOrd="0" destOrd="0" presId="urn:microsoft.com/office/officeart/2005/8/layout/orgChart1"/>
    <dgm:cxn modelId="{F656E5D7-B899-4A4B-A9FA-DD95541D6CB3}" type="presParOf" srcId="{EB061C43-C3D3-4E5B-A95F-5A613C1C335B}" destId="{82F5B154-6727-44C5-8B7D-B6A5A1CB4F3E}" srcOrd="1" destOrd="0" presId="urn:microsoft.com/office/officeart/2005/8/layout/orgChart1"/>
    <dgm:cxn modelId="{308C8956-942C-423E-ABBA-8F956A6F93B7}" type="presParOf" srcId="{26BC74E5-8450-48CC-9CCF-9CBE088D673C}" destId="{E1F1D866-09A4-4DD1-B5DF-5C566198AB84}" srcOrd="1" destOrd="0" presId="urn:microsoft.com/office/officeart/2005/8/layout/orgChart1"/>
    <dgm:cxn modelId="{E56E6F47-5F0D-4896-A878-868F20531084}" type="presParOf" srcId="{E1F1D866-09A4-4DD1-B5DF-5C566198AB84}" destId="{CFCCFC4F-3A6D-4B50-B343-8D52AC32DF14}" srcOrd="0" destOrd="0" presId="urn:microsoft.com/office/officeart/2005/8/layout/orgChart1"/>
    <dgm:cxn modelId="{3E5E28E2-AC84-4259-BA01-0ED85076E0AA}" type="presParOf" srcId="{E1F1D866-09A4-4DD1-B5DF-5C566198AB84}" destId="{886BED50-5A42-4A16-99C3-BDD63820BC0C}" srcOrd="1" destOrd="0" presId="urn:microsoft.com/office/officeart/2005/8/layout/orgChart1"/>
    <dgm:cxn modelId="{291D08A2-0F23-4278-AE14-8904E17DA296}" type="presParOf" srcId="{886BED50-5A42-4A16-99C3-BDD63820BC0C}" destId="{821EE80A-7189-4274-ABFA-DDD9F9D1B039}" srcOrd="0" destOrd="0" presId="urn:microsoft.com/office/officeart/2005/8/layout/orgChart1"/>
    <dgm:cxn modelId="{F6031E82-4A10-44F4-B065-1CB4773789CD}" type="presParOf" srcId="{821EE80A-7189-4274-ABFA-DDD9F9D1B039}" destId="{0DE15436-0643-48F4-A7D8-197BD01B4951}" srcOrd="0" destOrd="0" presId="urn:microsoft.com/office/officeart/2005/8/layout/orgChart1"/>
    <dgm:cxn modelId="{29EA7B23-947F-4380-A343-D40C8BE03AE5}" type="presParOf" srcId="{821EE80A-7189-4274-ABFA-DDD9F9D1B039}" destId="{E97134E0-E817-4901-9D5C-DDDADFCC14B8}" srcOrd="1" destOrd="0" presId="urn:microsoft.com/office/officeart/2005/8/layout/orgChart1"/>
    <dgm:cxn modelId="{A7FBCD7B-1A5D-4B60-A603-39996B5B3267}" type="presParOf" srcId="{886BED50-5A42-4A16-99C3-BDD63820BC0C}" destId="{D701C2F2-8EA6-4761-A058-853A4037B6D4}" srcOrd="1" destOrd="0" presId="urn:microsoft.com/office/officeart/2005/8/layout/orgChart1"/>
    <dgm:cxn modelId="{1D314858-EB85-4541-90F4-3E170D61FA67}" type="presParOf" srcId="{886BED50-5A42-4A16-99C3-BDD63820BC0C}" destId="{B9EF14AA-7E84-4399-A27B-E6BACD914D3A}" srcOrd="2" destOrd="0" presId="urn:microsoft.com/office/officeart/2005/8/layout/orgChart1"/>
    <dgm:cxn modelId="{B2A3B2F0-5106-4160-A4BE-6E2EA30E6B3C}" type="presParOf" srcId="{26BC74E5-8450-48CC-9CCF-9CBE088D673C}" destId="{B0FEB18D-1B7F-41B4-9712-20BD7F4B03D2}" srcOrd="2" destOrd="0" presId="urn:microsoft.com/office/officeart/2005/8/layout/orgChart1"/>
    <dgm:cxn modelId="{A241F581-484B-459F-B1B9-AB61CE544BB1}" type="presParOf" srcId="{30937BDE-CB17-498F-868F-BD00B3681810}" destId="{31FB06F6-88C2-4654-9607-FA379B76DCE6}" srcOrd="4" destOrd="0" presId="urn:microsoft.com/office/officeart/2005/8/layout/orgChart1"/>
    <dgm:cxn modelId="{FF8847EF-277D-4691-BCC4-FC37E3CE4E2D}" type="presParOf" srcId="{30937BDE-CB17-498F-868F-BD00B3681810}" destId="{BCA4D428-02D3-48FF-8971-B9B0B6721625}" srcOrd="5" destOrd="0" presId="urn:microsoft.com/office/officeart/2005/8/layout/orgChart1"/>
    <dgm:cxn modelId="{914606AC-5ABB-4CEC-B7F6-75057C793530}" type="presParOf" srcId="{BCA4D428-02D3-48FF-8971-B9B0B6721625}" destId="{97FDDF68-CDC4-443E-BBA2-668925760163}" srcOrd="0" destOrd="0" presId="urn:microsoft.com/office/officeart/2005/8/layout/orgChart1"/>
    <dgm:cxn modelId="{653C2BBE-C75D-44E0-8942-DF94362B4B56}" type="presParOf" srcId="{97FDDF68-CDC4-443E-BBA2-668925760163}" destId="{23672E72-DD24-4D29-A250-44797CF44185}" srcOrd="0" destOrd="0" presId="urn:microsoft.com/office/officeart/2005/8/layout/orgChart1"/>
    <dgm:cxn modelId="{DED977DF-B8D3-4A6C-81F7-A4F27E67A634}" type="presParOf" srcId="{97FDDF68-CDC4-443E-BBA2-668925760163}" destId="{4CB44FBA-3F92-4FAB-8F2F-4AC370520635}" srcOrd="1" destOrd="0" presId="urn:microsoft.com/office/officeart/2005/8/layout/orgChart1"/>
    <dgm:cxn modelId="{55967707-7F8E-4505-9DF0-29F5552E7577}" type="presParOf" srcId="{BCA4D428-02D3-48FF-8971-B9B0B6721625}" destId="{4098C267-750E-47C4-B2DE-CF8F2011C585}" srcOrd="1" destOrd="0" presId="urn:microsoft.com/office/officeart/2005/8/layout/orgChart1"/>
    <dgm:cxn modelId="{25F7C0C0-66D3-4CF9-BBA1-C50EBD0883A7}" type="presParOf" srcId="{4098C267-750E-47C4-B2DE-CF8F2011C585}" destId="{6734ADA3-B71C-4392-B803-1894644341E2}" srcOrd="0" destOrd="0" presId="urn:microsoft.com/office/officeart/2005/8/layout/orgChart1"/>
    <dgm:cxn modelId="{4EA92D82-3AB0-4FE2-A00A-1ED43E03380F}" type="presParOf" srcId="{4098C267-750E-47C4-B2DE-CF8F2011C585}" destId="{A00A5771-A44B-4FAE-8048-F70E13A3BC9F}" srcOrd="1" destOrd="0" presId="urn:microsoft.com/office/officeart/2005/8/layout/orgChart1"/>
    <dgm:cxn modelId="{E57D25D4-149A-42C1-A663-E83D686C2618}" type="presParOf" srcId="{A00A5771-A44B-4FAE-8048-F70E13A3BC9F}" destId="{7DF22F18-528C-40C7-AF6F-01AED086C457}" srcOrd="0" destOrd="0" presId="urn:microsoft.com/office/officeart/2005/8/layout/orgChart1"/>
    <dgm:cxn modelId="{9B1C22FE-6136-4137-8AC8-13623C9FAC5D}" type="presParOf" srcId="{7DF22F18-528C-40C7-AF6F-01AED086C457}" destId="{D77C27DF-6F3A-478A-A790-5E6E2C2B3A7E}" srcOrd="0" destOrd="0" presId="urn:microsoft.com/office/officeart/2005/8/layout/orgChart1"/>
    <dgm:cxn modelId="{C9319B86-9A87-45C7-9521-717BEB4BD2F9}" type="presParOf" srcId="{7DF22F18-528C-40C7-AF6F-01AED086C457}" destId="{1AA7C50C-4EE9-4E58-B2F4-38D0B5A98EB2}" srcOrd="1" destOrd="0" presId="urn:microsoft.com/office/officeart/2005/8/layout/orgChart1"/>
    <dgm:cxn modelId="{C7C55ABA-671C-4F4E-B6E1-EE8DDDE79259}" type="presParOf" srcId="{A00A5771-A44B-4FAE-8048-F70E13A3BC9F}" destId="{F5940503-1BD3-48D5-ACF3-53599EF3C066}" srcOrd="1" destOrd="0" presId="urn:microsoft.com/office/officeart/2005/8/layout/orgChart1"/>
    <dgm:cxn modelId="{F8A06020-62A9-42D2-91B0-A3C7ED12C261}" type="presParOf" srcId="{A00A5771-A44B-4FAE-8048-F70E13A3BC9F}" destId="{8A1FB9C2-55E0-4212-BD8F-894E80AD71EF}" srcOrd="2" destOrd="0" presId="urn:microsoft.com/office/officeart/2005/8/layout/orgChart1"/>
    <dgm:cxn modelId="{2DD0E946-6EC0-41FB-99FE-5645BA24F683}" type="presParOf" srcId="{BCA4D428-02D3-48FF-8971-B9B0B6721625}" destId="{8CE32D17-DBB8-4FEC-8760-A37D9A841942}" srcOrd="2" destOrd="0" presId="urn:microsoft.com/office/officeart/2005/8/layout/orgChart1"/>
    <dgm:cxn modelId="{051DC1D3-0052-4520-9C28-BA2EB3AF1B5E}" type="presParOf" srcId="{EA414C7C-EE0E-4938-BAF5-DFBFD8C56705}" destId="{8823D1E3-30E7-47C1-AF2D-DA53CD034D37}" srcOrd="2" destOrd="0" presId="urn:microsoft.com/office/officeart/2005/8/layout/orgChar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57B4AC-22F4-4512-BC90-E5E4CA5E440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464F86C-4C0D-47A9-956B-326459AE9BEC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MX" sz="2000" b="1" dirty="0" smtClean="0">
              <a:latin typeface="Calibri" panose="020F0502020204030204" pitchFamily="34" charset="0"/>
            </a:rPr>
            <a:t>2009 a 2012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4F565C04-4284-4176-BE01-B396F3DB5DAD}" type="parTrans" cxnId="{B800FBFB-E262-41D9-98F0-1FB2088F9D9D}">
      <dgm:prSet/>
      <dgm:spPr/>
      <dgm:t>
        <a:bodyPr/>
        <a:lstStyle/>
        <a:p>
          <a:endParaRPr lang="es-CO" sz="1800"/>
        </a:p>
      </dgm:t>
    </dgm:pt>
    <dgm:pt modelId="{0302E504-65A2-47A5-BE4D-E75A2444B04E}" type="sibTrans" cxnId="{B800FBFB-E262-41D9-98F0-1FB2088F9D9D}">
      <dgm:prSet/>
      <dgm:spPr/>
      <dgm:t>
        <a:bodyPr/>
        <a:lstStyle/>
        <a:p>
          <a:endParaRPr lang="es-CO" sz="1800"/>
        </a:p>
      </dgm:t>
    </dgm:pt>
    <dgm:pt modelId="{4F4706B3-DF35-40F4-986A-6F2871E2AA80}">
      <dgm:prSet phldrT="[Texto]" custT="1"/>
      <dgm:spPr>
        <a:solidFill>
          <a:schemeClr val="accent1"/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1968 a 1990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963C8FD3-FB6F-4781-A8DD-3DED22A1802C}" type="parTrans" cxnId="{ADDE48F5-75E4-4B6F-B1D9-1F9FE6063C14}">
      <dgm:prSet/>
      <dgm:spPr/>
      <dgm:t>
        <a:bodyPr/>
        <a:lstStyle/>
        <a:p>
          <a:endParaRPr lang="es-CO" sz="1800"/>
        </a:p>
      </dgm:t>
    </dgm:pt>
    <dgm:pt modelId="{9E4165D9-2626-47F8-AF6A-B09599844F71}" type="sibTrans" cxnId="{ADDE48F5-75E4-4B6F-B1D9-1F9FE6063C14}">
      <dgm:prSet/>
      <dgm:spPr/>
      <dgm:t>
        <a:bodyPr/>
        <a:lstStyle/>
        <a:p>
          <a:endParaRPr lang="es-CO" sz="1800"/>
        </a:p>
      </dgm:t>
    </dgm:pt>
    <dgm:pt modelId="{2D0F903A-2C8D-43B1-8915-723FAAD40A22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Años 90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EDC99876-6BE9-496B-8DB6-2CE8B7C080B2}" type="parTrans" cxnId="{32197B0C-6F51-442C-9CB6-FEB3725F15F9}">
      <dgm:prSet/>
      <dgm:spPr/>
      <dgm:t>
        <a:bodyPr/>
        <a:lstStyle/>
        <a:p>
          <a:endParaRPr lang="es-CO" sz="1800"/>
        </a:p>
      </dgm:t>
    </dgm:pt>
    <dgm:pt modelId="{E9983898-E293-4A54-BD0F-EBF12C11FFA5}" type="sibTrans" cxnId="{32197B0C-6F51-442C-9CB6-FEB3725F15F9}">
      <dgm:prSet/>
      <dgm:spPr/>
      <dgm:t>
        <a:bodyPr/>
        <a:lstStyle/>
        <a:p>
          <a:endParaRPr lang="es-CO" sz="1800"/>
        </a:p>
      </dgm:t>
    </dgm:pt>
    <dgm:pt modelId="{983C5FF8-19BC-45F3-94F2-A7564CC5434A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2000 a 2008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11848222-D9AB-4949-A9F8-B54A625A160F}" type="parTrans" cxnId="{8F064963-9FC6-42EF-9C43-2C02CE0C2F5B}">
      <dgm:prSet/>
      <dgm:spPr/>
      <dgm:t>
        <a:bodyPr/>
        <a:lstStyle/>
        <a:p>
          <a:endParaRPr lang="es-CO" sz="1800"/>
        </a:p>
      </dgm:t>
    </dgm:pt>
    <dgm:pt modelId="{19266F99-AB3B-4104-9666-3AE664D88098}" type="sibTrans" cxnId="{8F064963-9FC6-42EF-9C43-2C02CE0C2F5B}">
      <dgm:prSet/>
      <dgm:spPr/>
      <dgm:t>
        <a:bodyPr/>
        <a:lstStyle/>
        <a:p>
          <a:endParaRPr lang="es-CO" sz="1800"/>
        </a:p>
      </dgm:t>
    </dgm:pt>
    <dgm:pt modelId="{D74B4D53-943E-42F6-82B2-CE8D66E08F56}" type="pres">
      <dgm:prSet presAssocID="{E657B4AC-22F4-4512-BC90-E5E4CA5E44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B24E598-05DD-4582-91BB-1A80A6AA86DA}" type="pres">
      <dgm:prSet presAssocID="{4F4706B3-DF35-40F4-986A-6F2871E2AA80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906E677-694A-4B5E-97C1-F43A9C93E6F0}" type="pres">
      <dgm:prSet presAssocID="{9E4165D9-2626-47F8-AF6A-B09599844F71}" presName="parTxOnlySpace" presStyleCnt="0"/>
      <dgm:spPr/>
    </dgm:pt>
    <dgm:pt modelId="{003DACBE-3A4D-4587-8430-1A9F891CABAB}" type="pres">
      <dgm:prSet presAssocID="{2D0F903A-2C8D-43B1-8915-723FAAD40A22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7E541B1-0F69-463B-8037-F7A0AFCB2A13}" type="pres">
      <dgm:prSet presAssocID="{E9983898-E293-4A54-BD0F-EBF12C11FFA5}" presName="parTxOnlySpace" presStyleCnt="0"/>
      <dgm:spPr/>
    </dgm:pt>
    <dgm:pt modelId="{0597108B-A29A-4D42-B54B-184FAEB2B4BF}" type="pres">
      <dgm:prSet presAssocID="{983C5FF8-19BC-45F3-94F2-A7564CC5434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B48C20B-D403-4A87-A961-7F7F20C31986}" type="pres">
      <dgm:prSet presAssocID="{19266F99-AB3B-4104-9666-3AE664D88098}" presName="parTxOnlySpace" presStyleCnt="0"/>
      <dgm:spPr/>
    </dgm:pt>
    <dgm:pt modelId="{3AF4C162-63E7-4956-95CA-A5262C7FF42D}" type="pres">
      <dgm:prSet presAssocID="{9464F86C-4C0D-47A9-956B-326459AE9BEC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ADDE48F5-75E4-4B6F-B1D9-1F9FE6063C14}" srcId="{E657B4AC-22F4-4512-BC90-E5E4CA5E4403}" destId="{4F4706B3-DF35-40F4-986A-6F2871E2AA80}" srcOrd="0" destOrd="0" parTransId="{963C8FD3-FB6F-4781-A8DD-3DED22A1802C}" sibTransId="{9E4165D9-2626-47F8-AF6A-B09599844F71}"/>
    <dgm:cxn modelId="{8F064963-9FC6-42EF-9C43-2C02CE0C2F5B}" srcId="{E657B4AC-22F4-4512-BC90-E5E4CA5E4403}" destId="{983C5FF8-19BC-45F3-94F2-A7564CC5434A}" srcOrd="2" destOrd="0" parTransId="{11848222-D9AB-4949-A9F8-B54A625A160F}" sibTransId="{19266F99-AB3B-4104-9666-3AE664D88098}"/>
    <dgm:cxn modelId="{32197B0C-6F51-442C-9CB6-FEB3725F15F9}" srcId="{E657B4AC-22F4-4512-BC90-E5E4CA5E4403}" destId="{2D0F903A-2C8D-43B1-8915-723FAAD40A22}" srcOrd="1" destOrd="0" parTransId="{EDC99876-6BE9-496B-8DB6-2CE8B7C080B2}" sibTransId="{E9983898-E293-4A54-BD0F-EBF12C11FFA5}"/>
    <dgm:cxn modelId="{53E3DFBC-AB96-4395-845A-79F11A88DB9A}" type="presOf" srcId="{4F4706B3-DF35-40F4-986A-6F2871E2AA80}" destId="{CB24E598-05DD-4582-91BB-1A80A6AA86DA}" srcOrd="0" destOrd="0" presId="urn:microsoft.com/office/officeart/2005/8/layout/chevron1"/>
    <dgm:cxn modelId="{C19C8A43-DAF2-4C62-B40C-97A3595DA589}" type="presOf" srcId="{2D0F903A-2C8D-43B1-8915-723FAAD40A22}" destId="{003DACBE-3A4D-4587-8430-1A9F891CABAB}" srcOrd="0" destOrd="0" presId="urn:microsoft.com/office/officeart/2005/8/layout/chevron1"/>
    <dgm:cxn modelId="{41EBB70A-E13C-4120-AE7B-6E0433118F95}" type="presOf" srcId="{983C5FF8-19BC-45F3-94F2-A7564CC5434A}" destId="{0597108B-A29A-4D42-B54B-184FAEB2B4BF}" srcOrd="0" destOrd="0" presId="urn:microsoft.com/office/officeart/2005/8/layout/chevron1"/>
    <dgm:cxn modelId="{B800FBFB-E262-41D9-98F0-1FB2088F9D9D}" srcId="{E657B4AC-22F4-4512-BC90-E5E4CA5E4403}" destId="{9464F86C-4C0D-47A9-956B-326459AE9BEC}" srcOrd="3" destOrd="0" parTransId="{4F565C04-4284-4176-BE01-B396F3DB5DAD}" sibTransId="{0302E504-65A2-47A5-BE4D-E75A2444B04E}"/>
    <dgm:cxn modelId="{84D8A9D5-2226-43B3-BCA7-D5BC7D38917A}" type="presOf" srcId="{9464F86C-4C0D-47A9-956B-326459AE9BEC}" destId="{3AF4C162-63E7-4956-95CA-A5262C7FF42D}" srcOrd="0" destOrd="0" presId="urn:microsoft.com/office/officeart/2005/8/layout/chevron1"/>
    <dgm:cxn modelId="{99BD1453-A7E9-49BD-82C9-59DAB376C414}" type="presOf" srcId="{E657B4AC-22F4-4512-BC90-E5E4CA5E4403}" destId="{D74B4D53-943E-42F6-82B2-CE8D66E08F56}" srcOrd="0" destOrd="0" presId="urn:microsoft.com/office/officeart/2005/8/layout/chevron1"/>
    <dgm:cxn modelId="{6F0DE9B1-AA09-4430-9472-A26803A8C5A3}" type="presParOf" srcId="{D74B4D53-943E-42F6-82B2-CE8D66E08F56}" destId="{CB24E598-05DD-4582-91BB-1A80A6AA86DA}" srcOrd="0" destOrd="0" presId="urn:microsoft.com/office/officeart/2005/8/layout/chevron1"/>
    <dgm:cxn modelId="{B6D6C456-3286-44D1-851D-EC1A9C3BEF1B}" type="presParOf" srcId="{D74B4D53-943E-42F6-82B2-CE8D66E08F56}" destId="{D906E677-694A-4B5E-97C1-F43A9C93E6F0}" srcOrd="1" destOrd="0" presId="urn:microsoft.com/office/officeart/2005/8/layout/chevron1"/>
    <dgm:cxn modelId="{C7A0D3C5-9392-47C9-BB34-70D191E406E3}" type="presParOf" srcId="{D74B4D53-943E-42F6-82B2-CE8D66E08F56}" destId="{003DACBE-3A4D-4587-8430-1A9F891CABAB}" srcOrd="2" destOrd="0" presId="urn:microsoft.com/office/officeart/2005/8/layout/chevron1"/>
    <dgm:cxn modelId="{F1A4B8E7-B946-41F1-AB1C-7359E88DA3DE}" type="presParOf" srcId="{D74B4D53-943E-42F6-82B2-CE8D66E08F56}" destId="{B7E541B1-0F69-463B-8037-F7A0AFCB2A13}" srcOrd="3" destOrd="0" presId="urn:microsoft.com/office/officeart/2005/8/layout/chevron1"/>
    <dgm:cxn modelId="{40394EA1-EFD7-44C0-8741-8253AE0D207F}" type="presParOf" srcId="{D74B4D53-943E-42F6-82B2-CE8D66E08F56}" destId="{0597108B-A29A-4D42-B54B-184FAEB2B4BF}" srcOrd="4" destOrd="0" presId="urn:microsoft.com/office/officeart/2005/8/layout/chevron1"/>
    <dgm:cxn modelId="{9AC74822-6351-46F8-8488-87F2BE2BCB33}" type="presParOf" srcId="{D74B4D53-943E-42F6-82B2-CE8D66E08F56}" destId="{BB48C20B-D403-4A87-A961-7F7F20C31986}" srcOrd="5" destOrd="0" presId="urn:microsoft.com/office/officeart/2005/8/layout/chevron1"/>
    <dgm:cxn modelId="{5807AEDC-3484-4E70-B8B6-803D19B417A0}" type="presParOf" srcId="{D74B4D53-943E-42F6-82B2-CE8D66E08F56}" destId="{3AF4C162-63E7-4956-95CA-A5262C7FF42D}" srcOrd="6" destOrd="0" presId="urn:microsoft.com/office/officeart/2005/8/layout/chevron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57B4AC-22F4-4512-BC90-E5E4CA5E440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464F86C-4C0D-47A9-956B-326459AE9BEC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MX" sz="2000" b="1" dirty="0" smtClean="0">
              <a:latin typeface="Calibri" panose="020F0502020204030204" pitchFamily="34" charset="0"/>
            </a:rPr>
            <a:t>2009 a 2012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4F565C04-4284-4176-BE01-B396F3DB5DAD}" type="parTrans" cxnId="{B800FBFB-E262-41D9-98F0-1FB2088F9D9D}">
      <dgm:prSet/>
      <dgm:spPr/>
      <dgm:t>
        <a:bodyPr/>
        <a:lstStyle/>
        <a:p>
          <a:endParaRPr lang="es-CO" sz="1800"/>
        </a:p>
      </dgm:t>
    </dgm:pt>
    <dgm:pt modelId="{0302E504-65A2-47A5-BE4D-E75A2444B04E}" type="sibTrans" cxnId="{B800FBFB-E262-41D9-98F0-1FB2088F9D9D}">
      <dgm:prSet/>
      <dgm:spPr/>
      <dgm:t>
        <a:bodyPr/>
        <a:lstStyle/>
        <a:p>
          <a:endParaRPr lang="es-CO" sz="1800"/>
        </a:p>
      </dgm:t>
    </dgm:pt>
    <dgm:pt modelId="{4F4706B3-DF35-40F4-986A-6F2871E2AA80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1968 a 1990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963C8FD3-FB6F-4781-A8DD-3DED22A1802C}" type="parTrans" cxnId="{ADDE48F5-75E4-4B6F-B1D9-1F9FE6063C14}">
      <dgm:prSet/>
      <dgm:spPr/>
      <dgm:t>
        <a:bodyPr/>
        <a:lstStyle/>
        <a:p>
          <a:endParaRPr lang="es-CO" sz="1800"/>
        </a:p>
      </dgm:t>
    </dgm:pt>
    <dgm:pt modelId="{9E4165D9-2626-47F8-AF6A-B09599844F71}" type="sibTrans" cxnId="{ADDE48F5-75E4-4B6F-B1D9-1F9FE6063C14}">
      <dgm:prSet/>
      <dgm:spPr/>
      <dgm:t>
        <a:bodyPr/>
        <a:lstStyle/>
        <a:p>
          <a:endParaRPr lang="es-CO" sz="1800"/>
        </a:p>
      </dgm:t>
    </dgm:pt>
    <dgm:pt modelId="{2D0F903A-2C8D-43B1-8915-723FAAD40A22}">
      <dgm:prSet phldrT="[Texto]" custT="1"/>
      <dgm:spPr>
        <a:solidFill>
          <a:schemeClr val="accent1"/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Años 90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EDC99876-6BE9-496B-8DB6-2CE8B7C080B2}" type="parTrans" cxnId="{32197B0C-6F51-442C-9CB6-FEB3725F15F9}">
      <dgm:prSet/>
      <dgm:spPr/>
      <dgm:t>
        <a:bodyPr/>
        <a:lstStyle/>
        <a:p>
          <a:endParaRPr lang="es-CO" sz="1800"/>
        </a:p>
      </dgm:t>
    </dgm:pt>
    <dgm:pt modelId="{E9983898-E293-4A54-BD0F-EBF12C11FFA5}" type="sibTrans" cxnId="{32197B0C-6F51-442C-9CB6-FEB3725F15F9}">
      <dgm:prSet/>
      <dgm:spPr/>
      <dgm:t>
        <a:bodyPr/>
        <a:lstStyle/>
        <a:p>
          <a:endParaRPr lang="es-CO" sz="1800"/>
        </a:p>
      </dgm:t>
    </dgm:pt>
    <dgm:pt modelId="{983C5FF8-19BC-45F3-94F2-A7564CC5434A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2000 a 2008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11848222-D9AB-4949-A9F8-B54A625A160F}" type="parTrans" cxnId="{8F064963-9FC6-42EF-9C43-2C02CE0C2F5B}">
      <dgm:prSet/>
      <dgm:spPr/>
      <dgm:t>
        <a:bodyPr/>
        <a:lstStyle/>
        <a:p>
          <a:endParaRPr lang="es-CO" sz="1800"/>
        </a:p>
      </dgm:t>
    </dgm:pt>
    <dgm:pt modelId="{19266F99-AB3B-4104-9666-3AE664D88098}" type="sibTrans" cxnId="{8F064963-9FC6-42EF-9C43-2C02CE0C2F5B}">
      <dgm:prSet/>
      <dgm:spPr/>
      <dgm:t>
        <a:bodyPr/>
        <a:lstStyle/>
        <a:p>
          <a:endParaRPr lang="es-CO" sz="1800"/>
        </a:p>
      </dgm:t>
    </dgm:pt>
    <dgm:pt modelId="{D74B4D53-943E-42F6-82B2-CE8D66E08F56}" type="pres">
      <dgm:prSet presAssocID="{E657B4AC-22F4-4512-BC90-E5E4CA5E44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B24E598-05DD-4582-91BB-1A80A6AA86DA}" type="pres">
      <dgm:prSet presAssocID="{4F4706B3-DF35-40F4-986A-6F2871E2AA80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906E677-694A-4B5E-97C1-F43A9C93E6F0}" type="pres">
      <dgm:prSet presAssocID="{9E4165D9-2626-47F8-AF6A-B09599844F71}" presName="parTxOnlySpace" presStyleCnt="0"/>
      <dgm:spPr/>
    </dgm:pt>
    <dgm:pt modelId="{003DACBE-3A4D-4587-8430-1A9F891CABAB}" type="pres">
      <dgm:prSet presAssocID="{2D0F903A-2C8D-43B1-8915-723FAAD40A22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7E541B1-0F69-463B-8037-F7A0AFCB2A13}" type="pres">
      <dgm:prSet presAssocID="{E9983898-E293-4A54-BD0F-EBF12C11FFA5}" presName="parTxOnlySpace" presStyleCnt="0"/>
      <dgm:spPr/>
    </dgm:pt>
    <dgm:pt modelId="{0597108B-A29A-4D42-B54B-184FAEB2B4BF}" type="pres">
      <dgm:prSet presAssocID="{983C5FF8-19BC-45F3-94F2-A7564CC5434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B48C20B-D403-4A87-A961-7F7F20C31986}" type="pres">
      <dgm:prSet presAssocID="{19266F99-AB3B-4104-9666-3AE664D88098}" presName="parTxOnlySpace" presStyleCnt="0"/>
      <dgm:spPr/>
    </dgm:pt>
    <dgm:pt modelId="{3AF4C162-63E7-4956-95CA-A5262C7FF42D}" type="pres">
      <dgm:prSet presAssocID="{9464F86C-4C0D-47A9-956B-326459AE9BEC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ADDE48F5-75E4-4B6F-B1D9-1F9FE6063C14}" srcId="{E657B4AC-22F4-4512-BC90-E5E4CA5E4403}" destId="{4F4706B3-DF35-40F4-986A-6F2871E2AA80}" srcOrd="0" destOrd="0" parTransId="{963C8FD3-FB6F-4781-A8DD-3DED22A1802C}" sibTransId="{9E4165D9-2626-47F8-AF6A-B09599844F71}"/>
    <dgm:cxn modelId="{8F064963-9FC6-42EF-9C43-2C02CE0C2F5B}" srcId="{E657B4AC-22F4-4512-BC90-E5E4CA5E4403}" destId="{983C5FF8-19BC-45F3-94F2-A7564CC5434A}" srcOrd="2" destOrd="0" parTransId="{11848222-D9AB-4949-A9F8-B54A625A160F}" sibTransId="{19266F99-AB3B-4104-9666-3AE664D88098}"/>
    <dgm:cxn modelId="{6CD9FF5E-5916-485B-8440-957789634C7D}" type="presOf" srcId="{4F4706B3-DF35-40F4-986A-6F2871E2AA80}" destId="{CB24E598-05DD-4582-91BB-1A80A6AA86DA}" srcOrd="0" destOrd="0" presId="urn:microsoft.com/office/officeart/2005/8/layout/chevron1"/>
    <dgm:cxn modelId="{32197B0C-6F51-442C-9CB6-FEB3725F15F9}" srcId="{E657B4AC-22F4-4512-BC90-E5E4CA5E4403}" destId="{2D0F903A-2C8D-43B1-8915-723FAAD40A22}" srcOrd="1" destOrd="0" parTransId="{EDC99876-6BE9-496B-8DB6-2CE8B7C080B2}" sibTransId="{E9983898-E293-4A54-BD0F-EBF12C11FFA5}"/>
    <dgm:cxn modelId="{FF5F4BB4-BBD1-4AB6-BC1E-289A731C68BF}" type="presOf" srcId="{9464F86C-4C0D-47A9-956B-326459AE9BEC}" destId="{3AF4C162-63E7-4956-95CA-A5262C7FF42D}" srcOrd="0" destOrd="0" presId="urn:microsoft.com/office/officeart/2005/8/layout/chevron1"/>
    <dgm:cxn modelId="{B064294A-7FFD-4A2D-B98A-22CF74D7C81A}" type="presOf" srcId="{E657B4AC-22F4-4512-BC90-E5E4CA5E4403}" destId="{D74B4D53-943E-42F6-82B2-CE8D66E08F56}" srcOrd="0" destOrd="0" presId="urn:microsoft.com/office/officeart/2005/8/layout/chevron1"/>
    <dgm:cxn modelId="{277979C1-77F3-427F-9D55-6CD45AA09D4E}" type="presOf" srcId="{2D0F903A-2C8D-43B1-8915-723FAAD40A22}" destId="{003DACBE-3A4D-4587-8430-1A9F891CABAB}" srcOrd="0" destOrd="0" presId="urn:microsoft.com/office/officeart/2005/8/layout/chevron1"/>
    <dgm:cxn modelId="{B800FBFB-E262-41D9-98F0-1FB2088F9D9D}" srcId="{E657B4AC-22F4-4512-BC90-E5E4CA5E4403}" destId="{9464F86C-4C0D-47A9-956B-326459AE9BEC}" srcOrd="3" destOrd="0" parTransId="{4F565C04-4284-4176-BE01-B396F3DB5DAD}" sibTransId="{0302E504-65A2-47A5-BE4D-E75A2444B04E}"/>
    <dgm:cxn modelId="{531E87B9-AE6C-42F9-918A-40973C8ECC2C}" type="presOf" srcId="{983C5FF8-19BC-45F3-94F2-A7564CC5434A}" destId="{0597108B-A29A-4D42-B54B-184FAEB2B4BF}" srcOrd="0" destOrd="0" presId="urn:microsoft.com/office/officeart/2005/8/layout/chevron1"/>
    <dgm:cxn modelId="{A6CE82E7-EF39-4349-A944-DB8AFA6CE174}" type="presParOf" srcId="{D74B4D53-943E-42F6-82B2-CE8D66E08F56}" destId="{CB24E598-05DD-4582-91BB-1A80A6AA86DA}" srcOrd="0" destOrd="0" presId="urn:microsoft.com/office/officeart/2005/8/layout/chevron1"/>
    <dgm:cxn modelId="{3C11ADF1-D89D-4C50-8117-12B2DD038605}" type="presParOf" srcId="{D74B4D53-943E-42F6-82B2-CE8D66E08F56}" destId="{D906E677-694A-4B5E-97C1-F43A9C93E6F0}" srcOrd="1" destOrd="0" presId="urn:microsoft.com/office/officeart/2005/8/layout/chevron1"/>
    <dgm:cxn modelId="{EDAE569F-BAF7-4A83-B73F-DFD0BDDF09C7}" type="presParOf" srcId="{D74B4D53-943E-42F6-82B2-CE8D66E08F56}" destId="{003DACBE-3A4D-4587-8430-1A9F891CABAB}" srcOrd="2" destOrd="0" presId="urn:microsoft.com/office/officeart/2005/8/layout/chevron1"/>
    <dgm:cxn modelId="{9D364CF6-360E-415C-B5B8-44F215CEB729}" type="presParOf" srcId="{D74B4D53-943E-42F6-82B2-CE8D66E08F56}" destId="{B7E541B1-0F69-463B-8037-F7A0AFCB2A13}" srcOrd="3" destOrd="0" presId="urn:microsoft.com/office/officeart/2005/8/layout/chevron1"/>
    <dgm:cxn modelId="{CF48C792-C451-491E-9164-A7DD181A3B49}" type="presParOf" srcId="{D74B4D53-943E-42F6-82B2-CE8D66E08F56}" destId="{0597108B-A29A-4D42-B54B-184FAEB2B4BF}" srcOrd="4" destOrd="0" presId="urn:microsoft.com/office/officeart/2005/8/layout/chevron1"/>
    <dgm:cxn modelId="{41CE840A-9967-4037-99A6-4F0F9731964A}" type="presParOf" srcId="{D74B4D53-943E-42F6-82B2-CE8D66E08F56}" destId="{BB48C20B-D403-4A87-A961-7F7F20C31986}" srcOrd="5" destOrd="0" presId="urn:microsoft.com/office/officeart/2005/8/layout/chevron1"/>
    <dgm:cxn modelId="{62B6CBD5-1422-497A-A85C-184C9DE46918}" type="presParOf" srcId="{D74B4D53-943E-42F6-82B2-CE8D66E08F56}" destId="{3AF4C162-63E7-4956-95CA-A5262C7FF42D}" srcOrd="6" destOrd="0" presId="urn:microsoft.com/office/officeart/2005/8/layout/chevron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657B4AC-22F4-4512-BC90-E5E4CA5E440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464F86C-4C0D-47A9-956B-326459AE9BEC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MX" sz="2000" b="1" dirty="0" smtClean="0">
              <a:latin typeface="Calibri" panose="020F0502020204030204" pitchFamily="34" charset="0"/>
            </a:rPr>
            <a:t>2009 a 2012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4F565C04-4284-4176-BE01-B396F3DB5DAD}" type="parTrans" cxnId="{B800FBFB-E262-41D9-98F0-1FB2088F9D9D}">
      <dgm:prSet/>
      <dgm:spPr/>
      <dgm:t>
        <a:bodyPr/>
        <a:lstStyle/>
        <a:p>
          <a:endParaRPr lang="es-CO"/>
        </a:p>
      </dgm:t>
    </dgm:pt>
    <dgm:pt modelId="{0302E504-65A2-47A5-BE4D-E75A2444B04E}" type="sibTrans" cxnId="{B800FBFB-E262-41D9-98F0-1FB2088F9D9D}">
      <dgm:prSet/>
      <dgm:spPr/>
      <dgm:t>
        <a:bodyPr/>
        <a:lstStyle/>
        <a:p>
          <a:endParaRPr lang="es-CO"/>
        </a:p>
      </dgm:t>
    </dgm:pt>
    <dgm:pt modelId="{4F4706B3-DF35-40F4-986A-6F2871E2AA80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1968 a 1990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963C8FD3-FB6F-4781-A8DD-3DED22A1802C}" type="parTrans" cxnId="{ADDE48F5-75E4-4B6F-B1D9-1F9FE6063C14}">
      <dgm:prSet/>
      <dgm:spPr/>
      <dgm:t>
        <a:bodyPr/>
        <a:lstStyle/>
        <a:p>
          <a:endParaRPr lang="es-CO"/>
        </a:p>
      </dgm:t>
    </dgm:pt>
    <dgm:pt modelId="{9E4165D9-2626-47F8-AF6A-B09599844F71}" type="sibTrans" cxnId="{ADDE48F5-75E4-4B6F-B1D9-1F9FE6063C14}">
      <dgm:prSet/>
      <dgm:spPr/>
      <dgm:t>
        <a:bodyPr/>
        <a:lstStyle/>
        <a:p>
          <a:endParaRPr lang="es-CO"/>
        </a:p>
      </dgm:t>
    </dgm:pt>
    <dgm:pt modelId="{2D0F903A-2C8D-43B1-8915-723FAAD40A22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Años 90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EDC99876-6BE9-496B-8DB6-2CE8B7C080B2}" type="parTrans" cxnId="{32197B0C-6F51-442C-9CB6-FEB3725F15F9}">
      <dgm:prSet/>
      <dgm:spPr/>
      <dgm:t>
        <a:bodyPr/>
        <a:lstStyle/>
        <a:p>
          <a:endParaRPr lang="es-CO"/>
        </a:p>
      </dgm:t>
    </dgm:pt>
    <dgm:pt modelId="{E9983898-E293-4A54-BD0F-EBF12C11FFA5}" type="sibTrans" cxnId="{32197B0C-6F51-442C-9CB6-FEB3725F15F9}">
      <dgm:prSet/>
      <dgm:spPr/>
      <dgm:t>
        <a:bodyPr/>
        <a:lstStyle/>
        <a:p>
          <a:endParaRPr lang="es-CO"/>
        </a:p>
      </dgm:t>
    </dgm:pt>
    <dgm:pt modelId="{983C5FF8-19BC-45F3-94F2-A7564CC5434A}">
      <dgm:prSet phldrT="[Texto]" custT="1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2000 a 2008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11848222-D9AB-4949-A9F8-B54A625A160F}" type="parTrans" cxnId="{8F064963-9FC6-42EF-9C43-2C02CE0C2F5B}">
      <dgm:prSet/>
      <dgm:spPr/>
      <dgm:t>
        <a:bodyPr/>
        <a:lstStyle/>
        <a:p>
          <a:endParaRPr lang="es-CO"/>
        </a:p>
      </dgm:t>
    </dgm:pt>
    <dgm:pt modelId="{19266F99-AB3B-4104-9666-3AE664D88098}" type="sibTrans" cxnId="{8F064963-9FC6-42EF-9C43-2C02CE0C2F5B}">
      <dgm:prSet/>
      <dgm:spPr/>
      <dgm:t>
        <a:bodyPr/>
        <a:lstStyle/>
        <a:p>
          <a:endParaRPr lang="es-CO"/>
        </a:p>
      </dgm:t>
    </dgm:pt>
    <dgm:pt modelId="{D74B4D53-943E-42F6-82B2-CE8D66E08F56}" type="pres">
      <dgm:prSet presAssocID="{E657B4AC-22F4-4512-BC90-E5E4CA5E44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B24E598-05DD-4582-91BB-1A80A6AA86DA}" type="pres">
      <dgm:prSet presAssocID="{4F4706B3-DF35-40F4-986A-6F2871E2AA80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906E677-694A-4B5E-97C1-F43A9C93E6F0}" type="pres">
      <dgm:prSet presAssocID="{9E4165D9-2626-47F8-AF6A-B09599844F71}" presName="parTxOnlySpace" presStyleCnt="0"/>
      <dgm:spPr/>
    </dgm:pt>
    <dgm:pt modelId="{003DACBE-3A4D-4587-8430-1A9F891CABAB}" type="pres">
      <dgm:prSet presAssocID="{2D0F903A-2C8D-43B1-8915-723FAAD40A22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7E541B1-0F69-463B-8037-F7A0AFCB2A13}" type="pres">
      <dgm:prSet presAssocID="{E9983898-E293-4A54-BD0F-EBF12C11FFA5}" presName="parTxOnlySpace" presStyleCnt="0"/>
      <dgm:spPr/>
    </dgm:pt>
    <dgm:pt modelId="{0597108B-A29A-4D42-B54B-184FAEB2B4BF}" type="pres">
      <dgm:prSet presAssocID="{983C5FF8-19BC-45F3-94F2-A7564CC5434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B48C20B-D403-4A87-A961-7F7F20C31986}" type="pres">
      <dgm:prSet presAssocID="{19266F99-AB3B-4104-9666-3AE664D88098}" presName="parTxOnlySpace" presStyleCnt="0"/>
      <dgm:spPr/>
    </dgm:pt>
    <dgm:pt modelId="{3AF4C162-63E7-4956-95CA-A5262C7FF42D}" type="pres">
      <dgm:prSet presAssocID="{9464F86C-4C0D-47A9-956B-326459AE9BEC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ADDE48F5-75E4-4B6F-B1D9-1F9FE6063C14}" srcId="{E657B4AC-22F4-4512-BC90-E5E4CA5E4403}" destId="{4F4706B3-DF35-40F4-986A-6F2871E2AA80}" srcOrd="0" destOrd="0" parTransId="{963C8FD3-FB6F-4781-A8DD-3DED22A1802C}" sibTransId="{9E4165D9-2626-47F8-AF6A-B09599844F71}"/>
    <dgm:cxn modelId="{8F064963-9FC6-42EF-9C43-2C02CE0C2F5B}" srcId="{E657B4AC-22F4-4512-BC90-E5E4CA5E4403}" destId="{983C5FF8-19BC-45F3-94F2-A7564CC5434A}" srcOrd="2" destOrd="0" parTransId="{11848222-D9AB-4949-A9F8-B54A625A160F}" sibTransId="{19266F99-AB3B-4104-9666-3AE664D88098}"/>
    <dgm:cxn modelId="{32197B0C-6F51-442C-9CB6-FEB3725F15F9}" srcId="{E657B4AC-22F4-4512-BC90-E5E4CA5E4403}" destId="{2D0F903A-2C8D-43B1-8915-723FAAD40A22}" srcOrd="1" destOrd="0" parTransId="{EDC99876-6BE9-496B-8DB6-2CE8B7C080B2}" sibTransId="{E9983898-E293-4A54-BD0F-EBF12C11FFA5}"/>
    <dgm:cxn modelId="{D6C1F5C0-CA47-42CD-82BC-A47237BEF3E4}" type="presOf" srcId="{9464F86C-4C0D-47A9-956B-326459AE9BEC}" destId="{3AF4C162-63E7-4956-95CA-A5262C7FF42D}" srcOrd="0" destOrd="0" presId="urn:microsoft.com/office/officeart/2005/8/layout/chevron1"/>
    <dgm:cxn modelId="{AC933C19-92A7-4674-BD6B-61BE5ED90CD8}" type="presOf" srcId="{2D0F903A-2C8D-43B1-8915-723FAAD40A22}" destId="{003DACBE-3A4D-4587-8430-1A9F891CABAB}" srcOrd="0" destOrd="0" presId="urn:microsoft.com/office/officeart/2005/8/layout/chevron1"/>
    <dgm:cxn modelId="{4DD5B27D-0988-4A39-9305-3E8FA9A394CE}" type="presOf" srcId="{4F4706B3-DF35-40F4-986A-6F2871E2AA80}" destId="{CB24E598-05DD-4582-91BB-1A80A6AA86DA}" srcOrd="0" destOrd="0" presId="urn:microsoft.com/office/officeart/2005/8/layout/chevron1"/>
    <dgm:cxn modelId="{938577C0-2E0D-4A89-8729-50A767C23ED5}" type="presOf" srcId="{983C5FF8-19BC-45F3-94F2-A7564CC5434A}" destId="{0597108B-A29A-4D42-B54B-184FAEB2B4BF}" srcOrd="0" destOrd="0" presId="urn:microsoft.com/office/officeart/2005/8/layout/chevron1"/>
    <dgm:cxn modelId="{B800FBFB-E262-41D9-98F0-1FB2088F9D9D}" srcId="{E657B4AC-22F4-4512-BC90-E5E4CA5E4403}" destId="{9464F86C-4C0D-47A9-956B-326459AE9BEC}" srcOrd="3" destOrd="0" parTransId="{4F565C04-4284-4176-BE01-B396F3DB5DAD}" sibTransId="{0302E504-65A2-47A5-BE4D-E75A2444B04E}"/>
    <dgm:cxn modelId="{089E3C0E-A7B0-4600-94D7-7AFCA3F7B1D9}" type="presOf" srcId="{E657B4AC-22F4-4512-BC90-E5E4CA5E4403}" destId="{D74B4D53-943E-42F6-82B2-CE8D66E08F56}" srcOrd="0" destOrd="0" presId="urn:microsoft.com/office/officeart/2005/8/layout/chevron1"/>
    <dgm:cxn modelId="{8E6152D6-D154-41FF-8F52-B1A55F616019}" type="presParOf" srcId="{D74B4D53-943E-42F6-82B2-CE8D66E08F56}" destId="{CB24E598-05DD-4582-91BB-1A80A6AA86DA}" srcOrd="0" destOrd="0" presId="urn:microsoft.com/office/officeart/2005/8/layout/chevron1"/>
    <dgm:cxn modelId="{D9AF2166-F238-4E61-8666-FB94C7F2EFBC}" type="presParOf" srcId="{D74B4D53-943E-42F6-82B2-CE8D66E08F56}" destId="{D906E677-694A-4B5E-97C1-F43A9C93E6F0}" srcOrd="1" destOrd="0" presId="urn:microsoft.com/office/officeart/2005/8/layout/chevron1"/>
    <dgm:cxn modelId="{1E981821-C988-471B-83C2-720322B6E513}" type="presParOf" srcId="{D74B4D53-943E-42F6-82B2-CE8D66E08F56}" destId="{003DACBE-3A4D-4587-8430-1A9F891CABAB}" srcOrd="2" destOrd="0" presId="urn:microsoft.com/office/officeart/2005/8/layout/chevron1"/>
    <dgm:cxn modelId="{FAFCC750-99B0-4996-AD4D-C6F5A7D53E2E}" type="presParOf" srcId="{D74B4D53-943E-42F6-82B2-CE8D66E08F56}" destId="{B7E541B1-0F69-463B-8037-F7A0AFCB2A13}" srcOrd="3" destOrd="0" presId="urn:microsoft.com/office/officeart/2005/8/layout/chevron1"/>
    <dgm:cxn modelId="{AF1C9F49-76FC-4359-99E6-D4614750978B}" type="presParOf" srcId="{D74B4D53-943E-42F6-82B2-CE8D66E08F56}" destId="{0597108B-A29A-4D42-B54B-184FAEB2B4BF}" srcOrd="4" destOrd="0" presId="urn:microsoft.com/office/officeart/2005/8/layout/chevron1"/>
    <dgm:cxn modelId="{4036FA90-0A05-4518-AAD8-0CDEFF520391}" type="presParOf" srcId="{D74B4D53-943E-42F6-82B2-CE8D66E08F56}" destId="{BB48C20B-D403-4A87-A961-7F7F20C31986}" srcOrd="5" destOrd="0" presId="urn:microsoft.com/office/officeart/2005/8/layout/chevron1"/>
    <dgm:cxn modelId="{08E89825-5F04-4D48-9C53-BDB6102D74F2}" type="presParOf" srcId="{D74B4D53-943E-42F6-82B2-CE8D66E08F56}" destId="{3AF4C162-63E7-4956-95CA-A5262C7FF42D}" srcOrd="6" destOrd="0" presId="urn:microsoft.com/office/officeart/2005/8/layout/chevron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57B4AC-22F4-4512-BC90-E5E4CA5E440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464F86C-4C0D-47A9-956B-326459AE9BEC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MX" sz="2000" b="1" dirty="0" smtClean="0">
              <a:latin typeface="Calibri" panose="020F0502020204030204" pitchFamily="34" charset="0"/>
            </a:rPr>
            <a:t>2009 a 2012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4F565C04-4284-4176-BE01-B396F3DB5DAD}" type="parTrans" cxnId="{B800FBFB-E262-41D9-98F0-1FB2088F9D9D}">
      <dgm:prSet/>
      <dgm:spPr/>
      <dgm:t>
        <a:bodyPr/>
        <a:lstStyle/>
        <a:p>
          <a:endParaRPr lang="es-CO"/>
        </a:p>
      </dgm:t>
    </dgm:pt>
    <dgm:pt modelId="{0302E504-65A2-47A5-BE4D-E75A2444B04E}" type="sibTrans" cxnId="{B800FBFB-E262-41D9-98F0-1FB2088F9D9D}">
      <dgm:prSet/>
      <dgm:spPr/>
      <dgm:t>
        <a:bodyPr/>
        <a:lstStyle/>
        <a:p>
          <a:endParaRPr lang="es-CO"/>
        </a:p>
      </dgm:t>
    </dgm:pt>
    <dgm:pt modelId="{4F4706B3-DF35-40F4-986A-6F2871E2AA80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1968 a 1990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963C8FD3-FB6F-4781-A8DD-3DED22A1802C}" type="parTrans" cxnId="{ADDE48F5-75E4-4B6F-B1D9-1F9FE6063C14}">
      <dgm:prSet/>
      <dgm:spPr/>
      <dgm:t>
        <a:bodyPr/>
        <a:lstStyle/>
        <a:p>
          <a:endParaRPr lang="es-CO"/>
        </a:p>
      </dgm:t>
    </dgm:pt>
    <dgm:pt modelId="{9E4165D9-2626-47F8-AF6A-B09599844F71}" type="sibTrans" cxnId="{ADDE48F5-75E4-4B6F-B1D9-1F9FE6063C14}">
      <dgm:prSet/>
      <dgm:spPr/>
      <dgm:t>
        <a:bodyPr/>
        <a:lstStyle/>
        <a:p>
          <a:endParaRPr lang="es-CO"/>
        </a:p>
      </dgm:t>
    </dgm:pt>
    <dgm:pt modelId="{2D0F903A-2C8D-43B1-8915-723FAAD40A22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Años 90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EDC99876-6BE9-496B-8DB6-2CE8B7C080B2}" type="parTrans" cxnId="{32197B0C-6F51-442C-9CB6-FEB3725F15F9}">
      <dgm:prSet/>
      <dgm:spPr/>
      <dgm:t>
        <a:bodyPr/>
        <a:lstStyle/>
        <a:p>
          <a:endParaRPr lang="es-CO"/>
        </a:p>
      </dgm:t>
    </dgm:pt>
    <dgm:pt modelId="{E9983898-E293-4A54-BD0F-EBF12C11FFA5}" type="sibTrans" cxnId="{32197B0C-6F51-442C-9CB6-FEB3725F15F9}">
      <dgm:prSet/>
      <dgm:spPr/>
      <dgm:t>
        <a:bodyPr/>
        <a:lstStyle/>
        <a:p>
          <a:endParaRPr lang="es-CO"/>
        </a:p>
      </dgm:t>
    </dgm:pt>
    <dgm:pt modelId="{983C5FF8-19BC-45F3-94F2-A7564CC5434A}">
      <dgm:prSet phldrT="[Texto]" custT="1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2000 a 2008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11848222-D9AB-4949-A9F8-B54A625A160F}" type="parTrans" cxnId="{8F064963-9FC6-42EF-9C43-2C02CE0C2F5B}">
      <dgm:prSet/>
      <dgm:spPr/>
      <dgm:t>
        <a:bodyPr/>
        <a:lstStyle/>
        <a:p>
          <a:endParaRPr lang="es-CO"/>
        </a:p>
      </dgm:t>
    </dgm:pt>
    <dgm:pt modelId="{19266F99-AB3B-4104-9666-3AE664D88098}" type="sibTrans" cxnId="{8F064963-9FC6-42EF-9C43-2C02CE0C2F5B}">
      <dgm:prSet/>
      <dgm:spPr/>
      <dgm:t>
        <a:bodyPr/>
        <a:lstStyle/>
        <a:p>
          <a:endParaRPr lang="es-CO"/>
        </a:p>
      </dgm:t>
    </dgm:pt>
    <dgm:pt modelId="{D74B4D53-943E-42F6-82B2-CE8D66E08F56}" type="pres">
      <dgm:prSet presAssocID="{E657B4AC-22F4-4512-BC90-E5E4CA5E44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B24E598-05DD-4582-91BB-1A80A6AA86DA}" type="pres">
      <dgm:prSet presAssocID="{4F4706B3-DF35-40F4-986A-6F2871E2AA80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906E677-694A-4B5E-97C1-F43A9C93E6F0}" type="pres">
      <dgm:prSet presAssocID="{9E4165D9-2626-47F8-AF6A-B09599844F71}" presName="parTxOnlySpace" presStyleCnt="0"/>
      <dgm:spPr/>
    </dgm:pt>
    <dgm:pt modelId="{003DACBE-3A4D-4587-8430-1A9F891CABAB}" type="pres">
      <dgm:prSet presAssocID="{2D0F903A-2C8D-43B1-8915-723FAAD40A22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7E541B1-0F69-463B-8037-F7A0AFCB2A13}" type="pres">
      <dgm:prSet presAssocID="{E9983898-E293-4A54-BD0F-EBF12C11FFA5}" presName="parTxOnlySpace" presStyleCnt="0"/>
      <dgm:spPr/>
    </dgm:pt>
    <dgm:pt modelId="{0597108B-A29A-4D42-B54B-184FAEB2B4BF}" type="pres">
      <dgm:prSet presAssocID="{983C5FF8-19BC-45F3-94F2-A7564CC5434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B48C20B-D403-4A87-A961-7F7F20C31986}" type="pres">
      <dgm:prSet presAssocID="{19266F99-AB3B-4104-9666-3AE664D88098}" presName="parTxOnlySpace" presStyleCnt="0"/>
      <dgm:spPr/>
    </dgm:pt>
    <dgm:pt modelId="{3AF4C162-63E7-4956-95CA-A5262C7FF42D}" type="pres">
      <dgm:prSet presAssocID="{9464F86C-4C0D-47A9-956B-326459AE9BEC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ADDE48F5-75E4-4B6F-B1D9-1F9FE6063C14}" srcId="{E657B4AC-22F4-4512-BC90-E5E4CA5E4403}" destId="{4F4706B3-DF35-40F4-986A-6F2871E2AA80}" srcOrd="0" destOrd="0" parTransId="{963C8FD3-FB6F-4781-A8DD-3DED22A1802C}" sibTransId="{9E4165D9-2626-47F8-AF6A-B09599844F71}"/>
    <dgm:cxn modelId="{8F064963-9FC6-42EF-9C43-2C02CE0C2F5B}" srcId="{E657B4AC-22F4-4512-BC90-E5E4CA5E4403}" destId="{983C5FF8-19BC-45F3-94F2-A7564CC5434A}" srcOrd="2" destOrd="0" parTransId="{11848222-D9AB-4949-A9F8-B54A625A160F}" sibTransId="{19266F99-AB3B-4104-9666-3AE664D88098}"/>
    <dgm:cxn modelId="{09407F9E-678B-47A3-B703-65EBA493CC4D}" type="presOf" srcId="{E657B4AC-22F4-4512-BC90-E5E4CA5E4403}" destId="{D74B4D53-943E-42F6-82B2-CE8D66E08F56}" srcOrd="0" destOrd="0" presId="urn:microsoft.com/office/officeart/2005/8/layout/chevron1"/>
    <dgm:cxn modelId="{32197B0C-6F51-442C-9CB6-FEB3725F15F9}" srcId="{E657B4AC-22F4-4512-BC90-E5E4CA5E4403}" destId="{2D0F903A-2C8D-43B1-8915-723FAAD40A22}" srcOrd="1" destOrd="0" parTransId="{EDC99876-6BE9-496B-8DB6-2CE8B7C080B2}" sibTransId="{E9983898-E293-4A54-BD0F-EBF12C11FFA5}"/>
    <dgm:cxn modelId="{2460E451-361A-44E3-86F8-3FE04E2DE5F9}" type="presOf" srcId="{983C5FF8-19BC-45F3-94F2-A7564CC5434A}" destId="{0597108B-A29A-4D42-B54B-184FAEB2B4BF}" srcOrd="0" destOrd="0" presId="urn:microsoft.com/office/officeart/2005/8/layout/chevron1"/>
    <dgm:cxn modelId="{EFF24D30-148D-4A5F-919D-CBFF811FC718}" type="presOf" srcId="{9464F86C-4C0D-47A9-956B-326459AE9BEC}" destId="{3AF4C162-63E7-4956-95CA-A5262C7FF42D}" srcOrd="0" destOrd="0" presId="urn:microsoft.com/office/officeart/2005/8/layout/chevron1"/>
    <dgm:cxn modelId="{DC330A8A-B173-4DD5-940D-4D806FA1447C}" type="presOf" srcId="{2D0F903A-2C8D-43B1-8915-723FAAD40A22}" destId="{003DACBE-3A4D-4587-8430-1A9F891CABAB}" srcOrd="0" destOrd="0" presId="urn:microsoft.com/office/officeart/2005/8/layout/chevron1"/>
    <dgm:cxn modelId="{B800FBFB-E262-41D9-98F0-1FB2088F9D9D}" srcId="{E657B4AC-22F4-4512-BC90-E5E4CA5E4403}" destId="{9464F86C-4C0D-47A9-956B-326459AE9BEC}" srcOrd="3" destOrd="0" parTransId="{4F565C04-4284-4176-BE01-B396F3DB5DAD}" sibTransId="{0302E504-65A2-47A5-BE4D-E75A2444B04E}"/>
    <dgm:cxn modelId="{2491F7F5-F1ED-4EA4-AA1E-70A40AC03084}" type="presOf" srcId="{4F4706B3-DF35-40F4-986A-6F2871E2AA80}" destId="{CB24E598-05DD-4582-91BB-1A80A6AA86DA}" srcOrd="0" destOrd="0" presId="urn:microsoft.com/office/officeart/2005/8/layout/chevron1"/>
    <dgm:cxn modelId="{381EF725-3D38-4645-92BB-E4301B4769A2}" type="presParOf" srcId="{D74B4D53-943E-42F6-82B2-CE8D66E08F56}" destId="{CB24E598-05DD-4582-91BB-1A80A6AA86DA}" srcOrd="0" destOrd="0" presId="urn:microsoft.com/office/officeart/2005/8/layout/chevron1"/>
    <dgm:cxn modelId="{860F5150-EA32-4781-A339-987D15D3883D}" type="presParOf" srcId="{D74B4D53-943E-42F6-82B2-CE8D66E08F56}" destId="{D906E677-694A-4B5E-97C1-F43A9C93E6F0}" srcOrd="1" destOrd="0" presId="urn:microsoft.com/office/officeart/2005/8/layout/chevron1"/>
    <dgm:cxn modelId="{9FB6B844-CFD4-42AE-835C-16B915ED8F35}" type="presParOf" srcId="{D74B4D53-943E-42F6-82B2-CE8D66E08F56}" destId="{003DACBE-3A4D-4587-8430-1A9F891CABAB}" srcOrd="2" destOrd="0" presId="urn:microsoft.com/office/officeart/2005/8/layout/chevron1"/>
    <dgm:cxn modelId="{E2C47B27-3F5A-4276-9F74-8B632396056A}" type="presParOf" srcId="{D74B4D53-943E-42F6-82B2-CE8D66E08F56}" destId="{B7E541B1-0F69-463B-8037-F7A0AFCB2A13}" srcOrd="3" destOrd="0" presId="urn:microsoft.com/office/officeart/2005/8/layout/chevron1"/>
    <dgm:cxn modelId="{9DF742AE-114C-4941-8A84-D2F6F196F23E}" type="presParOf" srcId="{D74B4D53-943E-42F6-82B2-CE8D66E08F56}" destId="{0597108B-A29A-4D42-B54B-184FAEB2B4BF}" srcOrd="4" destOrd="0" presId="urn:microsoft.com/office/officeart/2005/8/layout/chevron1"/>
    <dgm:cxn modelId="{BA842AA2-526D-44B2-A51C-0D85372B26BA}" type="presParOf" srcId="{D74B4D53-943E-42F6-82B2-CE8D66E08F56}" destId="{BB48C20B-D403-4A87-A961-7F7F20C31986}" srcOrd="5" destOrd="0" presId="urn:microsoft.com/office/officeart/2005/8/layout/chevron1"/>
    <dgm:cxn modelId="{6EC9A25C-373D-414F-BAFC-4B95BEF5CE3D}" type="presParOf" srcId="{D74B4D53-943E-42F6-82B2-CE8D66E08F56}" destId="{3AF4C162-63E7-4956-95CA-A5262C7FF42D}" srcOrd="6" destOrd="0" presId="urn:microsoft.com/office/officeart/2005/8/layout/chevron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657B4AC-22F4-4512-BC90-E5E4CA5E440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464F86C-4C0D-47A9-956B-326459AE9BEC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MX" sz="2000" b="1" dirty="0" smtClean="0">
              <a:latin typeface="Calibri" panose="020F0502020204030204" pitchFamily="34" charset="0"/>
            </a:rPr>
            <a:t>2009 a 2012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4F565C04-4284-4176-BE01-B396F3DB5DAD}" type="parTrans" cxnId="{B800FBFB-E262-41D9-98F0-1FB2088F9D9D}">
      <dgm:prSet/>
      <dgm:spPr/>
      <dgm:t>
        <a:bodyPr/>
        <a:lstStyle/>
        <a:p>
          <a:endParaRPr lang="es-CO"/>
        </a:p>
      </dgm:t>
    </dgm:pt>
    <dgm:pt modelId="{0302E504-65A2-47A5-BE4D-E75A2444B04E}" type="sibTrans" cxnId="{B800FBFB-E262-41D9-98F0-1FB2088F9D9D}">
      <dgm:prSet/>
      <dgm:spPr/>
      <dgm:t>
        <a:bodyPr/>
        <a:lstStyle/>
        <a:p>
          <a:endParaRPr lang="es-CO"/>
        </a:p>
      </dgm:t>
    </dgm:pt>
    <dgm:pt modelId="{4F4706B3-DF35-40F4-986A-6F2871E2AA80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1968 a 1990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963C8FD3-FB6F-4781-A8DD-3DED22A1802C}" type="parTrans" cxnId="{ADDE48F5-75E4-4B6F-B1D9-1F9FE6063C14}">
      <dgm:prSet/>
      <dgm:spPr/>
      <dgm:t>
        <a:bodyPr/>
        <a:lstStyle/>
        <a:p>
          <a:endParaRPr lang="es-CO"/>
        </a:p>
      </dgm:t>
    </dgm:pt>
    <dgm:pt modelId="{9E4165D9-2626-47F8-AF6A-B09599844F71}" type="sibTrans" cxnId="{ADDE48F5-75E4-4B6F-B1D9-1F9FE6063C14}">
      <dgm:prSet/>
      <dgm:spPr/>
      <dgm:t>
        <a:bodyPr/>
        <a:lstStyle/>
        <a:p>
          <a:endParaRPr lang="es-CO"/>
        </a:p>
      </dgm:t>
    </dgm:pt>
    <dgm:pt modelId="{2D0F903A-2C8D-43B1-8915-723FAAD40A22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Años 90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EDC99876-6BE9-496B-8DB6-2CE8B7C080B2}" type="parTrans" cxnId="{32197B0C-6F51-442C-9CB6-FEB3725F15F9}">
      <dgm:prSet/>
      <dgm:spPr/>
      <dgm:t>
        <a:bodyPr/>
        <a:lstStyle/>
        <a:p>
          <a:endParaRPr lang="es-CO"/>
        </a:p>
      </dgm:t>
    </dgm:pt>
    <dgm:pt modelId="{E9983898-E293-4A54-BD0F-EBF12C11FFA5}" type="sibTrans" cxnId="{32197B0C-6F51-442C-9CB6-FEB3725F15F9}">
      <dgm:prSet/>
      <dgm:spPr/>
      <dgm:t>
        <a:bodyPr/>
        <a:lstStyle/>
        <a:p>
          <a:endParaRPr lang="es-CO"/>
        </a:p>
      </dgm:t>
    </dgm:pt>
    <dgm:pt modelId="{983C5FF8-19BC-45F3-94F2-A7564CC5434A}">
      <dgm:prSet phldrT="[Texto]" custT="1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2000 a 2008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11848222-D9AB-4949-A9F8-B54A625A160F}" type="parTrans" cxnId="{8F064963-9FC6-42EF-9C43-2C02CE0C2F5B}">
      <dgm:prSet/>
      <dgm:spPr/>
      <dgm:t>
        <a:bodyPr/>
        <a:lstStyle/>
        <a:p>
          <a:endParaRPr lang="es-CO"/>
        </a:p>
      </dgm:t>
    </dgm:pt>
    <dgm:pt modelId="{19266F99-AB3B-4104-9666-3AE664D88098}" type="sibTrans" cxnId="{8F064963-9FC6-42EF-9C43-2C02CE0C2F5B}">
      <dgm:prSet/>
      <dgm:spPr/>
      <dgm:t>
        <a:bodyPr/>
        <a:lstStyle/>
        <a:p>
          <a:endParaRPr lang="es-CO"/>
        </a:p>
      </dgm:t>
    </dgm:pt>
    <dgm:pt modelId="{D74B4D53-943E-42F6-82B2-CE8D66E08F56}" type="pres">
      <dgm:prSet presAssocID="{E657B4AC-22F4-4512-BC90-E5E4CA5E44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B24E598-05DD-4582-91BB-1A80A6AA86DA}" type="pres">
      <dgm:prSet presAssocID="{4F4706B3-DF35-40F4-986A-6F2871E2AA80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906E677-694A-4B5E-97C1-F43A9C93E6F0}" type="pres">
      <dgm:prSet presAssocID="{9E4165D9-2626-47F8-AF6A-B09599844F71}" presName="parTxOnlySpace" presStyleCnt="0"/>
      <dgm:spPr/>
    </dgm:pt>
    <dgm:pt modelId="{003DACBE-3A4D-4587-8430-1A9F891CABAB}" type="pres">
      <dgm:prSet presAssocID="{2D0F903A-2C8D-43B1-8915-723FAAD40A22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7E541B1-0F69-463B-8037-F7A0AFCB2A13}" type="pres">
      <dgm:prSet presAssocID="{E9983898-E293-4A54-BD0F-EBF12C11FFA5}" presName="parTxOnlySpace" presStyleCnt="0"/>
      <dgm:spPr/>
    </dgm:pt>
    <dgm:pt modelId="{0597108B-A29A-4D42-B54B-184FAEB2B4BF}" type="pres">
      <dgm:prSet presAssocID="{983C5FF8-19BC-45F3-94F2-A7564CC5434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B48C20B-D403-4A87-A961-7F7F20C31986}" type="pres">
      <dgm:prSet presAssocID="{19266F99-AB3B-4104-9666-3AE664D88098}" presName="parTxOnlySpace" presStyleCnt="0"/>
      <dgm:spPr/>
    </dgm:pt>
    <dgm:pt modelId="{3AF4C162-63E7-4956-95CA-A5262C7FF42D}" type="pres">
      <dgm:prSet presAssocID="{9464F86C-4C0D-47A9-956B-326459AE9BEC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ADDE48F5-75E4-4B6F-B1D9-1F9FE6063C14}" srcId="{E657B4AC-22F4-4512-BC90-E5E4CA5E4403}" destId="{4F4706B3-DF35-40F4-986A-6F2871E2AA80}" srcOrd="0" destOrd="0" parTransId="{963C8FD3-FB6F-4781-A8DD-3DED22A1802C}" sibTransId="{9E4165D9-2626-47F8-AF6A-B09599844F71}"/>
    <dgm:cxn modelId="{8F064963-9FC6-42EF-9C43-2C02CE0C2F5B}" srcId="{E657B4AC-22F4-4512-BC90-E5E4CA5E4403}" destId="{983C5FF8-19BC-45F3-94F2-A7564CC5434A}" srcOrd="2" destOrd="0" parTransId="{11848222-D9AB-4949-A9F8-B54A625A160F}" sibTransId="{19266F99-AB3B-4104-9666-3AE664D88098}"/>
    <dgm:cxn modelId="{32197B0C-6F51-442C-9CB6-FEB3725F15F9}" srcId="{E657B4AC-22F4-4512-BC90-E5E4CA5E4403}" destId="{2D0F903A-2C8D-43B1-8915-723FAAD40A22}" srcOrd="1" destOrd="0" parTransId="{EDC99876-6BE9-496B-8DB6-2CE8B7C080B2}" sibTransId="{E9983898-E293-4A54-BD0F-EBF12C11FFA5}"/>
    <dgm:cxn modelId="{6B18BCC8-E655-470F-AA83-6AC49CB0BD82}" type="presOf" srcId="{4F4706B3-DF35-40F4-986A-6F2871E2AA80}" destId="{CB24E598-05DD-4582-91BB-1A80A6AA86DA}" srcOrd="0" destOrd="0" presId="urn:microsoft.com/office/officeart/2005/8/layout/chevron1"/>
    <dgm:cxn modelId="{AF3F9F0F-661A-4BD0-8CB6-00FF93A6E9E9}" type="presOf" srcId="{E657B4AC-22F4-4512-BC90-E5E4CA5E4403}" destId="{D74B4D53-943E-42F6-82B2-CE8D66E08F56}" srcOrd="0" destOrd="0" presId="urn:microsoft.com/office/officeart/2005/8/layout/chevron1"/>
    <dgm:cxn modelId="{F162FDA7-3F9B-41A1-B2D9-D3C6667DB3AA}" type="presOf" srcId="{983C5FF8-19BC-45F3-94F2-A7564CC5434A}" destId="{0597108B-A29A-4D42-B54B-184FAEB2B4BF}" srcOrd="0" destOrd="0" presId="urn:microsoft.com/office/officeart/2005/8/layout/chevron1"/>
    <dgm:cxn modelId="{91EAFD2A-E600-4A62-B1CA-29EFF34FDE68}" type="presOf" srcId="{2D0F903A-2C8D-43B1-8915-723FAAD40A22}" destId="{003DACBE-3A4D-4587-8430-1A9F891CABAB}" srcOrd="0" destOrd="0" presId="urn:microsoft.com/office/officeart/2005/8/layout/chevron1"/>
    <dgm:cxn modelId="{B800FBFB-E262-41D9-98F0-1FB2088F9D9D}" srcId="{E657B4AC-22F4-4512-BC90-E5E4CA5E4403}" destId="{9464F86C-4C0D-47A9-956B-326459AE9BEC}" srcOrd="3" destOrd="0" parTransId="{4F565C04-4284-4176-BE01-B396F3DB5DAD}" sibTransId="{0302E504-65A2-47A5-BE4D-E75A2444B04E}"/>
    <dgm:cxn modelId="{092FA9FB-CBA8-4BFA-8886-FA7871EA6228}" type="presOf" srcId="{9464F86C-4C0D-47A9-956B-326459AE9BEC}" destId="{3AF4C162-63E7-4956-95CA-A5262C7FF42D}" srcOrd="0" destOrd="0" presId="urn:microsoft.com/office/officeart/2005/8/layout/chevron1"/>
    <dgm:cxn modelId="{DC0DA2D5-0745-4F39-8CCA-FD1AB692AD1B}" type="presParOf" srcId="{D74B4D53-943E-42F6-82B2-CE8D66E08F56}" destId="{CB24E598-05DD-4582-91BB-1A80A6AA86DA}" srcOrd="0" destOrd="0" presId="urn:microsoft.com/office/officeart/2005/8/layout/chevron1"/>
    <dgm:cxn modelId="{950344F8-3FC6-44BC-97EF-F67D6E196D94}" type="presParOf" srcId="{D74B4D53-943E-42F6-82B2-CE8D66E08F56}" destId="{D906E677-694A-4B5E-97C1-F43A9C93E6F0}" srcOrd="1" destOrd="0" presId="urn:microsoft.com/office/officeart/2005/8/layout/chevron1"/>
    <dgm:cxn modelId="{A235BE6A-55C5-40CA-B53E-B8FA5ACAE6EB}" type="presParOf" srcId="{D74B4D53-943E-42F6-82B2-CE8D66E08F56}" destId="{003DACBE-3A4D-4587-8430-1A9F891CABAB}" srcOrd="2" destOrd="0" presId="urn:microsoft.com/office/officeart/2005/8/layout/chevron1"/>
    <dgm:cxn modelId="{A614A3C5-610D-4B11-9496-AEA4EE3DE818}" type="presParOf" srcId="{D74B4D53-943E-42F6-82B2-CE8D66E08F56}" destId="{B7E541B1-0F69-463B-8037-F7A0AFCB2A13}" srcOrd="3" destOrd="0" presId="urn:microsoft.com/office/officeart/2005/8/layout/chevron1"/>
    <dgm:cxn modelId="{3CC15C0A-B3D4-4334-8326-B4CCBE9A6188}" type="presParOf" srcId="{D74B4D53-943E-42F6-82B2-CE8D66E08F56}" destId="{0597108B-A29A-4D42-B54B-184FAEB2B4BF}" srcOrd="4" destOrd="0" presId="urn:microsoft.com/office/officeart/2005/8/layout/chevron1"/>
    <dgm:cxn modelId="{9E617590-397D-4602-AE9F-4A21ACDCDC06}" type="presParOf" srcId="{D74B4D53-943E-42F6-82B2-CE8D66E08F56}" destId="{BB48C20B-D403-4A87-A961-7F7F20C31986}" srcOrd="5" destOrd="0" presId="urn:microsoft.com/office/officeart/2005/8/layout/chevron1"/>
    <dgm:cxn modelId="{D39CCADF-5D4D-4666-986F-D74ADAEA06C4}" type="presParOf" srcId="{D74B4D53-943E-42F6-82B2-CE8D66E08F56}" destId="{3AF4C162-63E7-4956-95CA-A5262C7FF42D}" srcOrd="6" destOrd="0" presId="urn:microsoft.com/office/officeart/2005/8/layout/chevron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657B4AC-22F4-4512-BC90-E5E4CA5E440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464F86C-4C0D-47A9-956B-326459AE9BEC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MX" sz="2000" b="1" dirty="0" smtClean="0">
              <a:latin typeface="Calibri" panose="020F0502020204030204" pitchFamily="34" charset="0"/>
            </a:rPr>
            <a:t>2009 a 2012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4F565C04-4284-4176-BE01-B396F3DB5DAD}" type="parTrans" cxnId="{B800FBFB-E262-41D9-98F0-1FB2088F9D9D}">
      <dgm:prSet/>
      <dgm:spPr/>
      <dgm:t>
        <a:bodyPr/>
        <a:lstStyle/>
        <a:p>
          <a:endParaRPr lang="es-CO"/>
        </a:p>
      </dgm:t>
    </dgm:pt>
    <dgm:pt modelId="{0302E504-65A2-47A5-BE4D-E75A2444B04E}" type="sibTrans" cxnId="{B800FBFB-E262-41D9-98F0-1FB2088F9D9D}">
      <dgm:prSet/>
      <dgm:spPr/>
      <dgm:t>
        <a:bodyPr/>
        <a:lstStyle/>
        <a:p>
          <a:endParaRPr lang="es-CO"/>
        </a:p>
      </dgm:t>
    </dgm:pt>
    <dgm:pt modelId="{4F4706B3-DF35-40F4-986A-6F2871E2AA80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1968 a 1990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963C8FD3-FB6F-4781-A8DD-3DED22A1802C}" type="parTrans" cxnId="{ADDE48F5-75E4-4B6F-B1D9-1F9FE6063C14}">
      <dgm:prSet/>
      <dgm:spPr/>
      <dgm:t>
        <a:bodyPr/>
        <a:lstStyle/>
        <a:p>
          <a:endParaRPr lang="es-CO"/>
        </a:p>
      </dgm:t>
    </dgm:pt>
    <dgm:pt modelId="{9E4165D9-2626-47F8-AF6A-B09599844F71}" type="sibTrans" cxnId="{ADDE48F5-75E4-4B6F-B1D9-1F9FE6063C14}">
      <dgm:prSet/>
      <dgm:spPr/>
      <dgm:t>
        <a:bodyPr/>
        <a:lstStyle/>
        <a:p>
          <a:endParaRPr lang="es-CO"/>
        </a:p>
      </dgm:t>
    </dgm:pt>
    <dgm:pt modelId="{2D0F903A-2C8D-43B1-8915-723FAAD40A22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Años 90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EDC99876-6BE9-496B-8DB6-2CE8B7C080B2}" type="parTrans" cxnId="{32197B0C-6F51-442C-9CB6-FEB3725F15F9}">
      <dgm:prSet/>
      <dgm:spPr/>
      <dgm:t>
        <a:bodyPr/>
        <a:lstStyle/>
        <a:p>
          <a:endParaRPr lang="es-CO"/>
        </a:p>
      </dgm:t>
    </dgm:pt>
    <dgm:pt modelId="{E9983898-E293-4A54-BD0F-EBF12C11FFA5}" type="sibTrans" cxnId="{32197B0C-6F51-442C-9CB6-FEB3725F15F9}">
      <dgm:prSet/>
      <dgm:spPr/>
      <dgm:t>
        <a:bodyPr/>
        <a:lstStyle/>
        <a:p>
          <a:endParaRPr lang="es-CO"/>
        </a:p>
      </dgm:t>
    </dgm:pt>
    <dgm:pt modelId="{983C5FF8-19BC-45F3-94F2-A7564CC5434A}">
      <dgm:prSet phldrT="[Texto]" custT="1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es-CO" sz="2000" b="1" dirty="0" smtClean="0">
              <a:latin typeface="Calibri" panose="020F0502020204030204" pitchFamily="34" charset="0"/>
            </a:rPr>
            <a:t>2000 a 2008</a:t>
          </a:r>
          <a:endParaRPr lang="es-CO" sz="2000" b="1" dirty="0">
            <a:latin typeface="Calibri" panose="020F0502020204030204" pitchFamily="34" charset="0"/>
          </a:endParaRPr>
        </a:p>
      </dgm:t>
    </dgm:pt>
    <dgm:pt modelId="{11848222-D9AB-4949-A9F8-B54A625A160F}" type="parTrans" cxnId="{8F064963-9FC6-42EF-9C43-2C02CE0C2F5B}">
      <dgm:prSet/>
      <dgm:spPr/>
      <dgm:t>
        <a:bodyPr/>
        <a:lstStyle/>
        <a:p>
          <a:endParaRPr lang="es-CO"/>
        </a:p>
      </dgm:t>
    </dgm:pt>
    <dgm:pt modelId="{19266F99-AB3B-4104-9666-3AE664D88098}" type="sibTrans" cxnId="{8F064963-9FC6-42EF-9C43-2C02CE0C2F5B}">
      <dgm:prSet/>
      <dgm:spPr/>
      <dgm:t>
        <a:bodyPr/>
        <a:lstStyle/>
        <a:p>
          <a:endParaRPr lang="es-CO"/>
        </a:p>
      </dgm:t>
    </dgm:pt>
    <dgm:pt modelId="{D74B4D53-943E-42F6-82B2-CE8D66E08F56}" type="pres">
      <dgm:prSet presAssocID="{E657B4AC-22F4-4512-BC90-E5E4CA5E44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B24E598-05DD-4582-91BB-1A80A6AA86DA}" type="pres">
      <dgm:prSet presAssocID="{4F4706B3-DF35-40F4-986A-6F2871E2AA80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906E677-694A-4B5E-97C1-F43A9C93E6F0}" type="pres">
      <dgm:prSet presAssocID="{9E4165D9-2626-47F8-AF6A-B09599844F71}" presName="parTxOnlySpace" presStyleCnt="0"/>
      <dgm:spPr/>
    </dgm:pt>
    <dgm:pt modelId="{003DACBE-3A4D-4587-8430-1A9F891CABAB}" type="pres">
      <dgm:prSet presAssocID="{2D0F903A-2C8D-43B1-8915-723FAAD40A22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7E541B1-0F69-463B-8037-F7A0AFCB2A13}" type="pres">
      <dgm:prSet presAssocID="{E9983898-E293-4A54-BD0F-EBF12C11FFA5}" presName="parTxOnlySpace" presStyleCnt="0"/>
      <dgm:spPr/>
    </dgm:pt>
    <dgm:pt modelId="{0597108B-A29A-4D42-B54B-184FAEB2B4BF}" type="pres">
      <dgm:prSet presAssocID="{983C5FF8-19BC-45F3-94F2-A7564CC5434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B48C20B-D403-4A87-A961-7F7F20C31986}" type="pres">
      <dgm:prSet presAssocID="{19266F99-AB3B-4104-9666-3AE664D88098}" presName="parTxOnlySpace" presStyleCnt="0"/>
      <dgm:spPr/>
    </dgm:pt>
    <dgm:pt modelId="{3AF4C162-63E7-4956-95CA-A5262C7FF42D}" type="pres">
      <dgm:prSet presAssocID="{9464F86C-4C0D-47A9-956B-326459AE9BEC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97F9FDED-6422-4503-AE13-931B874E558A}" type="presOf" srcId="{E657B4AC-22F4-4512-BC90-E5E4CA5E4403}" destId="{D74B4D53-943E-42F6-82B2-CE8D66E08F56}" srcOrd="0" destOrd="0" presId="urn:microsoft.com/office/officeart/2005/8/layout/chevron1"/>
    <dgm:cxn modelId="{99819705-CE81-48AD-ACEB-E20179C8BFBC}" type="presOf" srcId="{4F4706B3-DF35-40F4-986A-6F2871E2AA80}" destId="{CB24E598-05DD-4582-91BB-1A80A6AA86DA}" srcOrd="0" destOrd="0" presId="urn:microsoft.com/office/officeart/2005/8/layout/chevron1"/>
    <dgm:cxn modelId="{ADDE48F5-75E4-4B6F-B1D9-1F9FE6063C14}" srcId="{E657B4AC-22F4-4512-BC90-E5E4CA5E4403}" destId="{4F4706B3-DF35-40F4-986A-6F2871E2AA80}" srcOrd="0" destOrd="0" parTransId="{963C8FD3-FB6F-4781-A8DD-3DED22A1802C}" sibTransId="{9E4165D9-2626-47F8-AF6A-B09599844F71}"/>
    <dgm:cxn modelId="{8F064963-9FC6-42EF-9C43-2C02CE0C2F5B}" srcId="{E657B4AC-22F4-4512-BC90-E5E4CA5E4403}" destId="{983C5FF8-19BC-45F3-94F2-A7564CC5434A}" srcOrd="2" destOrd="0" parTransId="{11848222-D9AB-4949-A9F8-B54A625A160F}" sibTransId="{19266F99-AB3B-4104-9666-3AE664D88098}"/>
    <dgm:cxn modelId="{32197B0C-6F51-442C-9CB6-FEB3725F15F9}" srcId="{E657B4AC-22F4-4512-BC90-E5E4CA5E4403}" destId="{2D0F903A-2C8D-43B1-8915-723FAAD40A22}" srcOrd="1" destOrd="0" parTransId="{EDC99876-6BE9-496B-8DB6-2CE8B7C080B2}" sibTransId="{E9983898-E293-4A54-BD0F-EBF12C11FFA5}"/>
    <dgm:cxn modelId="{78DE3777-469D-4052-902F-CB32529EDD30}" type="presOf" srcId="{9464F86C-4C0D-47A9-956B-326459AE9BEC}" destId="{3AF4C162-63E7-4956-95CA-A5262C7FF42D}" srcOrd="0" destOrd="0" presId="urn:microsoft.com/office/officeart/2005/8/layout/chevron1"/>
    <dgm:cxn modelId="{B800FBFB-E262-41D9-98F0-1FB2088F9D9D}" srcId="{E657B4AC-22F4-4512-BC90-E5E4CA5E4403}" destId="{9464F86C-4C0D-47A9-956B-326459AE9BEC}" srcOrd="3" destOrd="0" parTransId="{4F565C04-4284-4176-BE01-B396F3DB5DAD}" sibTransId="{0302E504-65A2-47A5-BE4D-E75A2444B04E}"/>
    <dgm:cxn modelId="{61C88732-F55E-4429-A808-C154529B7B1D}" type="presOf" srcId="{2D0F903A-2C8D-43B1-8915-723FAAD40A22}" destId="{003DACBE-3A4D-4587-8430-1A9F891CABAB}" srcOrd="0" destOrd="0" presId="urn:microsoft.com/office/officeart/2005/8/layout/chevron1"/>
    <dgm:cxn modelId="{FE4E7D44-D212-4CFE-BF25-D86DC47F0212}" type="presOf" srcId="{983C5FF8-19BC-45F3-94F2-A7564CC5434A}" destId="{0597108B-A29A-4D42-B54B-184FAEB2B4BF}" srcOrd="0" destOrd="0" presId="urn:microsoft.com/office/officeart/2005/8/layout/chevron1"/>
    <dgm:cxn modelId="{86AB6858-7471-4EFB-936A-C94FC56E8C66}" type="presParOf" srcId="{D74B4D53-943E-42F6-82B2-CE8D66E08F56}" destId="{CB24E598-05DD-4582-91BB-1A80A6AA86DA}" srcOrd="0" destOrd="0" presId="urn:microsoft.com/office/officeart/2005/8/layout/chevron1"/>
    <dgm:cxn modelId="{0A79C26C-A98D-42F8-B010-843AF5AFA273}" type="presParOf" srcId="{D74B4D53-943E-42F6-82B2-CE8D66E08F56}" destId="{D906E677-694A-4B5E-97C1-F43A9C93E6F0}" srcOrd="1" destOrd="0" presId="urn:microsoft.com/office/officeart/2005/8/layout/chevron1"/>
    <dgm:cxn modelId="{12B2EB36-9E1B-465C-B1F7-989B9CDF44BA}" type="presParOf" srcId="{D74B4D53-943E-42F6-82B2-CE8D66E08F56}" destId="{003DACBE-3A4D-4587-8430-1A9F891CABAB}" srcOrd="2" destOrd="0" presId="urn:microsoft.com/office/officeart/2005/8/layout/chevron1"/>
    <dgm:cxn modelId="{C8F82CA9-A34B-413F-89A6-2EE426C74FB0}" type="presParOf" srcId="{D74B4D53-943E-42F6-82B2-CE8D66E08F56}" destId="{B7E541B1-0F69-463B-8037-F7A0AFCB2A13}" srcOrd="3" destOrd="0" presId="urn:microsoft.com/office/officeart/2005/8/layout/chevron1"/>
    <dgm:cxn modelId="{CA747388-7561-4EE8-A859-A92F9179C63E}" type="presParOf" srcId="{D74B4D53-943E-42F6-82B2-CE8D66E08F56}" destId="{0597108B-A29A-4D42-B54B-184FAEB2B4BF}" srcOrd="4" destOrd="0" presId="urn:microsoft.com/office/officeart/2005/8/layout/chevron1"/>
    <dgm:cxn modelId="{A69682E4-D59E-49A6-8A9A-E6A169C4FFCA}" type="presParOf" srcId="{D74B4D53-943E-42F6-82B2-CE8D66E08F56}" destId="{BB48C20B-D403-4A87-A961-7F7F20C31986}" srcOrd="5" destOrd="0" presId="urn:microsoft.com/office/officeart/2005/8/layout/chevron1"/>
    <dgm:cxn modelId="{8020D2B7-8E2E-49FE-BCAD-C572D739CB1C}" type="presParOf" srcId="{D74B4D53-943E-42F6-82B2-CE8D66E08F56}" destId="{3AF4C162-63E7-4956-95CA-A5262C7FF42D}" srcOrd="6" destOrd="0" presId="urn:microsoft.com/office/officeart/2005/8/layout/chevron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657B4AC-22F4-4512-BC90-E5E4CA5E440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464F86C-4C0D-47A9-956B-326459AE9BEC}">
      <dgm:prSet custT="1"/>
      <dgm:spPr>
        <a:solidFill>
          <a:schemeClr val="accent1"/>
        </a:solidFill>
      </dgm:spPr>
      <dgm:t>
        <a:bodyPr/>
        <a:lstStyle/>
        <a:p>
          <a:pPr>
            <a:lnSpc>
              <a:spcPct val="100000"/>
            </a:lnSpc>
          </a:pPr>
          <a:r>
            <a:rPr lang="es-MX" sz="1800" b="1" dirty="0" smtClean="0">
              <a:latin typeface="Calibri" panose="020F0502020204030204" pitchFamily="34" charset="0"/>
            </a:rPr>
            <a:t>2009 a 2012</a:t>
          </a:r>
          <a:endParaRPr lang="es-CO" sz="1800" b="1" dirty="0">
            <a:latin typeface="Calibri" panose="020F0502020204030204" pitchFamily="34" charset="0"/>
          </a:endParaRPr>
        </a:p>
      </dgm:t>
    </dgm:pt>
    <dgm:pt modelId="{4F565C04-4284-4176-BE01-B396F3DB5DAD}" type="parTrans" cxnId="{B800FBFB-E262-41D9-98F0-1FB2088F9D9D}">
      <dgm:prSet/>
      <dgm:spPr/>
      <dgm:t>
        <a:bodyPr/>
        <a:lstStyle/>
        <a:p>
          <a:endParaRPr lang="es-CO" sz="1600"/>
        </a:p>
      </dgm:t>
    </dgm:pt>
    <dgm:pt modelId="{0302E504-65A2-47A5-BE4D-E75A2444B04E}" type="sibTrans" cxnId="{B800FBFB-E262-41D9-98F0-1FB2088F9D9D}">
      <dgm:prSet/>
      <dgm:spPr/>
      <dgm:t>
        <a:bodyPr/>
        <a:lstStyle/>
        <a:p>
          <a:endParaRPr lang="es-CO" sz="1600"/>
        </a:p>
      </dgm:t>
    </dgm:pt>
    <dgm:pt modelId="{4F4706B3-DF35-40F4-986A-6F2871E2AA80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1800" b="1" dirty="0" smtClean="0">
              <a:latin typeface="Calibri" panose="020F0502020204030204" pitchFamily="34" charset="0"/>
            </a:rPr>
            <a:t>1968 a 1990</a:t>
          </a:r>
          <a:endParaRPr lang="es-CO" sz="1800" b="1" dirty="0">
            <a:latin typeface="Calibri" panose="020F0502020204030204" pitchFamily="34" charset="0"/>
          </a:endParaRPr>
        </a:p>
      </dgm:t>
    </dgm:pt>
    <dgm:pt modelId="{963C8FD3-FB6F-4781-A8DD-3DED22A1802C}" type="parTrans" cxnId="{ADDE48F5-75E4-4B6F-B1D9-1F9FE6063C14}">
      <dgm:prSet/>
      <dgm:spPr/>
      <dgm:t>
        <a:bodyPr/>
        <a:lstStyle/>
        <a:p>
          <a:endParaRPr lang="es-CO" sz="1600"/>
        </a:p>
      </dgm:t>
    </dgm:pt>
    <dgm:pt modelId="{9E4165D9-2626-47F8-AF6A-B09599844F71}" type="sibTrans" cxnId="{ADDE48F5-75E4-4B6F-B1D9-1F9FE6063C14}">
      <dgm:prSet/>
      <dgm:spPr/>
      <dgm:t>
        <a:bodyPr/>
        <a:lstStyle/>
        <a:p>
          <a:endParaRPr lang="es-CO" sz="1600"/>
        </a:p>
      </dgm:t>
    </dgm:pt>
    <dgm:pt modelId="{2D0F903A-2C8D-43B1-8915-723FAAD40A22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1800" b="1" dirty="0" smtClean="0">
              <a:latin typeface="Calibri" panose="020F0502020204030204" pitchFamily="34" charset="0"/>
            </a:rPr>
            <a:t>Años 90</a:t>
          </a:r>
          <a:endParaRPr lang="es-CO" sz="1800" b="1" dirty="0">
            <a:latin typeface="Calibri" panose="020F0502020204030204" pitchFamily="34" charset="0"/>
          </a:endParaRPr>
        </a:p>
      </dgm:t>
    </dgm:pt>
    <dgm:pt modelId="{EDC99876-6BE9-496B-8DB6-2CE8B7C080B2}" type="parTrans" cxnId="{32197B0C-6F51-442C-9CB6-FEB3725F15F9}">
      <dgm:prSet/>
      <dgm:spPr/>
      <dgm:t>
        <a:bodyPr/>
        <a:lstStyle/>
        <a:p>
          <a:endParaRPr lang="es-CO" sz="1600"/>
        </a:p>
      </dgm:t>
    </dgm:pt>
    <dgm:pt modelId="{E9983898-E293-4A54-BD0F-EBF12C11FFA5}" type="sibTrans" cxnId="{32197B0C-6F51-442C-9CB6-FEB3725F15F9}">
      <dgm:prSet/>
      <dgm:spPr/>
      <dgm:t>
        <a:bodyPr/>
        <a:lstStyle/>
        <a:p>
          <a:endParaRPr lang="es-CO" sz="1600"/>
        </a:p>
      </dgm:t>
    </dgm:pt>
    <dgm:pt modelId="{983C5FF8-19BC-45F3-94F2-A7564CC5434A}">
      <dgm:prSet phldrT="[Texto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es-CO" sz="1800" b="1" dirty="0" smtClean="0">
              <a:latin typeface="Calibri" panose="020F0502020204030204" pitchFamily="34" charset="0"/>
            </a:rPr>
            <a:t>2000 a 2008</a:t>
          </a:r>
          <a:endParaRPr lang="es-CO" sz="1800" b="1" dirty="0">
            <a:latin typeface="Calibri" panose="020F0502020204030204" pitchFamily="34" charset="0"/>
          </a:endParaRPr>
        </a:p>
      </dgm:t>
    </dgm:pt>
    <dgm:pt modelId="{11848222-D9AB-4949-A9F8-B54A625A160F}" type="parTrans" cxnId="{8F064963-9FC6-42EF-9C43-2C02CE0C2F5B}">
      <dgm:prSet/>
      <dgm:spPr/>
      <dgm:t>
        <a:bodyPr/>
        <a:lstStyle/>
        <a:p>
          <a:endParaRPr lang="es-CO" sz="1600"/>
        </a:p>
      </dgm:t>
    </dgm:pt>
    <dgm:pt modelId="{19266F99-AB3B-4104-9666-3AE664D88098}" type="sibTrans" cxnId="{8F064963-9FC6-42EF-9C43-2C02CE0C2F5B}">
      <dgm:prSet/>
      <dgm:spPr/>
      <dgm:t>
        <a:bodyPr/>
        <a:lstStyle/>
        <a:p>
          <a:endParaRPr lang="es-CO" sz="1600"/>
        </a:p>
      </dgm:t>
    </dgm:pt>
    <dgm:pt modelId="{D74B4D53-943E-42F6-82B2-CE8D66E08F56}" type="pres">
      <dgm:prSet presAssocID="{E657B4AC-22F4-4512-BC90-E5E4CA5E44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B24E598-05DD-4582-91BB-1A80A6AA86DA}" type="pres">
      <dgm:prSet presAssocID="{4F4706B3-DF35-40F4-986A-6F2871E2AA80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906E677-694A-4B5E-97C1-F43A9C93E6F0}" type="pres">
      <dgm:prSet presAssocID="{9E4165D9-2626-47F8-AF6A-B09599844F71}" presName="parTxOnlySpace" presStyleCnt="0"/>
      <dgm:spPr/>
    </dgm:pt>
    <dgm:pt modelId="{003DACBE-3A4D-4587-8430-1A9F891CABAB}" type="pres">
      <dgm:prSet presAssocID="{2D0F903A-2C8D-43B1-8915-723FAAD40A22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7E541B1-0F69-463B-8037-F7A0AFCB2A13}" type="pres">
      <dgm:prSet presAssocID="{E9983898-E293-4A54-BD0F-EBF12C11FFA5}" presName="parTxOnlySpace" presStyleCnt="0"/>
      <dgm:spPr/>
    </dgm:pt>
    <dgm:pt modelId="{0597108B-A29A-4D42-B54B-184FAEB2B4BF}" type="pres">
      <dgm:prSet presAssocID="{983C5FF8-19BC-45F3-94F2-A7564CC5434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B48C20B-D403-4A87-A961-7F7F20C31986}" type="pres">
      <dgm:prSet presAssocID="{19266F99-AB3B-4104-9666-3AE664D88098}" presName="parTxOnlySpace" presStyleCnt="0"/>
      <dgm:spPr/>
    </dgm:pt>
    <dgm:pt modelId="{3AF4C162-63E7-4956-95CA-A5262C7FF42D}" type="pres">
      <dgm:prSet presAssocID="{9464F86C-4C0D-47A9-956B-326459AE9BEC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ADDE48F5-75E4-4B6F-B1D9-1F9FE6063C14}" srcId="{E657B4AC-22F4-4512-BC90-E5E4CA5E4403}" destId="{4F4706B3-DF35-40F4-986A-6F2871E2AA80}" srcOrd="0" destOrd="0" parTransId="{963C8FD3-FB6F-4781-A8DD-3DED22A1802C}" sibTransId="{9E4165D9-2626-47F8-AF6A-B09599844F71}"/>
    <dgm:cxn modelId="{8F064963-9FC6-42EF-9C43-2C02CE0C2F5B}" srcId="{E657B4AC-22F4-4512-BC90-E5E4CA5E4403}" destId="{983C5FF8-19BC-45F3-94F2-A7564CC5434A}" srcOrd="2" destOrd="0" parTransId="{11848222-D9AB-4949-A9F8-B54A625A160F}" sibTransId="{19266F99-AB3B-4104-9666-3AE664D88098}"/>
    <dgm:cxn modelId="{32197B0C-6F51-442C-9CB6-FEB3725F15F9}" srcId="{E657B4AC-22F4-4512-BC90-E5E4CA5E4403}" destId="{2D0F903A-2C8D-43B1-8915-723FAAD40A22}" srcOrd="1" destOrd="0" parTransId="{EDC99876-6BE9-496B-8DB6-2CE8B7C080B2}" sibTransId="{E9983898-E293-4A54-BD0F-EBF12C11FFA5}"/>
    <dgm:cxn modelId="{BFBD6347-563C-41BE-9D1B-304AC8B35E92}" type="presOf" srcId="{9464F86C-4C0D-47A9-956B-326459AE9BEC}" destId="{3AF4C162-63E7-4956-95CA-A5262C7FF42D}" srcOrd="0" destOrd="0" presId="urn:microsoft.com/office/officeart/2005/8/layout/chevron1"/>
    <dgm:cxn modelId="{ABF6CF4B-C572-4090-928B-930B74386122}" type="presOf" srcId="{4F4706B3-DF35-40F4-986A-6F2871E2AA80}" destId="{CB24E598-05DD-4582-91BB-1A80A6AA86DA}" srcOrd="0" destOrd="0" presId="urn:microsoft.com/office/officeart/2005/8/layout/chevron1"/>
    <dgm:cxn modelId="{8783705F-66D6-4903-A509-91715FB05270}" type="presOf" srcId="{2D0F903A-2C8D-43B1-8915-723FAAD40A22}" destId="{003DACBE-3A4D-4587-8430-1A9F891CABAB}" srcOrd="0" destOrd="0" presId="urn:microsoft.com/office/officeart/2005/8/layout/chevron1"/>
    <dgm:cxn modelId="{BA6D2372-1405-485C-A144-3AE109C7D128}" type="presOf" srcId="{983C5FF8-19BC-45F3-94F2-A7564CC5434A}" destId="{0597108B-A29A-4D42-B54B-184FAEB2B4BF}" srcOrd="0" destOrd="0" presId="urn:microsoft.com/office/officeart/2005/8/layout/chevron1"/>
    <dgm:cxn modelId="{B800FBFB-E262-41D9-98F0-1FB2088F9D9D}" srcId="{E657B4AC-22F4-4512-BC90-E5E4CA5E4403}" destId="{9464F86C-4C0D-47A9-956B-326459AE9BEC}" srcOrd="3" destOrd="0" parTransId="{4F565C04-4284-4176-BE01-B396F3DB5DAD}" sibTransId="{0302E504-65A2-47A5-BE4D-E75A2444B04E}"/>
    <dgm:cxn modelId="{C8ADB3CD-D511-42A5-A211-3870685B36FF}" type="presOf" srcId="{E657B4AC-22F4-4512-BC90-E5E4CA5E4403}" destId="{D74B4D53-943E-42F6-82B2-CE8D66E08F56}" srcOrd="0" destOrd="0" presId="urn:microsoft.com/office/officeart/2005/8/layout/chevron1"/>
    <dgm:cxn modelId="{261E9719-BEA4-44BD-8196-CB324A352159}" type="presParOf" srcId="{D74B4D53-943E-42F6-82B2-CE8D66E08F56}" destId="{CB24E598-05DD-4582-91BB-1A80A6AA86DA}" srcOrd="0" destOrd="0" presId="urn:microsoft.com/office/officeart/2005/8/layout/chevron1"/>
    <dgm:cxn modelId="{8018E884-616D-4A5E-A9DC-DD1F007F9A4B}" type="presParOf" srcId="{D74B4D53-943E-42F6-82B2-CE8D66E08F56}" destId="{D906E677-694A-4B5E-97C1-F43A9C93E6F0}" srcOrd="1" destOrd="0" presId="urn:microsoft.com/office/officeart/2005/8/layout/chevron1"/>
    <dgm:cxn modelId="{6A126506-9240-4CE9-9550-F42734A1E96D}" type="presParOf" srcId="{D74B4D53-943E-42F6-82B2-CE8D66E08F56}" destId="{003DACBE-3A4D-4587-8430-1A9F891CABAB}" srcOrd="2" destOrd="0" presId="urn:microsoft.com/office/officeart/2005/8/layout/chevron1"/>
    <dgm:cxn modelId="{C14869FE-5478-4E36-9A98-99F1EC4D97C8}" type="presParOf" srcId="{D74B4D53-943E-42F6-82B2-CE8D66E08F56}" destId="{B7E541B1-0F69-463B-8037-F7A0AFCB2A13}" srcOrd="3" destOrd="0" presId="urn:microsoft.com/office/officeart/2005/8/layout/chevron1"/>
    <dgm:cxn modelId="{2CD89BEF-9CFF-4A86-8C83-1CA86AAAF804}" type="presParOf" srcId="{D74B4D53-943E-42F6-82B2-CE8D66E08F56}" destId="{0597108B-A29A-4D42-B54B-184FAEB2B4BF}" srcOrd="4" destOrd="0" presId="urn:microsoft.com/office/officeart/2005/8/layout/chevron1"/>
    <dgm:cxn modelId="{40248F9C-6A8E-4A03-9BE2-0237F269892F}" type="presParOf" srcId="{D74B4D53-943E-42F6-82B2-CE8D66E08F56}" destId="{BB48C20B-D403-4A87-A961-7F7F20C31986}" srcOrd="5" destOrd="0" presId="urn:microsoft.com/office/officeart/2005/8/layout/chevron1"/>
    <dgm:cxn modelId="{6FEE68A4-1349-46FA-A4B5-44311870C13A}" type="presParOf" srcId="{D74B4D53-943E-42F6-82B2-CE8D66E08F56}" destId="{3AF4C162-63E7-4956-95CA-A5262C7FF42D}" srcOrd="6" destOrd="0" presId="urn:microsoft.com/office/officeart/2005/8/layout/chevron1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657B4AC-22F4-4512-BC90-E5E4CA5E440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464F86C-4C0D-47A9-956B-326459AE9BEC}">
      <dgm:prSet custT="1"/>
      <dgm:spPr>
        <a:solidFill>
          <a:schemeClr val="accent1"/>
        </a:solidFill>
      </dgm:spPr>
      <dgm:t>
        <a:bodyPr/>
        <a:lstStyle/>
        <a:p>
          <a:pPr>
            <a:lnSpc>
              <a:spcPct val="100000"/>
            </a:lnSpc>
          </a:pPr>
          <a:r>
            <a:rPr lang="es-MX" sz="1800" b="1" dirty="0" smtClean="0">
              <a:latin typeface="Calibri" panose="020F0502020204030204" pitchFamily="34" charset="0"/>
            </a:rPr>
            <a:t>2009 a 2012</a:t>
          </a:r>
          <a:endParaRPr lang="es-CO" sz="1800" b="1" dirty="0">
            <a:latin typeface="Calibri" panose="020F0502020204030204" pitchFamily="34" charset="0"/>
          </a:endParaRPr>
        </a:p>
      </dgm:t>
    </dgm:pt>
    <dgm:pt modelId="{4F565C04-4284-4176-BE01-B396F3DB5DAD}" type="parTrans" cxnId="{B800FBFB-E262-41D9-98F0-1FB2088F9D9D}">
      <dgm:prSet/>
      <dgm:spPr/>
      <dgm:t>
        <a:bodyPr/>
        <a:lstStyle/>
        <a:p>
          <a:endParaRPr lang="es-CO" sz="1600"/>
        </a:p>
      </dgm:t>
    </dgm:pt>
    <dgm:pt modelId="{0302E504-65A2-47A5-BE4D-E75A2444B04E}" type="sibTrans" cxnId="{B800FBFB-E262-41D9-98F0-1FB2088F9D9D}">
      <dgm:prSet/>
      <dgm:spPr/>
      <dgm:t>
        <a:bodyPr/>
        <a:lstStyle/>
        <a:p>
          <a:endParaRPr lang="es-CO" sz="1600"/>
        </a:p>
      </dgm:t>
    </dgm:pt>
    <dgm:pt modelId="{4F4706B3-DF35-40F4-986A-6F2871E2AA80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1800" b="1" dirty="0" smtClean="0">
              <a:latin typeface="Calibri" panose="020F0502020204030204" pitchFamily="34" charset="0"/>
            </a:rPr>
            <a:t>1968 a 1990</a:t>
          </a:r>
          <a:endParaRPr lang="es-CO" sz="1800" b="1" dirty="0">
            <a:latin typeface="Calibri" panose="020F0502020204030204" pitchFamily="34" charset="0"/>
          </a:endParaRPr>
        </a:p>
      </dgm:t>
    </dgm:pt>
    <dgm:pt modelId="{963C8FD3-FB6F-4781-A8DD-3DED22A1802C}" type="parTrans" cxnId="{ADDE48F5-75E4-4B6F-B1D9-1F9FE6063C14}">
      <dgm:prSet/>
      <dgm:spPr/>
      <dgm:t>
        <a:bodyPr/>
        <a:lstStyle/>
        <a:p>
          <a:endParaRPr lang="es-CO" sz="1600"/>
        </a:p>
      </dgm:t>
    </dgm:pt>
    <dgm:pt modelId="{9E4165D9-2626-47F8-AF6A-B09599844F71}" type="sibTrans" cxnId="{ADDE48F5-75E4-4B6F-B1D9-1F9FE6063C14}">
      <dgm:prSet/>
      <dgm:spPr/>
      <dgm:t>
        <a:bodyPr/>
        <a:lstStyle/>
        <a:p>
          <a:endParaRPr lang="es-CO" sz="1600"/>
        </a:p>
      </dgm:t>
    </dgm:pt>
    <dgm:pt modelId="{2D0F903A-2C8D-43B1-8915-723FAAD40A22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s-CO" sz="1800" b="1" dirty="0" smtClean="0">
              <a:latin typeface="Calibri" panose="020F0502020204030204" pitchFamily="34" charset="0"/>
            </a:rPr>
            <a:t>Años 90</a:t>
          </a:r>
          <a:endParaRPr lang="es-CO" sz="1800" b="1" dirty="0">
            <a:latin typeface="Calibri" panose="020F0502020204030204" pitchFamily="34" charset="0"/>
          </a:endParaRPr>
        </a:p>
      </dgm:t>
    </dgm:pt>
    <dgm:pt modelId="{EDC99876-6BE9-496B-8DB6-2CE8B7C080B2}" type="parTrans" cxnId="{32197B0C-6F51-442C-9CB6-FEB3725F15F9}">
      <dgm:prSet/>
      <dgm:spPr/>
      <dgm:t>
        <a:bodyPr/>
        <a:lstStyle/>
        <a:p>
          <a:endParaRPr lang="es-CO" sz="1600"/>
        </a:p>
      </dgm:t>
    </dgm:pt>
    <dgm:pt modelId="{E9983898-E293-4A54-BD0F-EBF12C11FFA5}" type="sibTrans" cxnId="{32197B0C-6F51-442C-9CB6-FEB3725F15F9}">
      <dgm:prSet/>
      <dgm:spPr/>
      <dgm:t>
        <a:bodyPr/>
        <a:lstStyle/>
        <a:p>
          <a:endParaRPr lang="es-CO" sz="1600"/>
        </a:p>
      </dgm:t>
    </dgm:pt>
    <dgm:pt modelId="{983C5FF8-19BC-45F3-94F2-A7564CC5434A}">
      <dgm:prSet phldrT="[Texto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es-CO" sz="1800" b="1" dirty="0" smtClean="0">
              <a:latin typeface="Calibri" panose="020F0502020204030204" pitchFamily="34" charset="0"/>
            </a:rPr>
            <a:t>2000 a 2008</a:t>
          </a:r>
          <a:endParaRPr lang="es-CO" sz="1800" b="1" dirty="0">
            <a:latin typeface="Calibri" panose="020F0502020204030204" pitchFamily="34" charset="0"/>
          </a:endParaRPr>
        </a:p>
      </dgm:t>
    </dgm:pt>
    <dgm:pt modelId="{11848222-D9AB-4949-A9F8-B54A625A160F}" type="parTrans" cxnId="{8F064963-9FC6-42EF-9C43-2C02CE0C2F5B}">
      <dgm:prSet/>
      <dgm:spPr/>
      <dgm:t>
        <a:bodyPr/>
        <a:lstStyle/>
        <a:p>
          <a:endParaRPr lang="es-CO" sz="1600"/>
        </a:p>
      </dgm:t>
    </dgm:pt>
    <dgm:pt modelId="{19266F99-AB3B-4104-9666-3AE664D88098}" type="sibTrans" cxnId="{8F064963-9FC6-42EF-9C43-2C02CE0C2F5B}">
      <dgm:prSet/>
      <dgm:spPr/>
      <dgm:t>
        <a:bodyPr/>
        <a:lstStyle/>
        <a:p>
          <a:endParaRPr lang="es-CO" sz="1600"/>
        </a:p>
      </dgm:t>
    </dgm:pt>
    <dgm:pt modelId="{D74B4D53-943E-42F6-82B2-CE8D66E08F56}" type="pres">
      <dgm:prSet presAssocID="{E657B4AC-22F4-4512-BC90-E5E4CA5E44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B24E598-05DD-4582-91BB-1A80A6AA86DA}" type="pres">
      <dgm:prSet presAssocID="{4F4706B3-DF35-40F4-986A-6F2871E2AA80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906E677-694A-4B5E-97C1-F43A9C93E6F0}" type="pres">
      <dgm:prSet presAssocID="{9E4165D9-2626-47F8-AF6A-B09599844F71}" presName="parTxOnlySpace" presStyleCnt="0"/>
      <dgm:spPr/>
    </dgm:pt>
    <dgm:pt modelId="{003DACBE-3A4D-4587-8430-1A9F891CABAB}" type="pres">
      <dgm:prSet presAssocID="{2D0F903A-2C8D-43B1-8915-723FAAD40A22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7E541B1-0F69-463B-8037-F7A0AFCB2A13}" type="pres">
      <dgm:prSet presAssocID="{E9983898-E293-4A54-BD0F-EBF12C11FFA5}" presName="parTxOnlySpace" presStyleCnt="0"/>
      <dgm:spPr/>
    </dgm:pt>
    <dgm:pt modelId="{0597108B-A29A-4D42-B54B-184FAEB2B4BF}" type="pres">
      <dgm:prSet presAssocID="{983C5FF8-19BC-45F3-94F2-A7564CC5434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B48C20B-D403-4A87-A961-7F7F20C31986}" type="pres">
      <dgm:prSet presAssocID="{19266F99-AB3B-4104-9666-3AE664D88098}" presName="parTxOnlySpace" presStyleCnt="0"/>
      <dgm:spPr/>
    </dgm:pt>
    <dgm:pt modelId="{3AF4C162-63E7-4956-95CA-A5262C7FF42D}" type="pres">
      <dgm:prSet presAssocID="{9464F86C-4C0D-47A9-956B-326459AE9BEC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ADDE48F5-75E4-4B6F-B1D9-1F9FE6063C14}" srcId="{E657B4AC-22F4-4512-BC90-E5E4CA5E4403}" destId="{4F4706B3-DF35-40F4-986A-6F2871E2AA80}" srcOrd="0" destOrd="0" parTransId="{963C8FD3-FB6F-4781-A8DD-3DED22A1802C}" sibTransId="{9E4165D9-2626-47F8-AF6A-B09599844F71}"/>
    <dgm:cxn modelId="{8F064963-9FC6-42EF-9C43-2C02CE0C2F5B}" srcId="{E657B4AC-22F4-4512-BC90-E5E4CA5E4403}" destId="{983C5FF8-19BC-45F3-94F2-A7564CC5434A}" srcOrd="2" destOrd="0" parTransId="{11848222-D9AB-4949-A9F8-B54A625A160F}" sibTransId="{19266F99-AB3B-4104-9666-3AE664D88098}"/>
    <dgm:cxn modelId="{32197B0C-6F51-442C-9CB6-FEB3725F15F9}" srcId="{E657B4AC-22F4-4512-BC90-E5E4CA5E4403}" destId="{2D0F903A-2C8D-43B1-8915-723FAAD40A22}" srcOrd="1" destOrd="0" parTransId="{EDC99876-6BE9-496B-8DB6-2CE8B7C080B2}" sibTransId="{E9983898-E293-4A54-BD0F-EBF12C11FFA5}"/>
    <dgm:cxn modelId="{038CA6D8-6956-4B8B-9EE3-CF52A1051B34}" type="presOf" srcId="{9464F86C-4C0D-47A9-956B-326459AE9BEC}" destId="{3AF4C162-63E7-4956-95CA-A5262C7FF42D}" srcOrd="0" destOrd="0" presId="urn:microsoft.com/office/officeart/2005/8/layout/chevron1"/>
    <dgm:cxn modelId="{37BAC621-1AB2-4F21-B126-9BBB03EC6DB2}" type="presOf" srcId="{2D0F903A-2C8D-43B1-8915-723FAAD40A22}" destId="{003DACBE-3A4D-4587-8430-1A9F891CABAB}" srcOrd="0" destOrd="0" presId="urn:microsoft.com/office/officeart/2005/8/layout/chevron1"/>
    <dgm:cxn modelId="{B800FBFB-E262-41D9-98F0-1FB2088F9D9D}" srcId="{E657B4AC-22F4-4512-BC90-E5E4CA5E4403}" destId="{9464F86C-4C0D-47A9-956B-326459AE9BEC}" srcOrd="3" destOrd="0" parTransId="{4F565C04-4284-4176-BE01-B396F3DB5DAD}" sibTransId="{0302E504-65A2-47A5-BE4D-E75A2444B04E}"/>
    <dgm:cxn modelId="{C0A8C403-56F3-4EB0-9473-7B5CAB8C4B45}" type="presOf" srcId="{4F4706B3-DF35-40F4-986A-6F2871E2AA80}" destId="{CB24E598-05DD-4582-91BB-1A80A6AA86DA}" srcOrd="0" destOrd="0" presId="urn:microsoft.com/office/officeart/2005/8/layout/chevron1"/>
    <dgm:cxn modelId="{B89DB097-E281-409F-8C81-D98ED83D0574}" type="presOf" srcId="{983C5FF8-19BC-45F3-94F2-A7564CC5434A}" destId="{0597108B-A29A-4D42-B54B-184FAEB2B4BF}" srcOrd="0" destOrd="0" presId="urn:microsoft.com/office/officeart/2005/8/layout/chevron1"/>
    <dgm:cxn modelId="{93B1FC1D-8FEA-4D4D-9147-A3CFEC8199FF}" type="presOf" srcId="{E657B4AC-22F4-4512-BC90-E5E4CA5E4403}" destId="{D74B4D53-943E-42F6-82B2-CE8D66E08F56}" srcOrd="0" destOrd="0" presId="urn:microsoft.com/office/officeart/2005/8/layout/chevron1"/>
    <dgm:cxn modelId="{FB10F39D-A544-4C8B-A773-C6903B75821D}" type="presParOf" srcId="{D74B4D53-943E-42F6-82B2-CE8D66E08F56}" destId="{CB24E598-05DD-4582-91BB-1A80A6AA86DA}" srcOrd="0" destOrd="0" presId="urn:microsoft.com/office/officeart/2005/8/layout/chevron1"/>
    <dgm:cxn modelId="{8233BDC2-189D-4E4C-B6C6-7215132CB381}" type="presParOf" srcId="{D74B4D53-943E-42F6-82B2-CE8D66E08F56}" destId="{D906E677-694A-4B5E-97C1-F43A9C93E6F0}" srcOrd="1" destOrd="0" presId="urn:microsoft.com/office/officeart/2005/8/layout/chevron1"/>
    <dgm:cxn modelId="{B6E93F3C-3BB0-41D1-8E43-21DAFE66AB91}" type="presParOf" srcId="{D74B4D53-943E-42F6-82B2-CE8D66E08F56}" destId="{003DACBE-3A4D-4587-8430-1A9F891CABAB}" srcOrd="2" destOrd="0" presId="urn:microsoft.com/office/officeart/2005/8/layout/chevron1"/>
    <dgm:cxn modelId="{F1DA6AAC-0272-4E84-9CCA-3DA125C6E96E}" type="presParOf" srcId="{D74B4D53-943E-42F6-82B2-CE8D66E08F56}" destId="{B7E541B1-0F69-463B-8037-F7A0AFCB2A13}" srcOrd="3" destOrd="0" presId="urn:microsoft.com/office/officeart/2005/8/layout/chevron1"/>
    <dgm:cxn modelId="{B2ED3238-C962-4EB6-AC87-04F7819D72EE}" type="presParOf" srcId="{D74B4D53-943E-42F6-82B2-CE8D66E08F56}" destId="{0597108B-A29A-4D42-B54B-184FAEB2B4BF}" srcOrd="4" destOrd="0" presId="urn:microsoft.com/office/officeart/2005/8/layout/chevron1"/>
    <dgm:cxn modelId="{5421A9E6-6234-4C6A-B4DD-BC4A94E74D1B}" type="presParOf" srcId="{D74B4D53-943E-42F6-82B2-CE8D66E08F56}" destId="{BB48C20B-D403-4A87-A961-7F7F20C31986}" srcOrd="5" destOrd="0" presId="urn:microsoft.com/office/officeart/2005/8/layout/chevron1"/>
    <dgm:cxn modelId="{2148FC63-3632-4185-A25C-BF325428F3BF}" type="presParOf" srcId="{D74B4D53-943E-42F6-82B2-CE8D66E08F56}" destId="{3AF4C162-63E7-4956-95CA-A5262C7FF42D}" srcOrd="6" destOrd="0" presId="urn:microsoft.com/office/officeart/2005/8/layout/chevro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02F15-8331-4EEE-852F-571F7ED4B1E2}" type="datetimeFigureOut">
              <a:rPr lang="es-CO" smtClean="0"/>
              <a:pPr/>
              <a:t>27/11/2013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F9BEDA-1F63-42C6-A2CF-119281267B6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863045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O" smtClean="0"/>
          </a:p>
        </p:txBody>
      </p:sp>
      <p:sp>
        <p:nvSpPr>
          <p:cNvPr id="37892" name="3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2BA80A4-F85A-4BDC-87CC-D6FF350306D6}" type="slidenum">
              <a:rPr lang="es-ES" sz="1200"/>
              <a:pPr eaLnBrk="1" hangingPunct="1"/>
              <a:t>22</a:t>
            </a:fld>
            <a:endParaRPr lang="es-ES" sz="1200"/>
          </a:p>
        </p:txBody>
      </p:sp>
    </p:spTree>
    <p:extLst>
      <p:ext uri="{BB962C8B-B14F-4D97-AF65-F5344CB8AC3E}">
        <p14:creationId xmlns:p14="http://schemas.microsoft.com/office/powerpoint/2010/main" xmlns="" val="31595760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xmlns="" val="10834954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xmlns="" val="32078994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xmlns="" val="38263664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xmlns="" val="7860199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xmlns="" val="18670709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3967163" y="8759825"/>
            <a:ext cx="3035300" cy="461963"/>
          </a:xfrm>
          <a:prstGeom prst="rect">
            <a:avLst/>
          </a:prstGeom>
        </p:spPr>
        <p:txBody>
          <a:bodyPr/>
          <a:lstStyle/>
          <a:p>
            <a:fld id="{07E9ACA8-C5DF-4FFF-8F4F-5A7630B8FE7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24039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xmlns="" val="10834954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="" xmlns:p14="http://schemas.microsoft.com/office/powerpoint/2010/main" val="37433061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xmlns="" val="32078994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="" xmlns:p14="http://schemas.microsoft.com/office/powerpoint/2010/main" val="2474966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3967163" y="8759825"/>
            <a:ext cx="3035300" cy="461963"/>
          </a:xfrm>
          <a:prstGeom prst="rect">
            <a:avLst/>
          </a:prstGeom>
        </p:spPr>
        <p:txBody>
          <a:bodyPr/>
          <a:lstStyle/>
          <a:p>
            <a:fld id="{07E9ACA8-C5DF-4FFF-8F4F-5A7630B8FE7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24950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xmlns="" val="38263664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xmlns="" val="215845766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="" xmlns:p14="http://schemas.microsoft.com/office/powerpoint/2010/main" val="17009863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="" xmlns:p14="http://schemas.microsoft.com/office/powerpoint/2010/main" val="2715957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="" xmlns:p14="http://schemas.microsoft.com/office/powerpoint/2010/main" val="260739142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xmlns="" val="78601994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="" xmlns:p14="http://schemas.microsoft.com/office/powerpoint/2010/main" val="104142897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xmlns="" val="786019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baseline="0" dirty="0" smtClean="0"/>
          </a:p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3967163" y="8759825"/>
            <a:ext cx="3035300" cy="461963"/>
          </a:xfrm>
          <a:prstGeom prst="rect">
            <a:avLst/>
          </a:prstGeom>
        </p:spPr>
        <p:txBody>
          <a:bodyPr/>
          <a:lstStyle/>
          <a:p>
            <a:fld id="{07E9ACA8-C5DF-4FFF-8F4F-5A7630B8FE7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37929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O" smtClean="0"/>
          </a:p>
        </p:txBody>
      </p:sp>
      <p:sp>
        <p:nvSpPr>
          <p:cNvPr id="37892" name="3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2BA80A4-F85A-4BDC-87CC-D6FF350306D6}" type="slidenum">
              <a:rPr lang="es-ES" sz="1200"/>
              <a:pPr eaLnBrk="1" hangingPunct="1"/>
              <a:t>21</a:t>
            </a:fld>
            <a:endParaRPr lang="es-ES" sz="1200"/>
          </a:p>
        </p:txBody>
      </p:sp>
    </p:spTree>
    <p:extLst>
      <p:ext uri="{BB962C8B-B14F-4D97-AF65-F5344CB8AC3E}">
        <p14:creationId xmlns:p14="http://schemas.microsoft.com/office/powerpoint/2010/main" xmlns="" val="3159576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0334-831E-4452-A604-5A4293C57719}" type="datetimeFigureOut">
              <a:rPr lang="es-CO" smtClean="0"/>
              <a:pPr/>
              <a:t>27/11/2013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87F0-2D89-498B-B9BF-460A7AE022B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0334-831E-4452-A604-5A4293C57719}" type="datetimeFigureOut">
              <a:rPr lang="es-CO" smtClean="0"/>
              <a:pPr/>
              <a:t>27/11/2013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87F0-2D89-498B-B9BF-460A7AE022B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0334-831E-4452-A604-5A4293C57719}" type="datetimeFigureOut">
              <a:rPr lang="es-CO" smtClean="0"/>
              <a:pPr/>
              <a:t>27/11/2013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87F0-2D89-498B-B9BF-460A7AE022B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0334-831E-4452-A604-5A4293C57719}" type="datetimeFigureOut">
              <a:rPr lang="es-CO" smtClean="0"/>
              <a:pPr/>
              <a:t>27/11/2013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87F0-2D89-498B-B9BF-460A7AE022B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0334-831E-4452-A604-5A4293C57719}" type="datetimeFigureOut">
              <a:rPr lang="es-CO" smtClean="0"/>
              <a:pPr/>
              <a:t>27/11/2013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87F0-2D89-498B-B9BF-460A7AE022B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0334-831E-4452-A604-5A4293C57719}" type="datetimeFigureOut">
              <a:rPr lang="es-CO" smtClean="0"/>
              <a:pPr/>
              <a:t>27/11/2013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87F0-2D89-498B-B9BF-460A7AE022B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0334-831E-4452-A604-5A4293C57719}" type="datetimeFigureOut">
              <a:rPr lang="es-CO" smtClean="0"/>
              <a:pPr/>
              <a:t>27/11/2013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87F0-2D89-498B-B9BF-460A7AE022B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0334-831E-4452-A604-5A4293C57719}" type="datetimeFigureOut">
              <a:rPr lang="es-CO" smtClean="0"/>
              <a:pPr/>
              <a:t>27/11/2013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87F0-2D89-498B-B9BF-460A7AE022B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0334-831E-4452-A604-5A4293C57719}" type="datetimeFigureOut">
              <a:rPr lang="es-CO" smtClean="0"/>
              <a:pPr/>
              <a:t>27/11/2013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87F0-2D89-498B-B9BF-460A7AE022B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0334-831E-4452-A604-5A4293C57719}" type="datetimeFigureOut">
              <a:rPr lang="es-CO" smtClean="0"/>
              <a:pPr/>
              <a:t>27/11/2013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87F0-2D89-498B-B9BF-460A7AE022B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0334-831E-4452-A604-5A4293C57719}" type="datetimeFigureOut">
              <a:rPr lang="es-CO" smtClean="0"/>
              <a:pPr/>
              <a:t>27/11/2013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887F0-2D89-498B-B9BF-460A7AE022B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A0334-831E-4452-A604-5A4293C57719}" type="datetimeFigureOut">
              <a:rPr lang="es-CO" smtClean="0"/>
              <a:pPr/>
              <a:t>27/11/2013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887F0-2D89-498B-B9BF-460A7AE022B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diagramColors" Target="../diagrams/colors1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diagramColors" Target="../diagrams/colors13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diagramColors" Target="../diagrams/colors14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diagramColors" Target="../diagrams/colors15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diagramColors" Target="../diagrams/colors16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diagramColors" Target="../diagrams/colors1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diagramColors" Target="../diagrams/colors18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2101827"/>
            <a:ext cx="8143932" cy="1470049"/>
          </a:xfrm>
        </p:spPr>
        <p:txBody>
          <a:bodyPr>
            <a:normAutofit fontScale="90000"/>
          </a:bodyPr>
          <a:lstStyle/>
          <a:p>
            <a:r>
              <a:rPr lang="es-CO" sz="4400" dirty="0" smtClean="0"/>
              <a:t>Consolidación de un Sistema Nacional de Evaluación Estandarizada: Alineación de SABER 11°</a:t>
            </a:r>
            <a:endParaRPr lang="es-CO" sz="4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929198"/>
            <a:ext cx="6400800" cy="709602"/>
          </a:xfrm>
        </p:spPr>
        <p:txBody>
          <a:bodyPr/>
          <a:lstStyle/>
          <a:p>
            <a:r>
              <a:rPr lang="es-CO" dirty="0" smtClean="0">
                <a:solidFill>
                  <a:schemeClr val="tx1"/>
                </a:solidFill>
              </a:rPr>
              <a:t>Noviem</a:t>
            </a:r>
            <a:r>
              <a:rPr lang="es-CO" dirty="0" smtClean="0">
                <a:solidFill>
                  <a:schemeClr val="tx1"/>
                </a:solidFill>
              </a:rPr>
              <a:t>bre </a:t>
            </a:r>
            <a:r>
              <a:rPr lang="es-CO" dirty="0" smtClean="0">
                <a:solidFill>
                  <a:schemeClr val="tx1"/>
                </a:solidFill>
              </a:rPr>
              <a:t>de 2013</a:t>
            </a:r>
            <a:endParaRPr lang="es-CO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xmlns="" val="1420978447"/>
              </p:ext>
            </p:extLst>
          </p:nvPr>
        </p:nvGraphicFramePr>
        <p:xfrm>
          <a:off x="438869" y="1052736"/>
          <a:ext cx="8424936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2348881"/>
            <a:ext cx="8032976" cy="3908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6" rIns="91430" bIns="45716" anchor="t">
            <a:spAutoFit/>
          </a:bodyPr>
          <a:lstStyle/>
          <a:p>
            <a:pPr marL="457200" indent="-457200" defTabSz="457177">
              <a:buSzPct val="80000"/>
            </a:pPr>
            <a:r>
              <a:rPr lang="es-MX" sz="32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1968</a:t>
            </a:r>
          </a:p>
          <a:p>
            <a:pPr marL="457200" indent="-457200" defTabSz="457177">
              <a:buSzPct val="80000"/>
            </a:pP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Creación del ICFES (Instituto Colombiano de Fomento a la Educación Superior).</a:t>
            </a: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Por solicitud de un grupo de universidades el </a:t>
            </a:r>
            <a:r>
              <a:rPr lang="es-MX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Instituto </a:t>
            </a:r>
            <a:r>
              <a:rPr lang="es-MX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implementa un examen para la </a:t>
            </a:r>
            <a:r>
              <a:rPr lang="es-MX" sz="2400" b="1" u="sng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selección</a:t>
            </a:r>
            <a:r>
              <a:rPr lang="es-MX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 de aspirantes</a:t>
            </a: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. </a:t>
            </a: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 smtClean="0"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El examen evalúa conocimientos (declarativos y procedimentales) y aptitudes.</a:t>
            </a:r>
            <a:endParaRPr lang="es-MX" sz="3200" dirty="0" smtClean="0"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917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xmlns="" val="1420978447"/>
              </p:ext>
            </p:extLst>
          </p:nvPr>
        </p:nvGraphicFramePr>
        <p:xfrm>
          <a:off x="438869" y="1052736"/>
          <a:ext cx="8424936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2348881"/>
            <a:ext cx="8032976" cy="2800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6" rIns="91430" bIns="45716" anchor="t">
            <a:spAutoFit/>
          </a:bodyPr>
          <a:lstStyle/>
          <a:p>
            <a:pPr marL="457200" indent="-457200" defTabSz="457177">
              <a:buSzPct val="80000"/>
            </a:pPr>
            <a:r>
              <a:rPr lang="es-MX" sz="32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1980</a:t>
            </a:r>
          </a:p>
          <a:p>
            <a:pPr marL="457200" indent="-457200" defTabSz="457177">
              <a:buSzPct val="80000"/>
            </a:pP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El examen se vuelve obligatorio para el Ingreso a la Educación Superior.</a:t>
            </a: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Se formaliza su uso para monitoreo de resultados de establecimientos de educación media.</a:t>
            </a:r>
            <a:endParaRPr lang="es-MX" sz="2400" dirty="0" smtClean="0"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917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xmlns="" val="1420978447"/>
              </p:ext>
            </p:extLst>
          </p:nvPr>
        </p:nvGraphicFramePr>
        <p:xfrm>
          <a:off x="438869" y="1052736"/>
          <a:ext cx="8424936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2348881"/>
            <a:ext cx="8032976" cy="3908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6" rIns="91430" bIns="45716" anchor="t">
            <a:spAutoFit/>
          </a:bodyPr>
          <a:lstStyle/>
          <a:p>
            <a:pPr marL="457200" indent="-457200" defTabSz="457177">
              <a:buSzPct val="80000"/>
            </a:pPr>
            <a:r>
              <a:rPr lang="es-MX" sz="32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1990 a 1998</a:t>
            </a:r>
          </a:p>
          <a:p>
            <a:pPr marL="457200" indent="-457200" defTabSz="457177">
              <a:buSzPct val="80000"/>
            </a:pP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Se implementan las primeras evaluaciones de educación  básica: desarrollo de las Pruebas SABER.</a:t>
            </a: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Con ellas se introduce en el país la evaluación de competencias. Se evalúa Lenguaje, Matemáticas y Ciencias Naturales en 3ro, 5to, 7mo y 9no.</a:t>
            </a: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 smtClean="0"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Son evaluaciones aisladas no sistemáticas.</a:t>
            </a:r>
          </a:p>
        </p:txBody>
      </p:sp>
    </p:spTree>
    <p:extLst>
      <p:ext uri="{BB962C8B-B14F-4D97-AF65-F5344CB8AC3E}">
        <p14:creationId xmlns:p14="http://schemas.microsoft.com/office/powerpoint/2010/main" xmlns="" val="267917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xmlns="" val="1420978447"/>
              </p:ext>
            </p:extLst>
          </p:nvPr>
        </p:nvGraphicFramePr>
        <p:xfrm>
          <a:off x="438869" y="1052736"/>
          <a:ext cx="8424936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2143116"/>
            <a:ext cx="8032976" cy="4278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6" rIns="91430" bIns="45716" anchor="t">
            <a:spAutoFit/>
          </a:bodyPr>
          <a:lstStyle/>
          <a:p>
            <a:pPr marL="457200" indent="-457200" defTabSz="457177">
              <a:buSzPct val="80000"/>
            </a:pPr>
            <a:r>
              <a:rPr lang="es-MX" sz="32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2000</a:t>
            </a:r>
            <a:endParaRPr lang="es-MX" sz="32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</a:pP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Se reforma el examen para profundizar en la evaluación de la calidad de la educación media.</a:t>
            </a: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Se orienta a la evaluación de competencias. </a:t>
            </a: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 smtClean="0"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Adopta una estructura curricular con pruebas de </a:t>
            </a:r>
            <a:r>
              <a:rPr lang="es-MX" sz="2400" i="1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Matemáticas, Lenguaje, Historia, Geografía, Biología, Física, Química, Filosofía, Lengua extranjera, Profundizaciones e Interdisciplinares</a:t>
            </a: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7917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xmlns="" val="1420978447"/>
              </p:ext>
            </p:extLst>
          </p:nvPr>
        </p:nvGraphicFramePr>
        <p:xfrm>
          <a:off x="438869" y="1052736"/>
          <a:ext cx="8424936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2348881"/>
            <a:ext cx="8032976" cy="3170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6" rIns="91430" bIns="45716" anchor="t">
            <a:spAutoFit/>
          </a:bodyPr>
          <a:lstStyle/>
          <a:p>
            <a:pPr marL="457200" indent="-457200" defTabSz="457177">
              <a:buSzPct val="80000"/>
            </a:pPr>
            <a:r>
              <a:rPr lang="es-MX" sz="32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2002-2006</a:t>
            </a:r>
            <a:endParaRPr lang="es-MX" sz="32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</a:pP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Primeras dos evaluaciones nacionales censales de la educación básica (2002-2003 y 2005-2006).</a:t>
            </a: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Se evalúan competencias en Matemáticas, Lenguaje y Ciencias Naturales y Actitudes y Percepciones Ciudadanas en 5to y 9no, con variaciones por regiones.</a:t>
            </a:r>
          </a:p>
        </p:txBody>
      </p:sp>
    </p:spTree>
    <p:extLst>
      <p:ext uri="{BB962C8B-B14F-4D97-AF65-F5344CB8AC3E}">
        <p14:creationId xmlns:p14="http://schemas.microsoft.com/office/powerpoint/2010/main" xmlns="" val="267917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xmlns="" val="1420978447"/>
              </p:ext>
            </p:extLst>
          </p:nvPr>
        </p:nvGraphicFramePr>
        <p:xfrm>
          <a:off x="438869" y="1052736"/>
          <a:ext cx="8424936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2348881"/>
            <a:ext cx="8032976" cy="3170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6" rIns="91430" bIns="45716" anchor="t">
            <a:spAutoFit/>
          </a:bodyPr>
          <a:lstStyle/>
          <a:p>
            <a:pPr marL="457200" indent="-457200" defTabSz="457177">
              <a:buSzPct val="80000"/>
            </a:pPr>
            <a:r>
              <a:rPr lang="es-MX" sz="32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2003-2007</a:t>
            </a:r>
            <a:endParaRPr lang="es-MX" sz="32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</a:pP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Se desarrollan e implementan los ECAES, Exámenes de Calidad de la Educación Superior.</a:t>
            </a: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Evalúan competencias específicas propias de distintas titulaciones. </a:t>
            </a: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 smtClean="0"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917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="" xmlns:p14="http://schemas.microsoft.com/office/powerpoint/2010/main" val="1420978447"/>
              </p:ext>
            </p:extLst>
          </p:nvPr>
        </p:nvGraphicFramePr>
        <p:xfrm>
          <a:off x="438869" y="1052736"/>
          <a:ext cx="8424936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2348881"/>
            <a:ext cx="8032976" cy="3908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6" rIns="91430" bIns="45716" anchor="t">
            <a:spAutoFit/>
          </a:bodyPr>
          <a:lstStyle/>
          <a:p>
            <a:pPr marL="457200" indent="-457200" defTabSz="457177">
              <a:buSzPct val="80000"/>
            </a:pPr>
            <a:r>
              <a:rPr lang="es-MX" sz="32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2005</a:t>
            </a:r>
            <a:endParaRPr lang="es-MX" sz="32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</a:pP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En el examen de media, por razones logísticas, se reduce el tiempo de aplicación de 3 sesiones de medio día a 2.</a:t>
            </a: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 smtClean="0"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Esto implica una reducción en el número de preguntas de cada una de las 11 pruebas.</a:t>
            </a: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 smtClean="0"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En 2006 las pruebas de </a:t>
            </a:r>
            <a:r>
              <a:rPr lang="es-MX" sz="2400" i="1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Historia</a:t>
            </a: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 y </a:t>
            </a:r>
            <a:r>
              <a:rPr lang="es-MX" sz="2400" i="1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Geografía</a:t>
            </a: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 se integran en una prueba de </a:t>
            </a:r>
            <a:r>
              <a:rPr lang="es-MX" sz="2400" i="1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Sociales</a:t>
            </a: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67917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xmlns="" val="1420978447"/>
              </p:ext>
            </p:extLst>
          </p:nvPr>
        </p:nvGraphicFramePr>
        <p:xfrm>
          <a:off x="438869" y="1052736"/>
          <a:ext cx="8424936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39552" y="2348880"/>
            <a:ext cx="8064896" cy="4770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6" rIns="91430" bIns="45716" anchor="t">
            <a:spAutoFit/>
          </a:bodyPr>
          <a:lstStyle/>
          <a:p>
            <a:pPr marL="457200" indent="-457200" defTabSz="457177">
              <a:buSzPct val="80000"/>
            </a:pPr>
            <a:r>
              <a:rPr lang="es-MX" sz="32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2009</a:t>
            </a:r>
          </a:p>
          <a:p>
            <a:pPr marL="457200" indent="-457200" defTabSz="457177">
              <a:buSzPct val="80000"/>
            </a:pP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La Ley 1324 convierte al ICFES en </a:t>
            </a:r>
            <a:r>
              <a:rPr lang="es-MX" sz="2400" i="1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Instituto Colombiano para la Evaluación de la Calidad de la Educación</a:t>
            </a: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.</a:t>
            </a: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Le asigna la función técnica de desarrollo e implementación de los exámenes de Estado (SABER 11 y PRO) y lo habilita para desarrollar y ofrecer otras evaluaciones.</a:t>
            </a: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En cumplimiento de la Ley y de lo dispuesto en el decreto 3964 se inicia la transición de los ECAES a SABER PRO.</a:t>
            </a: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3200" dirty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917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xmlns="" val="1420978447"/>
              </p:ext>
            </p:extLst>
          </p:nvPr>
        </p:nvGraphicFramePr>
        <p:xfrm>
          <a:off x="438869" y="1052736"/>
          <a:ext cx="8424936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39552" y="2348880"/>
            <a:ext cx="8064896" cy="4031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6" rIns="91430" bIns="45716" anchor="t">
            <a:spAutoFit/>
          </a:bodyPr>
          <a:lstStyle/>
          <a:p>
            <a:pPr marL="457200" indent="-457200" defTabSz="457177">
              <a:buSzPct val="80000"/>
            </a:pPr>
            <a:r>
              <a:rPr lang="es-MX" sz="32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2009</a:t>
            </a:r>
          </a:p>
          <a:p>
            <a:pPr marL="457200" indent="-457200" defTabSz="457177">
              <a:buSzPct val="80000"/>
            </a:pP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Se aplican por primera vez pruebas SABER 5 y 9 de forma </a:t>
            </a: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censal, con una muestra controlada y de acuerdo </a:t>
            </a: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con un diseño para aplicaciones sucesivas.</a:t>
            </a: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Se evalúan competencias en </a:t>
            </a:r>
            <a:r>
              <a:rPr lang="es-MX" sz="2400" i="1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Lenguaje, Matemáticas y Ciencias Naturales </a:t>
            </a: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de acuerdo con los desempeños definidos en los Estándares Básicos.</a:t>
            </a: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3200" dirty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917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xmlns="" val="1420978447"/>
              </p:ext>
            </p:extLst>
          </p:nvPr>
        </p:nvGraphicFramePr>
        <p:xfrm>
          <a:off x="438869" y="1052736"/>
          <a:ext cx="8424936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39552" y="2071678"/>
            <a:ext cx="8064896" cy="4278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6" rIns="91430" bIns="45716" anchor="t">
            <a:spAutoFit/>
          </a:bodyPr>
          <a:lstStyle/>
          <a:p>
            <a:pPr marL="457200" indent="-457200" defTabSz="457177">
              <a:buSzPct val="80000"/>
            </a:pPr>
            <a:r>
              <a:rPr lang="es-MX" sz="32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2011-2012</a:t>
            </a:r>
          </a:p>
          <a:p>
            <a:pPr marL="457200" indent="-457200" defTabSz="457177">
              <a:buSzPct val="80000"/>
            </a:pP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Se aplica por primera vez el examen SABER PRO con módulos de competencias genéricas y específicas.</a:t>
            </a: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 smtClean="0"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En 2011 en las genéricas se evalúa </a:t>
            </a:r>
            <a:r>
              <a:rPr lang="es-MX" sz="2400" i="1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Lectura Crítica, Razonamiento Cuantitativo, Comunicación Escrita e Inglés</a:t>
            </a: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.</a:t>
            </a: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endParaRPr lang="es-MX" sz="2400" dirty="0" smtClean="0"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En 2012 se introduce la prueba genérica “cognitiva” de </a:t>
            </a:r>
            <a:r>
              <a:rPr lang="es-MX" sz="2400" i="1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Competencias Ciudadanas </a:t>
            </a: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en SABER PRO y luego en SABER 3, 5 y 9.</a:t>
            </a:r>
          </a:p>
        </p:txBody>
      </p:sp>
    </p:spTree>
    <p:extLst>
      <p:ext uri="{BB962C8B-B14F-4D97-AF65-F5344CB8AC3E}">
        <p14:creationId xmlns:p14="http://schemas.microsoft.com/office/powerpoint/2010/main" xmlns="" val="267917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5" y="1000108"/>
            <a:ext cx="7848675" cy="4963889"/>
          </a:xfrm>
          <a:prstGeom prst="rect">
            <a:avLst/>
          </a:prstGeom>
        </p:spPr>
        <p:txBody>
          <a:bodyPr lIns="35717" tIns="35717" rIns="35717" bIns="35717" anchor="ctr">
            <a:normAutofit/>
          </a:bodyPr>
          <a:lstStyle/>
          <a:p>
            <a:pPr marL="965200" indent="-800100" algn="ctr" eaLnBrk="1" hangingPunct="1">
              <a:buSzPct val="90000"/>
              <a:buFontTx/>
              <a:buNone/>
            </a:pPr>
            <a:r>
              <a:rPr lang="es-CO" sz="3600" b="1" dirty="0" smtClean="0">
                <a:solidFill>
                  <a:srgbClr val="002060"/>
                </a:solidFill>
              </a:rPr>
              <a:t>Contenido</a:t>
            </a:r>
          </a:p>
          <a:p>
            <a:pPr marL="965200" indent="-800100" algn="l" eaLnBrk="1" hangingPunct="1">
              <a:buSzPct val="90000"/>
              <a:buFontTx/>
              <a:buNone/>
            </a:pPr>
            <a:endParaRPr lang="es-CO" sz="2800" dirty="0" smtClean="0">
              <a:solidFill>
                <a:schemeClr val="hlink"/>
              </a:solidFill>
            </a:endParaRPr>
          </a:p>
          <a:p>
            <a:pPr marL="965200" indent="-800100">
              <a:buSzPct val="90000"/>
              <a:buFontTx/>
              <a:buChar char="-"/>
            </a:pPr>
            <a:r>
              <a:rPr lang="es-CO" sz="2800" dirty="0" smtClean="0"/>
              <a:t>La educación para el desarrollo de competencias</a:t>
            </a:r>
          </a:p>
          <a:p>
            <a:pPr marL="965200" indent="-800100">
              <a:buSzPct val="90000"/>
              <a:buFontTx/>
              <a:buChar char="-"/>
            </a:pPr>
            <a:r>
              <a:rPr lang="es-CO" sz="2800" dirty="0" smtClean="0"/>
              <a:t>Desarrollo de la evaluación estandarizada en Colombia</a:t>
            </a:r>
          </a:p>
          <a:p>
            <a:pPr marL="965200" indent="-800100">
              <a:buSzPct val="90000"/>
              <a:buFontTx/>
              <a:buChar char="-"/>
            </a:pPr>
            <a:r>
              <a:rPr lang="es-CO" sz="2800" dirty="0" smtClean="0"/>
              <a:t>Nueva estructura de SABER 11°</a:t>
            </a:r>
          </a:p>
          <a:p>
            <a:pPr marL="965200" indent="-800100">
              <a:buSzPct val="90000"/>
              <a:buFontTx/>
              <a:buChar char="-"/>
            </a:pPr>
            <a:r>
              <a:rPr lang="es-CO" sz="2800" dirty="0" smtClean="0"/>
              <a:t>Otros cambios</a:t>
            </a:r>
          </a:p>
          <a:p>
            <a:pPr marL="965200" lvl="1" indent="-800100">
              <a:buSzPct val="90000"/>
              <a:buFontTx/>
              <a:buChar char="-"/>
            </a:pPr>
            <a:r>
              <a:rPr lang="es-CO" dirty="0" smtClean="0"/>
              <a:t>¿Qué se logra con estas transformaciones?</a:t>
            </a:r>
          </a:p>
          <a:p>
            <a:pPr marL="965200" indent="-800100" algn="l" eaLnBrk="1" hangingPunct="1">
              <a:buSzPct val="90000"/>
              <a:buFontTx/>
              <a:buChar char="-"/>
            </a:pPr>
            <a:endParaRPr lang="es-CO" sz="2800" dirty="0" smtClean="0"/>
          </a:p>
        </p:txBody>
      </p:sp>
      <p:sp>
        <p:nvSpPr>
          <p:cNvPr id="3075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xmlns="" val="1420978447"/>
              </p:ext>
            </p:extLst>
          </p:nvPr>
        </p:nvGraphicFramePr>
        <p:xfrm>
          <a:off x="438869" y="1052736"/>
          <a:ext cx="8424936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39552" y="2000240"/>
            <a:ext cx="8064896" cy="446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6" rIns="91430" bIns="45716" anchor="t">
            <a:spAutoFit/>
          </a:bodyPr>
          <a:lstStyle/>
          <a:p>
            <a:pPr marL="457200" indent="-457200" defTabSz="457177">
              <a:buSzPct val="80000"/>
            </a:pPr>
            <a:r>
              <a:rPr lang="es-MX" sz="32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2010</a:t>
            </a:r>
          </a:p>
          <a:p>
            <a:pPr marL="457200" indent="-457200" defTabSz="457177">
              <a:buSzPct val="80000"/>
            </a:pPr>
            <a:endParaRPr lang="es-MX" sz="24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El decreto 869 reglamenta el examen SABER 11 y define como objetivos:</a:t>
            </a:r>
          </a:p>
          <a:p>
            <a:pPr marL="457200" indent="-457200" defTabSz="457177">
              <a:buSzPct val="80000"/>
            </a:pPr>
            <a:endParaRPr lang="es-MX" sz="2000" dirty="0" smtClean="0"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914400" lvl="1" indent="-457200">
              <a:buSzPct val="80000"/>
              <a:buFont typeface="Wingdings" panose="05000000000000000000" pitchFamily="2" charset="2"/>
              <a:buChar char="§"/>
            </a:pPr>
            <a:r>
              <a:rPr lang="es-CO" sz="2000" u="sng" dirty="0" smtClean="0">
                <a:latin typeface="Calibri" panose="020F0502020204030204" pitchFamily="34" charset="0"/>
              </a:rPr>
              <a:t>Selección</a:t>
            </a:r>
            <a:r>
              <a:rPr lang="es-CO" sz="2000" dirty="0" smtClean="0">
                <a:latin typeface="Calibri" panose="020F0502020204030204" pitchFamily="34" charset="0"/>
              </a:rPr>
              <a:t>, nivelación y prevención de la deserción en educación superior.</a:t>
            </a:r>
          </a:p>
          <a:p>
            <a:pPr marL="444500" indent="-457200"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2000" dirty="0" smtClean="0">
              <a:latin typeface="Calibri" panose="020F0502020204030204" pitchFamily="34" charset="0"/>
            </a:endParaRPr>
          </a:p>
          <a:p>
            <a:pPr marL="914400" lvl="1" indent="-457200">
              <a:buSzPct val="80000"/>
              <a:buFont typeface="Wingdings" panose="05000000000000000000" pitchFamily="2" charset="2"/>
              <a:buChar char="§"/>
            </a:pPr>
            <a:r>
              <a:rPr lang="es-CO" sz="2000" dirty="0" smtClean="0">
                <a:latin typeface="Calibri" panose="020F0502020204030204" pitchFamily="34" charset="0"/>
              </a:rPr>
              <a:t>Monitoreo de la </a:t>
            </a:r>
            <a:r>
              <a:rPr lang="es-CO" sz="2000" u="sng" dirty="0" smtClean="0">
                <a:latin typeface="Calibri" panose="020F0502020204030204" pitchFamily="34" charset="0"/>
              </a:rPr>
              <a:t>calidad</a:t>
            </a:r>
            <a:r>
              <a:rPr lang="es-CO" sz="2000" dirty="0" smtClean="0">
                <a:latin typeface="Calibri" panose="020F0502020204030204" pitchFamily="34" charset="0"/>
              </a:rPr>
              <a:t> de las instituciones educativas, a partir de los estándares básicos de competencias.</a:t>
            </a:r>
          </a:p>
          <a:p>
            <a:pPr marL="444500" indent="-457200"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2000" dirty="0" smtClean="0">
              <a:latin typeface="Calibri" panose="020F0502020204030204" pitchFamily="34" charset="0"/>
            </a:endParaRPr>
          </a:p>
          <a:p>
            <a:pPr marL="914400" lvl="1" indent="-457200">
              <a:buSzPct val="80000"/>
              <a:buFont typeface="Wingdings" panose="05000000000000000000" pitchFamily="2" charset="2"/>
              <a:buChar char="§"/>
            </a:pPr>
            <a:r>
              <a:rPr lang="es-CO" sz="2000" dirty="0" smtClean="0">
                <a:latin typeface="Calibri" panose="020F0502020204030204" pitchFamily="34" charset="0"/>
              </a:rPr>
              <a:t>Informar para la estimación del </a:t>
            </a:r>
            <a:r>
              <a:rPr lang="es-CO" sz="2000" u="sng" dirty="0" smtClean="0">
                <a:latin typeface="Calibri" panose="020F0502020204030204" pitchFamily="34" charset="0"/>
              </a:rPr>
              <a:t>valor agregado</a:t>
            </a:r>
            <a:r>
              <a:rPr lang="es-CO" sz="2000" dirty="0" smtClean="0">
                <a:latin typeface="Calibri" panose="020F0502020204030204" pitchFamily="34" charset="0"/>
              </a:rPr>
              <a:t> de la educación media y de la educación superior.</a:t>
            </a:r>
          </a:p>
        </p:txBody>
      </p:sp>
    </p:spTree>
    <p:extLst>
      <p:ext uri="{BB962C8B-B14F-4D97-AF65-F5344CB8AC3E}">
        <p14:creationId xmlns:p14="http://schemas.microsoft.com/office/powerpoint/2010/main" xmlns="" val="267917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8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41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11267" name="Text Box 33"/>
          <p:cNvSpPr txBox="1">
            <a:spLocks noChangeArrowheads="1"/>
          </p:cNvSpPr>
          <p:nvPr/>
        </p:nvSpPr>
        <p:spPr bwMode="auto">
          <a:xfrm>
            <a:off x="5853080" y="6069195"/>
            <a:ext cx="1654175" cy="33855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1600" b="1" dirty="0">
                <a:latin typeface="Calibri" panose="020F0502020204030204" pitchFamily="34" charset="0"/>
              </a:rPr>
              <a:t>PROFESIONAL</a:t>
            </a:r>
            <a:endParaRPr lang="es-ES" sz="1600" b="1" dirty="0">
              <a:latin typeface="Calibri" panose="020F0502020204030204" pitchFamily="34" charset="0"/>
            </a:endParaRPr>
          </a:p>
        </p:txBody>
      </p:sp>
      <p:sp>
        <p:nvSpPr>
          <p:cNvPr id="11268" name="Freeform 7">
            <a:hlinkClick r:id="" action="ppaction://noaction"/>
          </p:cNvPr>
          <p:cNvSpPr>
            <a:spLocks/>
          </p:cNvSpPr>
          <p:nvPr/>
        </p:nvSpPr>
        <p:spPr bwMode="auto">
          <a:xfrm>
            <a:off x="4533671" y="2241178"/>
            <a:ext cx="3451229" cy="2117559"/>
          </a:xfrm>
          <a:custGeom>
            <a:avLst/>
            <a:gdLst>
              <a:gd name="T0" fmla="*/ 0 w 2803"/>
              <a:gd name="T1" fmla="*/ 2147483647 h 1534"/>
              <a:gd name="T2" fmla="*/ 2147483647 w 2803"/>
              <a:gd name="T3" fmla="*/ 1542485255 h 1534"/>
              <a:gd name="T4" fmla="*/ 2147483647 w 2803"/>
              <a:gd name="T5" fmla="*/ 0 h 1534"/>
              <a:gd name="T6" fmla="*/ 2147483647 w 2803"/>
              <a:gd name="T7" fmla="*/ 2147483647 h 1534"/>
              <a:gd name="T8" fmla="*/ 2147483647 w 2803"/>
              <a:gd name="T9" fmla="*/ 2147483647 h 1534"/>
              <a:gd name="T10" fmla="*/ 0 w 2803"/>
              <a:gd name="T11" fmla="*/ 2147483647 h 153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803"/>
              <a:gd name="T19" fmla="*/ 0 h 1534"/>
              <a:gd name="T20" fmla="*/ 2803 w 2803"/>
              <a:gd name="T21" fmla="*/ 1534 h 153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803" h="1534">
                <a:moveTo>
                  <a:pt x="0" y="1534"/>
                </a:moveTo>
                <a:lnTo>
                  <a:pt x="1654" y="630"/>
                </a:lnTo>
                <a:lnTo>
                  <a:pt x="2799" y="0"/>
                </a:lnTo>
                <a:lnTo>
                  <a:pt x="2803" y="881"/>
                </a:lnTo>
                <a:lnTo>
                  <a:pt x="1359" y="1219"/>
                </a:lnTo>
                <a:lnTo>
                  <a:pt x="0" y="1534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/>
          <a:lstStyle/>
          <a:p>
            <a:endParaRPr lang="es-CO">
              <a:latin typeface="Calibri" panose="020F0502020204030204" pitchFamily="34" charset="0"/>
            </a:endParaRPr>
          </a:p>
        </p:txBody>
      </p:sp>
      <p:sp>
        <p:nvSpPr>
          <p:cNvPr id="11269" name="Line 8"/>
          <p:cNvSpPr>
            <a:spLocks noChangeShapeType="1"/>
          </p:cNvSpPr>
          <p:nvPr/>
        </p:nvSpPr>
        <p:spPr bwMode="auto">
          <a:xfrm>
            <a:off x="5629244" y="1723413"/>
            <a:ext cx="2327132" cy="1562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s-CO">
              <a:latin typeface="Calibri" panose="020F0502020204030204" pitchFamily="34" charset="0"/>
            </a:endParaRPr>
          </a:p>
        </p:txBody>
      </p:sp>
      <p:sp>
        <p:nvSpPr>
          <p:cNvPr id="11270" name="AutoShape 9"/>
          <p:cNvSpPr>
            <a:spLocks/>
          </p:cNvSpPr>
          <p:nvPr/>
        </p:nvSpPr>
        <p:spPr bwMode="auto">
          <a:xfrm rot="5400000">
            <a:off x="6630162" y="3814946"/>
            <a:ext cx="100013" cy="4254500"/>
          </a:xfrm>
          <a:prstGeom prst="rightBracket">
            <a:avLst>
              <a:gd name="adj" fmla="val 3958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s-CO" sz="2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271" name="Freeform 10">
            <a:hlinkClick r:id="" action="ppaction://noaction"/>
          </p:cNvPr>
          <p:cNvSpPr>
            <a:spLocks/>
          </p:cNvSpPr>
          <p:nvPr/>
        </p:nvSpPr>
        <p:spPr bwMode="auto">
          <a:xfrm>
            <a:off x="1714480" y="3984014"/>
            <a:ext cx="6267296" cy="1159498"/>
          </a:xfrm>
          <a:custGeom>
            <a:avLst/>
            <a:gdLst>
              <a:gd name="T0" fmla="*/ 18086285 w 4942"/>
              <a:gd name="T1" fmla="*/ 1313598665 h 649"/>
              <a:gd name="T2" fmla="*/ 2147483647 w 4942"/>
              <a:gd name="T3" fmla="*/ 1017058277 h 649"/>
              <a:gd name="T4" fmla="*/ 2147483647 w 4942"/>
              <a:gd name="T5" fmla="*/ 0 h 649"/>
              <a:gd name="T6" fmla="*/ 2147483647 w 4942"/>
              <a:gd name="T7" fmla="*/ 1369965509 h 649"/>
              <a:gd name="T8" fmla="*/ 0 w 4942"/>
              <a:gd name="T9" fmla="*/ 1590532921 h 649"/>
              <a:gd name="T10" fmla="*/ 18086285 w 4942"/>
              <a:gd name="T11" fmla="*/ 1313598665 h 64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942"/>
              <a:gd name="T19" fmla="*/ 0 h 649"/>
              <a:gd name="T20" fmla="*/ 4942 w 4942"/>
              <a:gd name="T21" fmla="*/ 649 h 64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942" h="649">
                <a:moveTo>
                  <a:pt x="6" y="536"/>
                </a:moveTo>
                <a:lnTo>
                  <a:pt x="1038" y="415"/>
                </a:lnTo>
                <a:lnTo>
                  <a:pt x="4939" y="0"/>
                </a:lnTo>
                <a:lnTo>
                  <a:pt x="4942" y="559"/>
                </a:lnTo>
                <a:lnTo>
                  <a:pt x="0" y="649"/>
                </a:lnTo>
                <a:lnTo>
                  <a:pt x="6" y="536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/>
          <a:lstStyle/>
          <a:p>
            <a:endParaRPr lang="es-CO">
              <a:latin typeface="Calibri" panose="020F0502020204030204" pitchFamily="34" charset="0"/>
            </a:endParaRPr>
          </a:p>
        </p:txBody>
      </p:sp>
      <p:sp>
        <p:nvSpPr>
          <p:cNvPr id="11272" name="Freeform 11">
            <a:hlinkClick r:id="" action="ppaction://noaction"/>
          </p:cNvPr>
          <p:cNvSpPr>
            <a:spLocks/>
          </p:cNvSpPr>
          <p:nvPr/>
        </p:nvSpPr>
        <p:spPr bwMode="auto">
          <a:xfrm>
            <a:off x="3643307" y="3214696"/>
            <a:ext cx="4344943" cy="1428750"/>
          </a:xfrm>
          <a:custGeom>
            <a:avLst/>
            <a:gdLst>
              <a:gd name="T0" fmla="*/ 2147483647 w 3895"/>
              <a:gd name="T1" fmla="*/ 0 h 914"/>
              <a:gd name="T2" fmla="*/ 2147483647 w 3895"/>
              <a:gd name="T3" fmla="*/ 1216885512 h 914"/>
              <a:gd name="T4" fmla="*/ 0 w 3895"/>
              <a:gd name="T5" fmla="*/ 2147483647 h 914"/>
              <a:gd name="T6" fmla="*/ 2147483647 w 3895"/>
              <a:gd name="T7" fmla="*/ 0 h 914"/>
              <a:gd name="T8" fmla="*/ 0 60000 65536"/>
              <a:gd name="T9" fmla="*/ 0 60000 65536"/>
              <a:gd name="T10" fmla="*/ 0 60000 65536"/>
              <a:gd name="T11" fmla="*/ 0 60000 65536"/>
              <a:gd name="T12" fmla="*/ 0 w 3895"/>
              <a:gd name="T13" fmla="*/ 0 h 914"/>
              <a:gd name="T14" fmla="*/ 3895 w 3895"/>
              <a:gd name="T15" fmla="*/ 914 h 91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95" h="914">
                <a:moveTo>
                  <a:pt x="3891" y="0"/>
                </a:moveTo>
                <a:lnTo>
                  <a:pt x="3895" y="498"/>
                </a:lnTo>
                <a:lnTo>
                  <a:pt x="0" y="914"/>
                </a:lnTo>
                <a:lnTo>
                  <a:pt x="389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s-CO">
              <a:latin typeface="Calibri" panose="020F0502020204030204" pitchFamily="34" charset="0"/>
            </a:endParaRPr>
          </a:p>
        </p:txBody>
      </p:sp>
      <p:sp>
        <p:nvSpPr>
          <p:cNvPr id="11273" name="Text Box 12"/>
          <p:cNvSpPr txBox="1">
            <a:spLocks noChangeArrowheads="1"/>
          </p:cNvSpPr>
          <p:nvPr/>
        </p:nvSpPr>
        <p:spPr bwMode="auto">
          <a:xfrm>
            <a:off x="1712396" y="5970766"/>
            <a:ext cx="14922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1600" b="1" dirty="0">
                <a:latin typeface="Calibri" panose="020F0502020204030204" pitchFamily="34" charset="0"/>
              </a:rPr>
              <a:t>BÁSICA </a:t>
            </a:r>
            <a:endParaRPr lang="es-ES" sz="1600" b="1" dirty="0">
              <a:latin typeface="Calibri" panose="020F0502020204030204" pitchFamily="34" charset="0"/>
            </a:endParaRPr>
          </a:p>
        </p:txBody>
      </p:sp>
      <p:sp>
        <p:nvSpPr>
          <p:cNvPr id="11274" name="Text Box 13"/>
          <p:cNvSpPr txBox="1">
            <a:spLocks noChangeArrowheads="1"/>
          </p:cNvSpPr>
          <p:nvPr/>
        </p:nvSpPr>
        <p:spPr bwMode="auto">
          <a:xfrm>
            <a:off x="2123728" y="5462894"/>
            <a:ext cx="18113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1200" b="1" dirty="0">
                <a:latin typeface="Calibri" panose="020F0502020204030204" pitchFamily="34" charset="0"/>
              </a:rPr>
              <a:t>SECUNDARIA</a:t>
            </a:r>
            <a:endParaRPr lang="es-ES" sz="1200" b="1" dirty="0">
              <a:latin typeface="Calibri" panose="020F0502020204030204" pitchFamily="34" charset="0"/>
            </a:endParaRPr>
          </a:p>
        </p:txBody>
      </p:sp>
      <p:sp>
        <p:nvSpPr>
          <p:cNvPr id="11275" name="Text Box 14"/>
          <p:cNvSpPr txBox="1">
            <a:spLocks noChangeArrowheads="1"/>
          </p:cNvSpPr>
          <p:nvPr/>
        </p:nvSpPr>
        <p:spPr bwMode="auto">
          <a:xfrm>
            <a:off x="3294032" y="5462894"/>
            <a:ext cx="14954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1200" b="1" dirty="0">
                <a:latin typeface="Calibri" panose="020F0502020204030204" pitchFamily="34" charset="0"/>
              </a:rPr>
              <a:t>MEDIA</a:t>
            </a:r>
            <a:endParaRPr lang="es-ES" sz="1200" b="1" dirty="0">
              <a:latin typeface="Calibri" panose="020F0502020204030204" pitchFamily="34" charset="0"/>
            </a:endParaRPr>
          </a:p>
        </p:txBody>
      </p:sp>
      <p:sp>
        <p:nvSpPr>
          <p:cNvPr id="11276" name="Text Box 15"/>
          <p:cNvSpPr txBox="1">
            <a:spLocks noChangeArrowheads="1"/>
          </p:cNvSpPr>
          <p:nvPr/>
        </p:nvSpPr>
        <p:spPr bwMode="auto">
          <a:xfrm>
            <a:off x="4397344" y="5379427"/>
            <a:ext cx="149383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ts val="0"/>
              </a:spcBef>
            </a:pPr>
            <a:r>
              <a:rPr lang="es-MX" sz="1100" b="1" dirty="0" smtClean="0">
                <a:latin typeface="Calibri" panose="020F0502020204030204" pitchFamily="34" charset="0"/>
              </a:rPr>
              <a:t>TÉCNICA </a:t>
            </a:r>
          </a:p>
          <a:p>
            <a:pPr algn="ctr">
              <a:spcBef>
                <a:spcPts val="0"/>
              </a:spcBef>
            </a:pPr>
            <a:r>
              <a:rPr lang="es-MX" sz="1100" b="1" dirty="0" smtClean="0">
                <a:latin typeface="Calibri" panose="020F0502020204030204" pitchFamily="34" charset="0"/>
              </a:rPr>
              <a:t>PROFESIONAL</a:t>
            </a:r>
            <a:endParaRPr lang="es-ES" sz="1100" b="1" dirty="0">
              <a:latin typeface="Calibri" panose="020F0502020204030204" pitchFamily="34" charset="0"/>
            </a:endParaRPr>
          </a:p>
        </p:txBody>
      </p:sp>
      <p:sp>
        <p:nvSpPr>
          <p:cNvPr id="11277" name="Text Box 16"/>
          <p:cNvSpPr txBox="1">
            <a:spLocks noChangeArrowheads="1"/>
          </p:cNvSpPr>
          <p:nvPr/>
        </p:nvSpPr>
        <p:spPr bwMode="auto">
          <a:xfrm>
            <a:off x="5659407" y="5417308"/>
            <a:ext cx="117792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1100" b="1" dirty="0">
                <a:latin typeface="Calibri" panose="020F0502020204030204" pitchFamily="34" charset="0"/>
              </a:rPr>
              <a:t>TECNOLÓGICA</a:t>
            </a:r>
            <a:endParaRPr lang="es-ES" sz="1100" b="1" dirty="0">
              <a:latin typeface="Calibri" panose="020F0502020204030204" pitchFamily="34" charset="0"/>
            </a:endParaRPr>
          </a:p>
        </p:txBody>
      </p:sp>
      <p:sp>
        <p:nvSpPr>
          <p:cNvPr id="11278" name="Text Box 17"/>
          <p:cNvSpPr txBox="1">
            <a:spLocks noChangeArrowheads="1"/>
          </p:cNvSpPr>
          <p:nvPr/>
        </p:nvSpPr>
        <p:spPr bwMode="auto">
          <a:xfrm>
            <a:off x="6509115" y="5418628"/>
            <a:ext cx="16621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1200" b="1" dirty="0" smtClean="0">
                <a:latin typeface="Calibri" panose="020F0502020204030204" pitchFamily="34" charset="0"/>
              </a:rPr>
              <a:t>UNIVERSITARIA</a:t>
            </a:r>
            <a:endParaRPr lang="es-ES" sz="1200" b="1" dirty="0">
              <a:latin typeface="Calibri" panose="020F0502020204030204" pitchFamily="34" charset="0"/>
            </a:endParaRPr>
          </a:p>
        </p:txBody>
      </p:sp>
      <p:sp>
        <p:nvSpPr>
          <p:cNvPr id="11279" name="Freeform 18">
            <a:hlinkClick r:id="" action="ppaction://noaction"/>
          </p:cNvPr>
          <p:cNvSpPr>
            <a:spLocks/>
          </p:cNvSpPr>
          <p:nvPr/>
        </p:nvSpPr>
        <p:spPr bwMode="auto">
          <a:xfrm>
            <a:off x="1035440" y="4572008"/>
            <a:ext cx="6938979" cy="612981"/>
          </a:xfrm>
          <a:custGeom>
            <a:avLst/>
            <a:gdLst>
              <a:gd name="T0" fmla="*/ 0 w 4949"/>
              <a:gd name="T1" fmla="*/ 929449453 h 517"/>
              <a:gd name="T2" fmla="*/ 2147483647 w 4949"/>
              <a:gd name="T3" fmla="*/ 632711655 h 517"/>
              <a:gd name="T4" fmla="*/ 2147483647 w 4949"/>
              <a:gd name="T5" fmla="*/ 0 h 517"/>
              <a:gd name="T6" fmla="*/ 2147483647 w 4949"/>
              <a:gd name="T7" fmla="*/ 1267877241 h 517"/>
              <a:gd name="T8" fmla="*/ 6030302 w 4949"/>
              <a:gd name="T9" fmla="*/ 1245805965 h 517"/>
              <a:gd name="T10" fmla="*/ 0 w 4949"/>
              <a:gd name="T11" fmla="*/ 929449453 h 51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949"/>
              <a:gd name="T19" fmla="*/ 0 h 517"/>
              <a:gd name="T20" fmla="*/ 4949 w 4949"/>
              <a:gd name="T21" fmla="*/ 517 h 51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949" h="517">
                <a:moveTo>
                  <a:pt x="0" y="379"/>
                </a:moveTo>
                <a:lnTo>
                  <a:pt x="1044" y="258"/>
                </a:lnTo>
                <a:lnTo>
                  <a:pt x="4948" y="0"/>
                </a:lnTo>
                <a:lnTo>
                  <a:pt x="4949" y="517"/>
                </a:lnTo>
                <a:lnTo>
                  <a:pt x="2" y="508"/>
                </a:lnTo>
                <a:lnTo>
                  <a:pt x="0" y="379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/>
          <a:lstStyle/>
          <a:p>
            <a:endParaRPr lang="es-CO">
              <a:latin typeface="Calibri" panose="020F0502020204030204" pitchFamily="34" charset="0"/>
            </a:endParaRPr>
          </a:p>
        </p:txBody>
      </p:sp>
      <p:sp>
        <p:nvSpPr>
          <p:cNvPr id="11280" name="Text Box 19"/>
          <p:cNvSpPr txBox="1">
            <a:spLocks noChangeArrowheads="1"/>
          </p:cNvSpPr>
          <p:nvPr/>
        </p:nvSpPr>
        <p:spPr bwMode="auto">
          <a:xfrm>
            <a:off x="1403648" y="4797152"/>
            <a:ext cx="614521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2100" b="1" dirty="0">
                <a:solidFill>
                  <a:srgbClr val="002060"/>
                </a:solidFill>
                <a:latin typeface="Calibri" panose="020F0502020204030204" pitchFamily="34" charset="0"/>
              </a:rPr>
              <a:t>COMPETENCIAS BÁSICAS</a:t>
            </a:r>
            <a:endParaRPr lang="es-ES" sz="21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1281" name="Line 20"/>
          <p:cNvSpPr>
            <a:spLocks noChangeShapeType="1"/>
          </p:cNvSpPr>
          <p:nvPr/>
        </p:nvSpPr>
        <p:spPr bwMode="auto">
          <a:xfrm>
            <a:off x="1011507" y="4166750"/>
            <a:ext cx="32101" cy="1617489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CO">
              <a:latin typeface="Calibri" panose="020F0502020204030204" pitchFamily="34" charset="0"/>
            </a:endParaRPr>
          </a:p>
        </p:txBody>
      </p:sp>
      <p:sp>
        <p:nvSpPr>
          <p:cNvPr id="11282" name="Line 21"/>
          <p:cNvSpPr>
            <a:spLocks noChangeShapeType="1"/>
          </p:cNvSpPr>
          <p:nvPr/>
        </p:nvSpPr>
        <p:spPr bwMode="auto">
          <a:xfrm flipH="1">
            <a:off x="3584544" y="3096602"/>
            <a:ext cx="11113" cy="2671762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CO">
              <a:latin typeface="Calibri" panose="020F0502020204030204" pitchFamily="34" charset="0"/>
            </a:endParaRPr>
          </a:p>
        </p:txBody>
      </p:sp>
      <p:sp>
        <p:nvSpPr>
          <p:cNvPr id="11283" name="Line 22"/>
          <p:cNvSpPr>
            <a:spLocks noChangeShapeType="1"/>
          </p:cNvSpPr>
          <p:nvPr/>
        </p:nvSpPr>
        <p:spPr bwMode="auto">
          <a:xfrm flipH="1">
            <a:off x="4552919" y="2256814"/>
            <a:ext cx="9525" cy="35560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CO">
              <a:latin typeface="Calibri" panose="020F0502020204030204" pitchFamily="34" charset="0"/>
            </a:endParaRPr>
          </a:p>
        </p:txBody>
      </p:sp>
      <p:sp>
        <p:nvSpPr>
          <p:cNvPr id="11284" name="Line 23"/>
          <p:cNvSpPr>
            <a:spLocks noChangeShapeType="1"/>
          </p:cNvSpPr>
          <p:nvPr/>
        </p:nvSpPr>
        <p:spPr bwMode="auto">
          <a:xfrm>
            <a:off x="6751804" y="1744290"/>
            <a:ext cx="14090" cy="4035188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CO">
              <a:latin typeface="Calibri" panose="020F0502020204030204" pitchFamily="34" charset="0"/>
            </a:endParaRPr>
          </a:p>
        </p:txBody>
      </p:sp>
      <p:sp>
        <p:nvSpPr>
          <p:cNvPr id="11285" name="Text Box 26"/>
          <p:cNvSpPr txBox="1">
            <a:spLocks noChangeArrowheads="1"/>
          </p:cNvSpPr>
          <p:nvPr/>
        </p:nvSpPr>
        <p:spPr bwMode="auto">
          <a:xfrm>
            <a:off x="3800444" y="1883980"/>
            <a:ext cx="1470025" cy="36933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1800" b="1" dirty="0" smtClean="0">
                <a:latin typeface="Calibri" panose="020F0502020204030204" pitchFamily="34" charset="0"/>
              </a:rPr>
              <a:t>SABER 11</a:t>
            </a:r>
            <a:r>
              <a:rPr lang="es-MX" sz="1800" b="1" dirty="0">
                <a:latin typeface="Calibri" panose="020F0502020204030204" pitchFamily="34" charset="0"/>
              </a:rPr>
              <a:t>°</a:t>
            </a:r>
            <a:endParaRPr lang="es-ES" sz="1800" b="1" dirty="0">
              <a:latin typeface="Calibri" panose="020F0502020204030204" pitchFamily="34" charset="0"/>
            </a:endParaRPr>
          </a:p>
        </p:txBody>
      </p:sp>
      <p:sp>
        <p:nvSpPr>
          <p:cNvPr id="11286" name="Line 27"/>
          <p:cNvSpPr>
            <a:spLocks noChangeShapeType="1"/>
          </p:cNvSpPr>
          <p:nvPr/>
        </p:nvSpPr>
        <p:spPr bwMode="auto">
          <a:xfrm>
            <a:off x="5629244" y="1723414"/>
            <a:ext cx="26988" cy="40417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CO">
              <a:latin typeface="Calibri" panose="020F0502020204030204" pitchFamily="34" charset="0"/>
            </a:endParaRPr>
          </a:p>
        </p:txBody>
      </p:sp>
      <p:sp>
        <p:nvSpPr>
          <p:cNvPr id="11287" name="Text Box 28"/>
          <p:cNvSpPr txBox="1">
            <a:spLocks noChangeArrowheads="1"/>
          </p:cNvSpPr>
          <p:nvPr/>
        </p:nvSpPr>
        <p:spPr bwMode="auto">
          <a:xfrm>
            <a:off x="5934044" y="1214422"/>
            <a:ext cx="165576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1600" b="1" dirty="0" smtClean="0">
                <a:latin typeface="Calibri" panose="020F0502020204030204" pitchFamily="34" charset="0"/>
              </a:rPr>
              <a:t>SABER PRO</a:t>
            </a:r>
            <a:endParaRPr lang="es-ES" sz="1600" b="1" dirty="0">
              <a:latin typeface="Calibri" panose="020F0502020204030204" pitchFamily="34" charset="0"/>
            </a:endParaRPr>
          </a:p>
        </p:txBody>
      </p:sp>
      <p:sp>
        <p:nvSpPr>
          <p:cNvPr id="11288" name="Line 29"/>
          <p:cNvSpPr>
            <a:spLocks noChangeShapeType="1"/>
          </p:cNvSpPr>
          <p:nvPr/>
        </p:nvSpPr>
        <p:spPr bwMode="auto">
          <a:xfrm>
            <a:off x="7956376" y="1723414"/>
            <a:ext cx="25400" cy="4048125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CO">
              <a:latin typeface="Calibri" panose="020F0502020204030204" pitchFamily="34" charset="0"/>
            </a:endParaRPr>
          </a:p>
        </p:txBody>
      </p:sp>
      <p:sp>
        <p:nvSpPr>
          <p:cNvPr id="11289" name="Text Box 30"/>
          <p:cNvSpPr txBox="1">
            <a:spLocks noChangeArrowheads="1"/>
          </p:cNvSpPr>
          <p:nvPr/>
        </p:nvSpPr>
        <p:spPr bwMode="auto">
          <a:xfrm rot="20084533">
            <a:off x="5519387" y="2975272"/>
            <a:ext cx="26416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16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COMPETENCIAS PROFESIONALES </a:t>
            </a:r>
            <a:endParaRPr lang="es-ES" sz="16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1290" name="Text Box 31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20767407">
            <a:off x="4865896" y="3845442"/>
            <a:ext cx="274076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s-MX" sz="16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COMPETENCIAS  ESPECÍFICAS</a:t>
            </a:r>
            <a:endParaRPr lang="es-ES" sz="16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1291" name="Text Box 3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21259743">
            <a:off x="3789627" y="4431852"/>
            <a:ext cx="2825061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1600" b="1" dirty="0">
                <a:solidFill>
                  <a:srgbClr val="002060"/>
                </a:solidFill>
                <a:latin typeface="Calibri" panose="020F0502020204030204" pitchFamily="34" charset="0"/>
              </a:rPr>
              <a:t>COMPETENCIAS CIUDADANAS</a:t>
            </a:r>
            <a:endParaRPr lang="es-ES" sz="1600" b="1" i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1292" name="Line 34"/>
          <p:cNvSpPr>
            <a:spLocks noChangeShapeType="1"/>
          </p:cNvSpPr>
          <p:nvPr/>
        </p:nvSpPr>
        <p:spPr bwMode="auto">
          <a:xfrm flipH="1">
            <a:off x="2482596" y="3401402"/>
            <a:ext cx="0" cy="23622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CO">
              <a:latin typeface="Calibri" panose="020F0502020204030204" pitchFamily="34" charset="0"/>
            </a:endParaRPr>
          </a:p>
        </p:txBody>
      </p:sp>
      <p:sp>
        <p:nvSpPr>
          <p:cNvPr id="11293" name="Text Box 35"/>
          <p:cNvSpPr txBox="1">
            <a:spLocks noChangeArrowheads="1"/>
          </p:cNvSpPr>
          <p:nvPr/>
        </p:nvSpPr>
        <p:spPr bwMode="auto">
          <a:xfrm>
            <a:off x="142844" y="5277827"/>
            <a:ext cx="10239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1200" b="1" dirty="0">
                <a:latin typeface="Calibri" panose="020F0502020204030204" pitchFamily="34" charset="0"/>
              </a:rPr>
              <a:t>PRIMERA INFANCIA  </a:t>
            </a:r>
            <a:endParaRPr lang="es-ES" sz="1200" b="1" dirty="0">
              <a:latin typeface="Calibri" panose="020F0502020204030204" pitchFamily="34" charset="0"/>
            </a:endParaRPr>
          </a:p>
        </p:txBody>
      </p:sp>
      <p:sp>
        <p:nvSpPr>
          <p:cNvPr id="11294" name="Text Box 36"/>
          <p:cNvSpPr txBox="1">
            <a:spLocks noChangeArrowheads="1"/>
          </p:cNvSpPr>
          <p:nvPr/>
        </p:nvSpPr>
        <p:spPr bwMode="auto">
          <a:xfrm>
            <a:off x="7939057" y="5423877"/>
            <a:ext cx="102393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1200" b="1" dirty="0">
                <a:latin typeface="Calibri" panose="020F0502020204030204" pitchFamily="34" charset="0"/>
              </a:rPr>
              <a:t>POSGRADOS </a:t>
            </a:r>
            <a:endParaRPr lang="es-ES" sz="1200" b="1" dirty="0">
              <a:latin typeface="Calibri" panose="020F0502020204030204" pitchFamily="34" charset="0"/>
            </a:endParaRPr>
          </a:p>
        </p:txBody>
      </p:sp>
      <p:sp>
        <p:nvSpPr>
          <p:cNvPr id="11296" name="Text Box 24"/>
          <p:cNvSpPr txBox="1">
            <a:spLocks noChangeArrowheads="1"/>
          </p:cNvSpPr>
          <p:nvPr/>
        </p:nvSpPr>
        <p:spPr bwMode="auto">
          <a:xfrm>
            <a:off x="1988840" y="3066885"/>
            <a:ext cx="1143000" cy="36933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1800" b="1" dirty="0" smtClean="0">
                <a:latin typeface="Calibri" panose="020F0502020204030204" pitchFamily="34" charset="0"/>
              </a:rPr>
              <a:t>SABER </a:t>
            </a:r>
            <a:r>
              <a:rPr lang="es-MX" sz="1800" b="1" dirty="0">
                <a:latin typeface="Calibri" panose="020F0502020204030204" pitchFamily="34" charset="0"/>
              </a:rPr>
              <a:t>5°</a:t>
            </a:r>
            <a:endParaRPr lang="es-ES" sz="1800" b="1" dirty="0">
              <a:latin typeface="Calibri" panose="020F0502020204030204" pitchFamily="34" charset="0"/>
            </a:endParaRPr>
          </a:p>
        </p:txBody>
      </p:sp>
      <p:sp>
        <p:nvSpPr>
          <p:cNvPr id="11297" name="Text Box 24"/>
          <p:cNvSpPr txBox="1">
            <a:spLocks noChangeArrowheads="1"/>
          </p:cNvSpPr>
          <p:nvPr/>
        </p:nvSpPr>
        <p:spPr bwMode="auto">
          <a:xfrm>
            <a:off x="2986652" y="2726590"/>
            <a:ext cx="1143000" cy="36933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1800" b="1" dirty="0" smtClean="0">
                <a:latin typeface="Calibri" panose="020F0502020204030204" pitchFamily="34" charset="0"/>
              </a:rPr>
              <a:t>SABER </a:t>
            </a:r>
            <a:r>
              <a:rPr lang="es-MX" sz="1800" b="1" dirty="0">
                <a:latin typeface="Calibri" panose="020F0502020204030204" pitchFamily="34" charset="0"/>
              </a:rPr>
              <a:t>9°</a:t>
            </a:r>
            <a:endParaRPr lang="es-ES" sz="1800" b="1" dirty="0">
              <a:latin typeface="Calibri" panose="020F0502020204030204" pitchFamily="34" charset="0"/>
            </a:endParaRPr>
          </a:p>
        </p:txBody>
      </p:sp>
      <p:sp>
        <p:nvSpPr>
          <p:cNvPr id="36" name="Text Box 12"/>
          <p:cNvSpPr txBox="1">
            <a:spLocks noChangeArrowheads="1"/>
          </p:cNvSpPr>
          <p:nvPr/>
        </p:nvSpPr>
        <p:spPr bwMode="auto">
          <a:xfrm>
            <a:off x="1062354" y="5434443"/>
            <a:ext cx="14922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1200" b="1" dirty="0" smtClean="0">
                <a:latin typeface="Calibri" panose="020F0502020204030204" pitchFamily="34" charset="0"/>
              </a:rPr>
              <a:t>PRIMARIA </a:t>
            </a:r>
            <a:endParaRPr lang="es-ES" sz="1200" b="1" dirty="0">
              <a:latin typeface="Calibri" panose="020F0502020204030204" pitchFamily="34" charset="0"/>
            </a:endParaRPr>
          </a:p>
        </p:txBody>
      </p:sp>
      <p:sp>
        <p:nvSpPr>
          <p:cNvPr id="38" name="Line 34"/>
          <p:cNvSpPr>
            <a:spLocks noChangeShapeType="1"/>
          </p:cNvSpPr>
          <p:nvPr/>
        </p:nvSpPr>
        <p:spPr bwMode="auto">
          <a:xfrm flipH="1">
            <a:off x="1720954" y="3948979"/>
            <a:ext cx="1286" cy="125741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CO">
              <a:latin typeface="Calibri" panose="020F0502020204030204" pitchFamily="34" charset="0"/>
            </a:endParaRPr>
          </a:p>
        </p:txBody>
      </p:sp>
      <p:sp>
        <p:nvSpPr>
          <p:cNvPr id="39" name="Text Box 24"/>
          <p:cNvSpPr txBox="1">
            <a:spLocks noChangeArrowheads="1"/>
          </p:cNvSpPr>
          <p:nvPr/>
        </p:nvSpPr>
        <p:spPr bwMode="auto">
          <a:xfrm>
            <a:off x="1195580" y="3570941"/>
            <a:ext cx="1143000" cy="36933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sz="1800" b="1" dirty="0" smtClean="0">
                <a:latin typeface="Calibri" panose="020F0502020204030204" pitchFamily="34" charset="0"/>
              </a:rPr>
              <a:t>SABER 3°</a:t>
            </a:r>
            <a:endParaRPr lang="es-ES" sz="1800" b="1" dirty="0">
              <a:latin typeface="Calibri" panose="020F0502020204030204" pitchFamily="34" charset="0"/>
            </a:endParaRPr>
          </a:p>
        </p:txBody>
      </p:sp>
      <p:sp>
        <p:nvSpPr>
          <p:cNvPr id="40" name="AutoShape 9"/>
          <p:cNvSpPr>
            <a:spLocks/>
          </p:cNvSpPr>
          <p:nvPr/>
        </p:nvSpPr>
        <p:spPr bwMode="auto">
          <a:xfrm rot="5400000">
            <a:off x="2194434" y="4533621"/>
            <a:ext cx="212287" cy="2567930"/>
          </a:xfrm>
          <a:prstGeom prst="rightBracket">
            <a:avLst>
              <a:gd name="adj" fmla="val 3958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s-CO" sz="2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142844" y="1214422"/>
            <a:ext cx="521117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800" b="1" dirty="0" smtClean="0">
                <a:solidFill>
                  <a:schemeClr val="accent1"/>
                </a:solidFill>
              </a:rPr>
              <a:t>El Sistema Nacional de Evaluación</a:t>
            </a:r>
          </a:p>
          <a:p>
            <a:r>
              <a:rPr lang="es-CO" sz="2800" b="1" dirty="0" smtClean="0">
                <a:solidFill>
                  <a:schemeClr val="accent1"/>
                </a:solidFill>
              </a:rPr>
              <a:t>Estandarizada</a:t>
            </a:r>
            <a:endParaRPr lang="es-CO" sz="2800" b="1" dirty="0">
              <a:solidFill>
                <a:schemeClr val="accent1"/>
              </a:solidFill>
            </a:endParaRPr>
          </a:p>
        </p:txBody>
      </p:sp>
      <p:sp>
        <p:nvSpPr>
          <p:cNvPr id="43" name="42 Cerrar llave"/>
          <p:cNvSpPr/>
          <p:nvPr/>
        </p:nvSpPr>
        <p:spPr>
          <a:xfrm>
            <a:off x="8143900" y="4071942"/>
            <a:ext cx="214314" cy="1071570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2000"/>
          </a:p>
        </p:txBody>
      </p:sp>
      <p:sp>
        <p:nvSpPr>
          <p:cNvPr id="44" name="Text Box 31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 rot="16200000">
            <a:off x="7928654" y="4591575"/>
            <a:ext cx="13778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s-MX" sz="16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GENÉRICAS</a:t>
            </a:r>
            <a:endParaRPr lang="es-ES" sz="16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1" name="AutoShape 9"/>
          <p:cNvSpPr>
            <a:spLocks/>
          </p:cNvSpPr>
          <p:nvPr/>
        </p:nvSpPr>
        <p:spPr bwMode="auto">
          <a:xfrm rot="5400000">
            <a:off x="3964871" y="5429264"/>
            <a:ext cx="214314" cy="928694"/>
          </a:xfrm>
          <a:prstGeom prst="rightBracket">
            <a:avLst>
              <a:gd name="adj" fmla="val 3958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s-CO" sz="2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645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45" name="44 CuadroTexto"/>
          <p:cNvSpPr txBox="1"/>
          <p:nvPr/>
        </p:nvSpPr>
        <p:spPr>
          <a:xfrm>
            <a:off x="1071538" y="928670"/>
            <a:ext cx="71955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800" dirty="0" smtClean="0">
                <a:solidFill>
                  <a:srgbClr val="4F81BD"/>
                </a:solidFill>
              </a:rPr>
              <a:t>El Sistema Nacional de Evaluación Estandarizada</a:t>
            </a:r>
            <a:endParaRPr lang="es-CO" sz="2800" dirty="0">
              <a:solidFill>
                <a:srgbClr val="4F81BD"/>
              </a:solidFill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428596" y="2301920"/>
          <a:ext cx="8358246" cy="3270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1643074"/>
                <a:gridCol w="1428760"/>
                <a:gridCol w="1571636"/>
                <a:gridCol w="2143140"/>
              </a:tblGrid>
              <a:tr h="398012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3°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5°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9°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11°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PRO</a:t>
                      </a:r>
                      <a:endParaRPr lang="es-CO" dirty="0"/>
                    </a:p>
                  </a:txBody>
                  <a:tcPr/>
                </a:tc>
              </a:tr>
              <a:tr h="398012"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Lenguaje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Lenguaje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Lenguaje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es-CO" dirty="0" smtClean="0"/>
                        <a:t>Lenguaje</a:t>
                      </a:r>
                    </a:p>
                    <a:p>
                      <a:r>
                        <a:rPr lang="es-CO" dirty="0" smtClean="0"/>
                        <a:t>Filosofía</a:t>
                      </a:r>
                    </a:p>
                    <a:p>
                      <a:r>
                        <a:rPr lang="es-CO" dirty="0" smtClean="0"/>
                        <a:t>Matemáticas</a:t>
                      </a:r>
                    </a:p>
                    <a:p>
                      <a:r>
                        <a:rPr lang="es-CO" dirty="0" smtClean="0"/>
                        <a:t>Sociales</a:t>
                      </a:r>
                    </a:p>
                    <a:p>
                      <a:r>
                        <a:rPr lang="es-CO" dirty="0" smtClean="0"/>
                        <a:t>Biología</a:t>
                      </a:r>
                    </a:p>
                    <a:p>
                      <a:r>
                        <a:rPr lang="es-CO" dirty="0" smtClean="0"/>
                        <a:t>Física</a:t>
                      </a:r>
                    </a:p>
                    <a:p>
                      <a:r>
                        <a:rPr lang="es-CO" dirty="0" smtClean="0"/>
                        <a:t>Química</a:t>
                      </a:r>
                    </a:p>
                    <a:p>
                      <a:r>
                        <a:rPr lang="es-CO" dirty="0" smtClean="0"/>
                        <a:t>Inglés</a:t>
                      </a:r>
                    </a:p>
                    <a:p>
                      <a:r>
                        <a:rPr lang="es-CO" dirty="0" smtClean="0"/>
                        <a:t>Profundización</a:t>
                      </a:r>
                    </a:p>
                    <a:p>
                      <a:r>
                        <a:rPr lang="es-CO" dirty="0" smtClean="0"/>
                        <a:t>Interdisciplinar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mtClean="0">
                          <a:solidFill>
                            <a:schemeClr val="tx1"/>
                          </a:solidFill>
                        </a:rPr>
                        <a:t>Lectura Crítica</a:t>
                      </a:r>
                      <a:endParaRPr lang="es-CO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8012"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Matemáticas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Matemáticas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Matemáticas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R. Cuantitativo</a:t>
                      </a:r>
                    </a:p>
                    <a:p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PC </a:t>
                      </a:r>
                      <a:r>
                        <a:rPr lang="es-CO" baseline="0" dirty="0" err="1" smtClean="0">
                          <a:solidFill>
                            <a:schemeClr val="tx1"/>
                          </a:solidFill>
                        </a:rPr>
                        <a:t>Mat.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 y </a:t>
                      </a:r>
                      <a:r>
                        <a:rPr lang="es-CO" baseline="0" dirty="0" err="1" smtClean="0">
                          <a:solidFill>
                            <a:schemeClr val="tx1"/>
                          </a:solidFill>
                        </a:rPr>
                        <a:t>Est</a:t>
                      </a:r>
                      <a:r>
                        <a:rPr lang="es-CO" baseline="0" dirty="0" err="1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s-CO" baseline="0" dirty="0" err="1" smtClean="0">
                          <a:solidFill>
                            <a:schemeClr val="tx1"/>
                          </a:solidFill>
                        </a:rPr>
                        <a:t>Esp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8012">
                <a:tc>
                  <a:txBody>
                    <a:bodyPr/>
                    <a:lstStyle/>
                    <a:p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Ciudadanas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Ciudadanas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Ciudadanas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Inv.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 C. Sociales (</a:t>
                      </a:r>
                      <a:r>
                        <a:rPr lang="es-CO" baseline="0" dirty="0" err="1" smtClean="0">
                          <a:solidFill>
                            <a:schemeClr val="tx1"/>
                          </a:solidFill>
                        </a:rPr>
                        <a:t>Esp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s-CO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8012">
                <a:tc>
                  <a:txBody>
                    <a:bodyPr/>
                    <a:lstStyle/>
                    <a:p>
                      <a:endParaRPr lang="es-CO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C. Naturales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C. Naturales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P. Científico (</a:t>
                      </a:r>
                      <a:r>
                        <a:rPr lang="es-CO" dirty="0" err="1" smtClean="0">
                          <a:solidFill>
                            <a:schemeClr val="tx1"/>
                          </a:solidFill>
                        </a:rPr>
                        <a:t>Esp</a:t>
                      </a:r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8012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 smtClean="0"/>
                        <a:t>Inglés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 smtClean="0"/>
                        <a:t>Inglés</a:t>
                      </a:r>
                    </a:p>
                  </a:txBody>
                  <a:tcPr/>
                </a:tc>
              </a:tr>
              <a:tr h="398012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Com. Escrita</a:t>
                      </a:r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2645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268413"/>
            <a:ext cx="8353425" cy="731827"/>
          </a:xfrm>
          <a:prstGeom prst="rect">
            <a:avLst/>
          </a:prstGeom>
        </p:spPr>
        <p:txBody>
          <a:bodyPr lIns="35717" tIns="35717" rIns="35717" bIns="35717" anchor="ctr"/>
          <a:lstStyle/>
          <a:p>
            <a:pPr marL="12700" indent="-12700" algn="l" eaLnBrk="1" hangingPunct="1">
              <a:buSzPct val="90000"/>
              <a:buFont typeface="Wingdings" pitchFamily="2" charset="2"/>
              <a:buNone/>
            </a:pPr>
            <a:r>
              <a:rPr lang="es-CO" sz="2800" dirty="0" smtClean="0"/>
              <a:t>	Estructura de 5 pruebas</a:t>
            </a:r>
            <a:endParaRPr lang="es-CO" sz="2400" dirty="0" smtClean="0"/>
          </a:p>
        </p:txBody>
      </p:sp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428860" y="785794"/>
            <a:ext cx="4620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800" dirty="0" smtClean="0">
                <a:solidFill>
                  <a:schemeClr val="hlink"/>
                </a:solidFill>
              </a:rPr>
              <a:t>Nueva Estructura de SABER 11</a:t>
            </a:r>
            <a:endParaRPr lang="es-CO" sz="2800" dirty="0">
              <a:solidFill>
                <a:schemeClr val="hlink"/>
              </a:solidFill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428596" y="2285992"/>
          <a:ext cx="8358246" cy="3270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1643074"/>
                <a:gridCol w="1428760"/>
                <a:gridCol w="1571636"/>
                <a:gridCol w="2143140"/>
              </a:tblGrid>
              <a:tr h="398012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3°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5°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9°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11°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PRO</a:t>
                      </a:r>
                      <a:endParaRPr lang="es-CO" dirty="0"/>
                    </a:p>
                  </a:txBody>
                  <a:tcPr/>
                </a:tc>
              </a:tr>
              <a:tr h="398012"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Lenguaje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Lenguaje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Lenguaje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Lectura Crítica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mtClean="0">
                          <a:solidFill>
                            <a:schemeClr val="tx1"/>
                          </a:solidFill>
                        </a:rPr>
                        <a:t>Lectura Crítica</a:t>
                      </a:r>
                      <a:endParaRPr lang="es-CO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8012"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Matemáticas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Matemáticas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Matemáticas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Matemáticas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R. Cuantitativo</a:t>
                      </a:r>
                    </a:p>
                    <a:p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PC </a:t>
                      </a:r>
                      <a:r>
                        <a:rPr lang="es-CO" baseline="0" dirty="0" err="1" smtClean="0">
                          <a:solidFill>
                            <a:schemeClr val="tx1"/>
                          </a:solidFill>
                        </a:rPr>
                        <a:t>Mat.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 y </a:t>
                      </a:r>
                      <a:r>
                        <a:rPr lang="es-CO" baseline="0" dirty="0" err="1" smtClean="0">
                          <a:solidFill>
                            <a:schemeClr val="tx1"/>
                          </a:solidFill>
                        </a:rPr>
                        <a:t>Est</a:t>
                      </a:r>
                      <a:r>
                        <a:rPr lang="es-CO" baseline="0" dirty="0" err="1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s-CO" baseline="0" dirty="0" err="1" smtClean="0">
                          <a:solidFill>
                            <a:schemeClr val="tx1"/>
                          </a:solidFill>
                        </a:rPr>
                        <a:t>Esp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s-CO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8012">
                <a:tc>
                  <a:txBody>
                    <a:bodyPr/>
                    <a:lstStyle/>
                    <a:p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Ciudadanas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Ciudadanas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Sociales y Ciudadanas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Ciudadanas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Inv.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 C. Sociales (</a:t>
                      </a:r>
                      <a:r>
                        <a:rPr lang="es-CO" baseline="0" dirty="0" err="1" smtClean="0">
                          <a:solidFill>
                            <a:schemeClr val="tx1"/>
                          </a:solidFill>
                        </a:rPr>
                        <a:t>Esp</a:t>
                      </a:r>
                      <a:r>
                        <a:rPr lang="es-CO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s-CO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8012">
                <a:tc>
                  <a:txBody>
                    <a:bodyPr/>
                    <a:lstStyle/>
                    <a:p>
                      <a:endParaRPr lang="es-CO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C. Naturales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C. Naturales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C. Naturales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P. Científico (</a:t>
                      </a:r>
                      <a:r>
                        <a:rPr lang="es-CO" dirty="0" err="1" smtClean="0">
                          <a:solidFill>
                            <a:schemeClr val="tx1"/>
                          </a:solidFill>
                        </a:rPr>
                        <a:t>Esp</a:t>
                      </a:r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8012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 smtClean="0"/>
                        <a:t>Inglés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 smtClean="0"/>
                        <a:t>Inglés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 smtClean="0"/>
                        <a:t>Inglés</a:t>
                      </a:r>
                    </a:p>
                  </a:txBody>
                  <a:tcPr/>
                </a:tc>
              </a:tr>
              <a:tr h="398012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Com. Escrita</a:t>
                      </a:r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2317778"/>
            <a:ext cx="8280920" cy="2539982"/>
          </a:xfrm>
          <a:prstGeom prst="rect">
            <a:avLst/>
          </a:prstGeom>
        </p:spPr>
        <p:txBody>
          <a:bodyPr lIns="35717" tIns="35717" rIns="35717" bIns="35717" anchor="t">
            <a:noAutofit/>
          </a:bodyPr>
          <a:lstStyle/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6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Agrupa las pruebas actuales de Lenguaje y de Filosofía.</a:t>
            </a:r>
          </a:p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2600" b="0" u="none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MX" sz="26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Evalúa competencias relacionadas con la lectura de diferentes textos (continuos y discontinuos), incluyendo textos filosóficos.</a:t>
            </a:r>
          </a:p>
        </p:txBody>
      </p:sp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5390" y="764704"/>
            <a:ext cx="8321578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70C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Lectura Crítica</a:t>
            </a:r>
            <a:endParaRPr lang="es-CO" sz="28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72053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484784"/>
            <a:ext cx="8280920" cy="4825998"/>
          </a:xfrm>
          <a:prstGeom prst="rect">
            <a:avLst/>
          </a:prstGeom>
        </p:spPr>
        <p:txBody>
          <a:bodyPr lIns="35717" tIns="35717" rIns="35717" bIns="35717" anchor="t">
            <a:noAutofit/>
          </a:bodyPr>
          <a:lstStyle/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6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No se introducen cambios significativos. </a:t>
            </a:r>
          </a:p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2600" dirty="0" smtClean="0">
              <a:latin typeface="Calibri" panose="020F0502020204030204" pitchFamily="34" charset="0"/>
            </a:endParaRPr>
          </a:p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6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Emplea más preguntas (45).</a:t>
            </a:r>
          </a:p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2600" dirty="0" smtClean="0">
              <a:latin typeface="Calibri" panose="020F0502020204030204" pitchFamily="34" charset="0"/>
            </a:endParaRPr>
          </a:p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6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Además del puntaje total produce un sub-puntaje:</a:t>
            </a:r>
          </a:p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1050" b="0" u="none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1087438" lvl="1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MX" sz="260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Razonamiento Cuantitativo</a:t>
            </a:r>
          </a:p>
          <a:p>
            <a:pPr marL="1087438" lvl="1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MX" sz="1100" u="none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1544638" lvl="2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MX" sz="2600" b="0" u="none" dirty="0">
                <a:solidFill>
                  <a:schemeClr val="tx1"/>
                </a:solidFill>
                <a:latin typeface="Calibri" panose="020F0502020204030204" pitchFamily="34" charset="0"/>
              </a:rPr>
              <a:t>Evalúa contenidos “genéricos” de las </a:t>
            </a:r>
            <a:r>
              <a:rPr lang="es-MX" sz="26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matemáticas.</a:t>
            </a:r>
            <a:endParaRPr lang="es-MX" sz="2600" b="0" u="none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1544638" lvl="2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MX" sz="26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Está alineada con SABER PRO.</a:t>
            </a:r>
          </a:p>
          <a:p>
            <a:pPr marL="1544638" lvl="2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MX" sz="1100" b="0" u="none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398929" y="836712"/>
            <a:ext cx="8321578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70C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Matemáticas</a:t>
            </a:r>
            <a:endParaRPr lang="es-CO" sz="28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04691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bldLvl="4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5243" y="2357430"/>
            <a:ext cx="8280920" cy="4025360"/>
          </a:xfrm>
          <a:prstGeom prst="rect">
            <a:avLst/>
          </a:prstGeom>
        </p:spPr>
        <p:txBody>
          <a:bodyPr lIns="35717" tIns="35717" rIns="35717" bIns="35717" anchor="t">
            <a:noAutofit/>
          </a:bodyPr>
          <a:lstStyle/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4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Articula </a:t>
            </a:r>
            <a:r>
              <a:rPr lang="es-CO" sz="2400" b="0" u="none" dirty="0">
                <a:solidFill>
                  <a:schemeClr val="tx1"/>
                </a:solidFill>
                <a:latin typeface="Calibri" panose="020F0502020204030204" pitchFamily="34" charset="0"/>
              </a:rPr>
              <a:t>la evaluación de Sociales con la de </a:t>
            </a:r>
            <a:r>
              <a:rPr lang="es-CO" sz="24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los elementos “cognitivos” de las Competencias Ciudadanas.</a:t>
            </a:r>
          </a:p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2400" dirty="0" smtClean="0">
              <a:latin typeface="Calibri" panose="020F0502020204030204" pitchFamily="34" charset="0"/>
            </a:endParaRPr>
          </a:p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400" dirty="0" smtClean="0">
                <a:latin typeface="Calibri" panose="020F0502020204030204" pitchFamily="34" charset="0"/>
              </a:rPr>
              <a:t>Evalúa</a:t>
            </a:r>
            <a:r>
              <a:rPr lang="es-CO" sz="24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s-CO" sz="2400" b="0" u="none" dirty="0">
                <a:solidFill>
                  <a:schemeClr val="tx1"/>
                </a:solidFill>
                <a:latin typeface="Calibri" panose="020F0502020204030204" pitchFamily="34" charset="0"/>
              </a:rPr>
              <a:t>conocimientos de la Constitución, el pensamiento  social, la interpretación de fuentes, el análisis de perspectivas, el pensamiento sistémico y la reflexión crítica</a:t>
            </a:r>
            <a:r>
              <a:rPr lang="es-CO" sz="24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2400" dirty="0" smtClean="0">
              <a:latin typeface="Calibri" panose="020F0502020204030204" pitchFamily="34" charset="0"/>
            </a:endParaRPr>
          </a:p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400" dirty="0" smtClean="0">
                <a:latin typeface="Calibri" panose="020F0502020204030204" pitchFamily="34" charset="0"/>
              </a:rPr>
              <a:t>Produce un puntaje total de Sociales y un sub-puntaje de Competencias Ciudadanas.</a:t>
            </a:r>
            <a:endParaRPr lang="es-CO" sz="2400" b="0" u="none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398928" y="836712"/>
            <a:ext cx="8493551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70C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Sociales y Ciudadanas</a:t>
            </a:r>
            <a:endParaRPr lang="es-CO" sz="28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07634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bldLvl="2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1540" y="2214554"/>
            <a:ext cx="8280920" cy="4096228"/>
          </a:xfrm>
          <a:prstGeom prst="rect">
            <a:avLst/>
          </a:prstGeom>
        </p:spPr>
        <p:txBody>
          <a:bodyPr lIns="35717" tIns="35717" rIns="35717" bIns="35717" anchor="t">
            <a:noAutofit/>
          </a:bodyPr>
          <a:lstStyle/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8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Articula las </a:t>
            </a:r>
            <a:r>
              <a:rPr lang="es-CO" sz="2800" b="0" u="none" dirty="0">
                <a:solidFill>
                  <a:schemeClr val="tx1"/>
                </a:solidFill>
                <a:latin typeface="Calibri" panose="020F0502020204030204" pitchFamily="34" charset="0"/>
              </a:rPr>
              <a:t>pruebas de Biología, de Física y de Química en torno a las competencias que evalúan en común</a:t>
            </a:r>
            <a:r>
              <a:rPr lang="es-CO" sz="28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1800" b="0" u="none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8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Incorpora </a:t>
            </a:r>
            <a:r>
              <a:rPr lang="es-CO" sz="2800" b="0" u="none" dirty="0">
                <a:solidFill>
                  <a:schemeClr val="tx1"/>
                </a:solidFill>
                <a:latin typeface="Calibri" panose="020F0502020204030204" pitchFamily="34" charset="0"/>
              </a:rPr>
              <a:t>el componente de Ciencia, Tecnología y </a:t>
            </a:r>
            <a:r>
              <a:rPr lang="es-CO" sz="28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Sociedad.</a:t>
            </a:r>
          </a:p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1800" b="0" u="none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398928" y="836712"/>
            <a:ext cx="8493551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70C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Ciencias Naturales</a:t>
            </a:r>
            <a:endParaRPr lang="es-CO" sz="28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42280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bldLvl="2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" y="0"/>
            <a:ext cx="9141476" cy="6856777"/>
          </a:xfrm>
          <a:prstGeom prst="rect">
            <a:avLst/>
          </a:prstGeom>
        </p:spPr>
      </p:pic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21488" y="1951011"/>
            <a:ext cx="8248430" cy="3857652"/>
          </a:xfrm>
          <a:prstGeom prst="rect">
            <a:avLst/>
          </a:prstGeom>
        </p:spPr>
        <p:txBody>
          <a:bodyPr lIns="35717" tIns="35717" rIns="35717" bIns="35717" anchor="t">
            <a:noAutofit/>
          </a:bodyPr>
          <a:lstStyle/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8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No hay cambios: se mantienen la estructura y formato de la prueba actual.</a:t>
            </a:r>
          </a:p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2800" b="0" u="none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712788" indent="-5397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8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Cubre los Estándares </a:t>
            </a:r>
            <a:r>
              <a:rPr lang="es-ES" sz="28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Básicos </a:t>
            </a:r>
            <a:r>
              <a:rPr lang="es-ES" sz="2800" b="0" u="none" dirty="0">
                <a:solidFill>
                  <a:schemeClr val="tx1"/>
                </a:solidFill>
                <a:latin typeface="Calibri" panose="020F0502020204030204" pitchFamily="34" charset="0"/>
              </a:rPr>
              <a:t>de Competencias en Lengua </a:t>
            </a:r>
            <a:r>
              <a:rPr lang="es-ES" sz="28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Extranjera.</a:t>
            </a:r>
            <a:endParaRPr lang="es-CO" sz="2800" b="0" u="none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712788" indent="-5397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2800" b="0" u="none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712788" indent="-5397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8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Está alineada con SABER PRO.</a:t>
            </a:r>
          </a:p>
        </p:txBody>
      </p:sp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398928" y="836712"/>
            <a:ext cx="8493551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70C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Inglés</a:t>
            </a:r>
            <a:endParaRPr lang="es-CO" sz="28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3578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bldLvl="2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20" y="1196752"/>
            <a:ext cx="8534430" cy="4819873"/>
          </a:xfrm>
          <a:prstGeom prst="rect">
            <a:avLst/>
          </a:prstGeom>
        </p:spPr>
        <p:txBody>
          <a:bodyPr lIns="35717" tIns="35717" rIns="35717" bIns="35717" anchor="ctr">
            <a:noAutofit/>
          </a:bodyPr>
          <a:lstStyle/>
          <a:p>
            <a:pPr marL="914400" lvl="1" indent="-457200">
              <a:buFont typeface="Arial" pitchFamily="34" charset="0"/>
              <a:buAutoNum type="arabicPeriod"/>
            </a:pPr>
            <a:r>
              <a:rPr lang="es-CO" sz="3200" dirty="0" smtClean="0"/>
              <a:t>Especificación completa y divulgación de los contenidos a evaluar</a:t>
            </a:r>
          </a:p>
          <a:p>
            <a:pPr marL="914400" lvl="1" indent="-457200">
              <a:buFont typeface="Arial" pitchFamily="34" charset="0"/>
              <a:buAutoNum type="arabicPeriod"/>
            </a:pPr>
            <a:r>
              <a:rPr lang="es-CO" sz="3200" dirty="0" smtClean="0"/>
              <a:t>Inclusión de preguntas abiertas</a:t>
            </a:r>
          </a:p>
          <a:p>
            <a:pPr marL="914400" lvl="1" indent="-457200" algn="l">
              <a:buNone/>
            </a:pPr>
            <a:endParaRPr lang="es-CO" sz="3200" dirty="0" smtClean="0"/>
          </a:p>
        </p:txBody>
      </p:sp>
      <p:sp>
        <p:nvSpPr>
          <p:cNvPr id="1536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857356" y="905516"/>
            <a:ext cx="52775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800" dirty="0" smtClean="0">
                <a:solidFill>
                  <a:schemeClr val="hlink"/>
                </a:solidFill>
              </a:rPr>
              <a:t>¿Qué otras mejoras se introducen?</a:t>
            </a:r>
            <a:endParaRPr lang="es-CO" sz="28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59074" name="Rectangle 1"/>
          <p:cNvSpPr>
            <a:spLocks noChangeArrowheads="1"/>
          </p:cNvSpPr>
          <p:nvPr/>
        </p:nvSpPr>
        <p:spPr bwMode="auto">
          <a:xfrm>
            <a:off x="755576" y="1484784"/>
            <a:ext cx="8050269" cy="4985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6" rIns="91430" bIns="45716" anchor="t">
            <a:spAutoFit/>
          </a:bodyPr>
          <a:lstStyle/>
          <a:p>
            <a:pPr marL="457200" indent="-457200" algn="l" defTabSz="457177">
              <a:buSzPct val="100000"/>
              <a:buFont typeface="+mj-lt"/>
              <a:buAutoNum type="arabicPeriod"/>
            </a:pPr>
            <a:r>
              <a:rPr lang="es-MX" sz="28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La noción de </a:t>
            </a:r>
            <a:r>
              <a:rPr lang="es-MX" sz="2800" b="1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evaluación de resultados de aprendizaje</a:t>
            </a:r>
            <a:r>
              <a:rPr lang="es-MX" sz="28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 es mucho más amplia que las evaluaciones del ICFES – incluye evaluaciones externas como las que hace el ICFES.</a:t>
            </a:r>
          </a:p>
          <a:p>
            <a:pPr marL="457200" indent="-457200" algn="l" defTabSz="457177">
              <a:buSzPct val="100000"/>
              <a:buFont typeface="+mj-lt"/>
              <a:buAutoNum type="arabicPeriod"/>
            </a:pPr>
            <a:endParaRPr lang="es-MX" sz="18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algn="l" defTabSz="457177">
              <a:buSzPct val="100000"/>
              <a:buFont typeface="+mj-lt"/>
              <a:buAutoNum type="arabicPeriod"/>
            </a:pPr>
            <a:r>
              <a:rPr lang="es-MX" sz="28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Las evaluaciones que hace el ICFES son externas, masivas y estandarizadas.</a:t>
            </a:r>
          </a:p>
          <a:p>
            <a:pPr marL="457200" indent="-457200" algn="l" defTabSz="457177">
              <a:buSzPct val="100000"/>
              <a:buFont typeface="+mj-lt"/>
              <a:buAutoNum type="arabicPeriod"/>
            </a:pPr>
            <a:endParaRPr lang="es-MX" sz="18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algn="l" defTabSz="457177">
              <a:buSzPct val="100000"/>
              <a:buFont typeface="+mj-lt"/>
              <a:buAutoNum type="arabicPeriod"/>
            </a:pPr>
            <a:r>
              <a:rPr lang="es-MX" sz="28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Esto permite</a:t>
            </a:r>
            <a:r>
              <a:rPr lang="es-MX" sz="2800" dirty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 </a:t>
            </a:r>
            <a:r>
              <a:rPr lang="es-MX" sz="28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realizar comparaciones:</a:t>
            </a:r>
          </a:p>
          <a:p>
            <a:pPr marL="457200" indent="-457200" algn="l" defTabSz="457177">
              <a:buSzPct val="100000"/>
              <a:buFont typeface="+mj-lt"/>
              <a:buAutoNum type="arabicPeriod"/>
            </a:pPr>
            <a:endParaRPr lang="es-MX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685800" lvl="1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Entre lo que se espera alcanzar y lo que se ha logrado.</a:t>
            </a:r>
          </a:p>
          <a:p>
            <a:pPr marL="685800" lvl="1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Entre individuos y </a:t>
            </a:r>
            <a:r>
              <a:rPr lang="es-MX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grupos (instituciones, municipios…).</a:t>
            </a:r>
            <a:endParaRPr lang="es-MX" sz="2400" dirty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685800" lvl="1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En el tiempo.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971600" y="764704"/>
            <a:ext cx="6858048" cy="584771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3200" b="1" dirty="0" smtClean="0">
                <a:solidFill>
                  <a:srgbClr val="00206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 </a:t>
            </a:r>
            <a:r>
              <a:rPr lang="es-CO" sz="3200" b="1" dirty="0" smtClean="0">
                <a:solidFill>
                  <a:srgbClr val="00206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Antes de empezar…</a:t>
            </a:r>
            <a:endParaRPr lang="es-CO" sz="32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40114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96752"/>
            <a:ext cx="8820150" cy="4819873"/>
          </a:xfrm>
          <a:prstGeom prst="rect">
            <a:avLst/>
          </a:prstGeom>
        </p:spPr>
        <p:txBody>
          <a:bodyPr lIns="35717" tIns="35717" rIns="35717" bIns="35717" anchor="ctr">
            <a:noAutofit/>
          </a:bodyPr>
          <a:lstStyle/>
          <a:p>
            <a:pPr marL="457200" lvl="1" indent="0" algn="l">
              <a:buNone/>
            </a:pPr>
            <a:r>
              <a:rPr lang="es-CO" sz="2400" dirty="0" smtClean="0"/>
              <a:t>1. Especificación de los contenidos a evaluar</a:t>
            </a:r>
          </a:p>
          <a:p>
            <a:pPr marL="457200" lvl="1" indent="0" algn="l">
              <a:buNone/>
            </a:pPr>
            <a:endParaRPr lang="es-CO" sz="1600" dirty="0" smtClean="0"/>
          </a:p>
          <a:p>
            <a:pPr lvl="2"/>
            <a:r>
              <a:rPr lang="es-CO" dirty="0" smtClean="0"/>
              <a:t>En </a:t>
            </a:r>
            <a:r>
              <a:rPr lang="es-CO" dirty="0"/>
              <a:t>los últimos </a:t>
            </a:r>
            <a:r>
              <a:rPr lang="es-CO" dirty="0" smtClean="0"/>
              <a:t>años </a:t>
            </a:r>
            <a:r>
              <a:rPr lang="es-CO" dirty="0"/>
              <a:t>el ICFES ha avanzado en </a:t>
            </a:r>
            <a:r>
              <a:rPr lang="es-CO" dirty="0" smtClean="0"/>
              <a:t>esta tarea. </a:t>
            </a:r>
          </a:p>
          <a:p>
            <a:pPr lvl="2"/>
            <a:r>
              <a:rPr lang="es-CO" dirty="0" smtClean="0"/>
              <a:t>Unificación del modelo de especificación basado en evidencias.</a:t>
            </a:r>
          </a:p>
          <a:p>
            <a:pPr lvl="2"/>
            <a:r>
              <a:rPr lang="es-CO" dirty="0" smtClean="0"/>
              <a:t>La especificación y su divulgación reducen las inequidades que se dan entre quienes acceden a mecanismos de entrenamiento y quienes no.</a:t>
            </a:r>
          </a:p>
        </p:txBody>
      </p:sp>
      <p:sp>
        <p:nvSpPr>
          <p:cNvPr id="1536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857356" y="905516"/>
            <a:ext cx="52775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800" dirty="0" smtClean="0">
                <a:solidFill>
                  <a:schemeClr val="hlink"/>
                </a:solidFill>
              </a:rPr>
              <a:t>¿Qué otras mejoras se introducen?</a:t>
            </a:r>
            <a:endParaRPr lang="es-CO" sz="2800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59919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9523"/>
            <a:ext cx="8820150" cy="4819873"/>
          </a:xfrm>
          <a:prstGeom prst="rect">
            <a:avLst/>
          </a:prstGeom>
        </p:spPr>
        <p:txBody>
          <a:bodyPr lIns="35717" tIns="35717" rIns="35717" bIns="35717" anchor="ctr">
            <a:noAutofit/>
          </a:bodyPr>
          <a:lstStyle/>
          <a:p>
            <a:pPr marL="457200" lvl="1" indent="0" algn="l">
              <a:buNone/>
            </a:pPr>
            <a:r>
              <a:rPr lang="es-CO" sz="2400" dirty="0" smtClean="0"/>
              <a:t>2. La inclusión progresiva de preguntas abiertas</a:t>
            </a:r>
          </a:p>
          <a:p>
            <a:pPr marL="457200" lvl="1" indent="0" algn="l">
              <a:buNone/>
            </a:pPr>
            <a:endParaRPr lang="es-CO" sz="2400" dirty="0" smtClean="0"/>
          </a:p>
          <a:p>
            <a:pPr lvl="2"/>
            <a:r>
              <a:rPr lang="es-CO" dirty="0" smtClean="0"/>
              <a:t>El ICFES ha desarrollado la capacidad de emplear preguntas abiertas en sus exámenes.</a:t>
            </a:r>
          </a:p>
          <a:p>
            <a:pPr lvl="2"/>
            <a:endParaRPr lang="es-CO" dirty="0" smtClean="0"/>
          </a:p>
          <a:p>
            <a:pPr lvl="2"/>
            <a:r>
              <a:rPr lang="es-CO" dirty="0" smtClean="0"/>
              <a:t>Dadas las dimensiones del examen de 11 y los mayores costos que implican su uso deberá ser limitado: pocas y de respuesta corta.</a:t>
            </a:r>
          </a:p>
          <a:p>
            <a:pPr marL="457200" lvl="1" indent="0" algn="l">
              <a:buNone/>
            </a:pPr>
            <a:endParaRPr lang="es-CO" sz="2400" dirty="0" smtClean="0">
              <a:solidFill>
                <a:srgbClr val="FF0000"/>
              </a:solidFill>
            </a:endParaRPr>
          </a:p>
        </p:txBody>
      </p:sp>
      <p:sp>
        <p:nvSpPr>
          <p:cNvPr id="1536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857356" y="905516"/>
            <a:ext cx="52775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800" dirty="0" smtClean="0">
                <a:solidFill>
                  <a:schemeClr val="hlink"/>
                </a:solidFill>
              </a:rPr>
              <a:t>¿Qué otras mejoras se introducen?</a:t>
            </a:r>
            <a:endParaRPr lang="es-CO" sz="2800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59919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268413"/>
            <a:ext cx="8353425" cy="5040312"/>
          </a:xfrm>
          <a:prstGeom prst="rect">
            <a:avLst/>
          </a:prstGeom>
        </p:spPr>
        <p:txBody>
          <a:bodyPr lIns="35717" tIns="35717" rIns="35717" bIns="35717" anchor="ctr">
            <a:normAutofit/>
          </a:bodyPr>
          <a:lstStyle/>
          <a:p>
            <a:pPr marL="803275" lvl="1" indent="-442913" algn="l" eaLnBrk="1" hangingPunct="1">
              <a:buSzPct val="90000"/>
              <a:buFont typeface="Wingdings" pitchFamily="2" charset="2"/>
              <a:buChar char="ü"/>
            </a:pPr>
            <a:r>
              <a:rPr lang="es-CO" sz="3200" dirty="0" smtClean="0"/>
              <a:t>Afinar el enfoque de la evaluación a los propósitos de la educación</a:t>
            </a:r>
          </a:p>
          <a:p>
            <a:pPr marL="1203325" lvl="2" indent="-442913">
              <a:buSzPct val="90000"/>
              <a:buFont typeface="Wingdings" pitchFamily="2" charset="2"/>
              <a:buChar char="§"/>
            </a:pPr>
            <a:r>
              <a:rPr lang="es-CO" sz="2800" dirty="0" smtClean="0"/>
              <a:t>Mejorar alineación con los Estándares y Lineamientos</a:t>
            </a:r>
          </a:p>
          <a:p>
            <a:pPr marL="1660525" lvl="3" indent="-442913">
              <a:buSzPct val="90000"/>
              <a:buFont typeface="Wingdings" pitchFamily="2" charset="2"/>
              <a:buChar char="§"/>
            </a:pPr>
            <a:r>
              <a:rPr lang="es-CO" sz="2400" dirty="0" smtClean="0"/>
              <a:t>Competencias Ciudadanas</a:t>
            </a:r>
          </a:p>
          <a:p>
            <a:pPr marL="1660525" lvl="3" indent="-442913">
              <a:buSzPct val="90000"/>
              <a:buFont typeface="Wingdings" pitchFamily="2" charset="2"/>
              <a:buChar char="§"/>
            </a:pPr>
            <a:r>
              <a:rPr lang="es-CO" sz="2400" dirty="0" smtClean="0"/>
              <a:t>Ciencias Naturales</a:t>
            </a:r>
          </a:p>
        </p:txBody>
      </p:sp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957011" y="903257"/>
            <a:ext cx="4932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800" dirty="0" smtClean="0">
                <a:solidFill>
                  <a:schemeClr val="hlink"/>
                </a:solidFill>
              </a:rPr>
              <a:t>¿Qué se logra con la alineación?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268413"/>
            <a:ext cx="8353425" cy="5040312"/>
          </a:xfrm>
          <a:prstGeom prst="rect">
            <a:avLst/>
          </a:prstGeom>
        </p:spPr>
        <p:txBody>
          <a:bodyPr lIns="35717" tIns="35717" rIns="35717" bIns="35717" anchor="ctr">
            <a:normAutofit/>
          </a:bodyPr>
          <a:lstStyle/>
          <a:p>
            <a:pPr marL="803275" lvl="1" indent="-442913">
              <a:buSzPct val="90000"/>
              <a:buFont typeface="Wingdings" pitchFamily="2" charset="2"/>
              <a:buChar char="ü"/>
            </a:pPr>
            <a:r>
              <a:rPr lang="es-CO" sz="3200" dirty="0" smtClean="0"/>
              <a:t> Consolidar un sistema nacional de evaluación estandarizada de la educación</a:t>
            </a:r>
          </a:p>
          <a:p>
            <a:pPr marL="1570038" lvl="2" indent="-539750">
              <a:buSzPct val="90000"/>
              <a:buFont typeface="Wingdings" pitchFamily="2" charset="2"/>
              <a:buChar char="ü"/>
            </a:pPr>
            <a:r>
              <a:rPr lang="es-CO" sz="2800" dirty="0" smtClean="0"/>
              <a:t>Potenciar el uso de las mediciones de las evaluaciones</a:t>
            </a:r>
          </a:p>
          <a:p>
            <a:pPr marL="1570038" lvl="2" indent="-539750">
              <a:buSzPct val="90000"/>
              <a:buFont typeface="Wingdings" pitchFamily="2" charset="2"/>
              <a:buChar char="ü"/>
            </a:pPr>
            <a:r>
              <a:rPr lang="es-CO" sz="2800" dirty="0" smtClean="0"/>
              <a:t>Poder monitorear el desarrollo en cada nivel</a:t>
            </a:r>
          </a:p>
        </p:txBody>
      </p:sp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957011" y="1046133"/>
            <a:ext cx="4932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800" dirty="0" smtClean="0">
                <a:solidFill>
                  <a:schemeClr val="hlink"/>
                </a:solidFill>
              </a:rPr>
              <a:t>¿Qué se logra con la alineación?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268413"/>
            <a:ext cx="8353425" cy="5040312"/>
          </a:xfrm>
          <a:prstGeom prst="rect">
            <a:avLst/>
          </a:prstGeom>
        </p:spPr>
        <p:txBody>
          <a:bodyPr lIns="35717" tIns="35717" rIns="35717" bIns="35717" anchor="ctr">
            <a:normAutofit/>
          </a:bodyPr>
          <a:lstStyle/>
          <a:p>
            <a:pPr marL="803275" lvl="1" indent="-442913" algn="l" eaLnBrk="1" hangingPunct="1">
              <a:buSzPct val="90000"/>
              <a:buFont typeface="Wingdings" pitchFamily="2" charset="2"/>
              <a:buChar char="ü"/>
            </a:pPr>
            <a:r>
              <a:rPr lang="es-CO" dirty="0" smtClean="0"/>
              <a:t>Mejorar la precisión (confiabilidad estadística) de las mediciones</a:t>
            </a:r>
          </a:p>
          <a:p>
            <a:pPr marL="1203325" lvl="2" indent="-442913">
              <a:buSzPct val="90000"/>
            </a:pPr>
            <a:r>
              <a:rPr lang="es-CO" dirty="0" smtClean="0"/>
              <a:t>Al reducir el número de pruebas sin cambiar los tiempos de aplicación se pueden aplicar más preguntas por prueba y, con ello, mejorar la confiabilidad de los resultados.</a:t>
            </a:r>
          </a:p>
          <a:p>
            <a:pPr marL="1203325" lvl="2" indent="-442913">
              <a:buSzPct val="90000"/>
            </a:pPr>
            <a:r>
              <a:rPr lang="es-CO" dirty="0" smtClean="0"/>
              <a:t>Las preguntas abiertas no tienen ruido por adivinación. </a:t>
            </a:r>
          </a:p>
        </p:txBody>
      </p:sp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957011" y="903257"/>
            <a:ext cx="4932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800" dirty="0" smtClean="0">
                <a:solidFill>
                  <a:schemeClr val="hlink"/>
                </a:solidFill>
              </a:rPr>
              <a:t>¿Qué se logra con la alineación?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268413"/>
            <a:ext cx="8353425" cy="5040312"/>
          </a:xfrm>
          <a:prstGeom prst="rect">
            <a:avLst/>
          </a:prstGeom>
        </p:spPr>
        <p:txBody>
          <a:bodyPr lIns="35717" tIns="35717" rIns="35717" bIns="35717" anchor="ctr">
            <a:normAutofit/>
          </a:bodyPr>
          <a:lstStyle/>
          <a:p>
            <a:pPr marL="803275" lvl="1" indent="-442913" algn="l" eaLnBrk="1" hangingPunct="1">
              <a:buSzPct val="90000"/>
              <a:buFont typeface="Wingdings" pitchFamily="2" charset="2"/>
              <a:buChar char="ü"/>
            </a:pPr>
            <a:r>
              <a:rPr lang="es-CO" dirty="0" smtClean="0"/>
              <a:t>Proveer mejor información para los procesos de selección</a:t>
            </a:r>
          </a:p>
          <a:p>
            <a:pPr marL="1203325" lvl="2" indent="-442913">
              <a:buSzPct val="90000"/>
            </a:pPr>
            <a:r>
              <a:rPr lang="es-CO" dirty="0" smtClean="0"/>
              <a:t>Los resultados de competencias genéricas son mejores </a:t>
            </a:r>
            <a:r>
              <a:rPr lang="es-CO" dirty="0" err="1" smtClean="0"/>
              <a:t>predictores</a:t>
            </a:r>
            <a:r>
              <a:rPr lang="es-CO" dirty="0" smtClean="0"/>
              <a:t> del rendimiento en </a:t>
            </a:r>
            <a:r>
              <a:rPr lang="es-CO" dirty="0" smtClean="0"/>
              <a:t>educación superior</a:t>
            </a:r>
            <a:r>
              <a:rPr lang="es-CO" dirty="0" smtClean="0"/>
              <a:t>.</a:t>
            </a:r>
            <a:endParaRPr lang="es-CO" dirty="0" smtClean="0"/>
          </a:p>
          <a:p>
            <a:pPr marL="1203325" lvl="2" indent="-442913">
              <a:buSzPct val="90000"/>
            </a:pPr>
            <a:r>
              <a:rPr lang="es-CO" dirty="0" smtClean="0"/>
              <a:t>Mayor precisión en las medidas individuales.</a:t>
            </a:r>
          </a:p>
        </p:txBody>
      </p:sp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957011" y="903257"/>
            <a:ext cx="4932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800" dirty="0" smtClean="0">
                <a:solidFill>
                  <a:schemeClr val="hlink"/>
                </a:solidFill>
              </a:rPr>
              <a:t>¿Qué se logra con la alineación?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268413"/>
            <a:ext cx="8353425" cy="5040312"/>
          </a:xfrm>
          <a:prstGeom prst="rect">
            <a:avLst/>
          </a:prstGeom>
        </p:spPr>
        <p:txBody>
          <a:bodyPr lIns="35717" tIns="35717" rIns="35717" bIns="35717" anchor="ctr">
            <a:normAutofit/>
          </a:bodyPr>
          <a:lstStyle/>
          <a:p>
            <a:pPr marL="803275" lvl="1" indent="-442913" algn="l" eaLnBrk="1" hangingPunct="1">
              <a:buSzPct val="90000"/>
              <a:buFont typeface="Wingdings" pitchFamily="2" charset="2"/>
              <a:buChar char="ü"/>
            </a:pPr>
            <a:r>
              <a:rPr lang="es-CO" dirty="0" smtClean="0"/>
              <a:t>Reducir el efecto de preparación artificial</a:t>
            </a:r>
          </a:p>
          <a:p>
            <a:pPr marL="803275" lvl="1" indent="-442913" algn="l" eaLnBrk="1" hangingPunct="1">
              <a:buSzPct val="90000"/>
              <a:buFont typeface="Wingdings" pitchFamily="2" charset="2"/>
              <a:buChar char="ü"/>
            </a:pPr>
            <a:endParaRPr lang="es-CO" dirty="0" smtClean="0">
              <a:solidFill>
                <a:srgbClr val="000000"/>
              </a:solidFill>
            </a:endParaRPr>
          </a:p>
          <a:p>
            <a:pPr lvl="2"/>
            <a:r>
              <a:rPr lang="es-CO" dirty="0" smtClean="0">
                <a:solidFill>
                  <a:srgbClr val="000000"/>
                </a:solidFill>
              </a:rPr>
              <a:t>La evaluación de competencias se orienta a procesos más complejos de razonamiento que la de conocimientos o aptitudes (más </a:t>
            </a:r>
            <a:r>
              <a:rPr lang="es-CO" dirty="0" err="1" smtClean="0">
                <a:solidFill>
                  <a:srgbClr val="000000"/>
                </a:solidFill>
              </a:rPr>
              <a:t>entrenables</a:t>
            </a:r>
            <a:r>
              <a:rPr lang="es-CO" dirty="0" smtClean="0">
                <a:solidFill>
                  <a:srgbClr val="000000"/>
                </a:solidFill>
              </a:rPr>
              <a:t>).</a:t>
            </a:r>
          </a:p>
          <a:p>
            <a:pPr lvl="2"/>
            <a:r>
              <a:rPr lang="es-CO" dirty="0" smtClean="0">
                <a:solidFill>
                  <a:srgbClr val="000000"/>
                </a:solidFill>
              </a:rPr>
              <a:t>Las preguntas abiertas son menos </a:t>
            </a:r>
            <a:r>
              <a:rPr lang="es-CO" dirty="0" smtClean="0">
                <a:solidFill>
                  <a:srgbClr val="000000"/>
                </a:solidFill>
              </a:rPr>
              <a:t>artificiales.</a:t>
            </a:r>
            <a:endParaRPr lang="es-CO" dirty="0" smtClean="0">
              <a:solidFill>
                <a:srgbClr val="000000"/>
              </a:solidFill>
            </a:endParaRPr>
          </a:p>
          <a:p>
            <a:pPr marL="803275" lvl="1" indent="-442913" algn="l" eaLnBrk="1" hangingPunct="1">
              <a:buSzPct val="90000"/>
              <a:buNone/>
            </a:pPr>
            <a:endParaRPr lang="es-CO" dirty="0" smtClean="0"/>
          </a:p>
        </p:txBody>
      </p:sp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957011" y="903257"/>
            <a:ext cx="4932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800" dirty="0" smtClean="0">
                <a:solidFill>
                  <a:schemeClr val="hlink"/>
                </a:solidFill>
              </a:rPr>
              <a:t>¿Qué se logra con la alineación?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RMATO.docx.e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4" name="3 Elipse"/>
          <p:cNvSpPr/>
          <p:nvPr/>
        </p:nvSpPr>
        <p:spPr>
          <a:xfrm>
            <a:off x="1785918" y="2428868"/>
            <a:ext cx="4572032" cy="307183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5 Elipse"/>
          <p:cNvSpPr/>
          <p:nvPr/>
        </p:nvSpPr>
        <p:spPr>
          <a:xfrm>
            <a:off x="2928926" y="2428868"/>
            <a:ext cx="4572032" cy="3071834"/>
          </a:xfrm>
          <a:prstGeom prst="ellipse">
            <a:avLst/>
          </a:prstGeom>
          <a:solidFill>
            <a:schemeClr val="accent1"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6 CuadroTexto"/>
          <p:cNvSpPr txBox="1"/>
          <p:nvPr/>
        </p:nvSpPr>
        <p:spPr>
          <a:xfrm>
            <a:off x="2404384" y="1071546"/>
            <a:ext cx="42137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600" b="1" dirty="0" smtClean="0">
                <a:solidFill>
                  <a:schemeClr val="tx2"/>
                </a:solidFill>
              </a:rPr>
              <a:t>Preparación Artificial</a:t>
            </a:r>
            <a:endParaRPr lang="es-CO" sz="3600" b="1" dirty="0">
              <a:solidFill>
                <a:schemeClr val="tx2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81682" y="5488560"/>
            <a:ext cx="250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Lo que se quiere evaluar</a:t>
            </a:r>
            <a:endParaRPr lang="es-CO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6168160" y="5500702"/>
            <a:ext cx="1760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Lo que se evalúa</a:t>
            </a:r>
            <a:endParaRPr lang="es-CO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2317778"/>
            <a:ext cx="8280920" cy="2539982"/>
          </a:xfrm>
          <a:prstGeom prst="rect">
            <a:avLst/>
          </a:prstGeom>
        </p:spPr>
        <p:txBody>
          <a:bodyPr lIns="35717" tIns="35717" rIns="35717" bIns="35717" anchor="t">
            <a:noAutofit/>
          </a:bodyPr>
          <a:lstStyle/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6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Agrupa las pruebas actuales de Lenguaje y de Filosofía.</a:t>
            </a:r>
          </a:p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2600" b="0" u="none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MX" sz="26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Evalúa competencias relacionadas con la lectura de diferentes textos (continuos y discontinuos), incluyendo textos filosóficos.</a:t>
            </a:r>
          </a:p>
        </p:txBody>
      </p:sp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5390" y="764704"/>
            <a:ext cx="8321578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206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Lectura Crítica</a:t>
            </a:r>
            <a:endParaRPr lang="es-CO" sz="28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72053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  <p:bldP spid="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251520" y="764704"/>
            <a:ext cx="8321578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206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Lectura Crítica</a:t>
            </a:r>
            <a:endParaRPr lang="es-CO" sz="28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="" xmlns:p14="http://schemas.microsoft.com/office/powerpoint/2010/main" val="1273696950"/>
              </p:ext>
            </p:extLst>
          </p:nvPr>
        </p:nvGraphicFramePr>
        <p:xfrm>
          <a:off x="323528" y="1228376"/>
          <a:ext cx="8496944" cy="5806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5537989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2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59074" name="Rectangle 1"/>
          <p:cNvSpPr>
            <a:spLocks noChangeArrowheads="1"/>
          </p:cNvSpPr>
          <p:nvPr/>
        </p:nvSpPr>
        <p:spPr bwMode="auto">
          <a:xfrm>
            <a:off x="611560" y="1556792"/>
            <a:ext cx="8050269" cy="4555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6" rIns="91430" bIns="45716" anchor="t">
            <a:spAutoFit/>
          </a:bodyPr>
          <a:lstStyle/>
          <a:p>
            <a:pPr marL="457200" indent="-457200" algn="l" defTabSz="457177">
              <a:buSzPct val="100000"/>
              <a:buFont typeface="+mj-lt"/>
              <a:buAutoNum type="arabicPeriod" startAt="4"/>
            </a:pPr>
            <a:r>
              <a:rPr lang="es-MX" sz="28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Pero tienen limitaciones:</a:t>
            </a:r>
          </a:p>
          <a:p>
            <a:pPr marL="457200" indent="-457200" algn="l" defTabSz="457177">
              <a:buSzPct val="100000"/>
              <a:buFont typeface="+mj-lt"/>
              <a:buAutoNum type="arabicPeriod" startAt="4"/>
            </a:pPr>
            <a:endParaRPr lang="es-MX" sz="18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685800" lvl="1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6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No miden la totalidad de los objetivos de la educación.</a:t>
            </a:r>
          </a:p>
          <a:p>
            <a:pPr marL="685800" lvl="1" indent="-457200" defTabSz="457177">
              <a:buSzPct val="80000"/>
              <a:buFont typeface="Wingdings" panose="05000000000000000000" pitchFamily="2" charset="2"/>
              <a:buChar char="§"/>
            </a:pPr>
            <a:r>
              <a:rPr lang="es-MX" sz="26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No dan cuenta de los procesos individuales de los estudiantes.</a:t>
            </a:r>
          </a:p>
          <a:p>
            <a:pPr marL="457200" indent="-457200" algn="l" defTabSz="457177">
              <a:buSzPct val="100000"/>
              <a:buFont typeface="+mj-lt"/>
              <a:buAutoNum type="arabicPeriod" startAt="4"/>
            </a:pPr>
            <a:endParaRPr lang="es-MX" sz="2800" dirty="0" smtClean="0">
              <a:solidFill>
                <a:schemeClr val="tx1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457200" indent="-457200" algn="l" defTabSz="457177">
              <a:buSzPct val="100000"/>
              <a:buFont typeface="+mj-lt"/>
              <a:buAutoNum type="arabicPeriod" startAt="4"/>
            </a:pPr>
            <a:r>
              <a:rPr lang="es-MX" sz="2800" dirty="0" smtClean="0">
                <a:solidFill>
                  <a:schemeClr val="tx1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Los resultados de las evaluaciones del ICFES son un indicador indispensable, pero no único, del aprendizaje de las personas y de la calidad de las instituciones o de la educación en general.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971600" y="764704"/>
            <a:ext cx="6858048" cy="584771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3200" b="1" dirty="0" smtClean="0">
                <a:solidFill>
                  <a:srgbClr val="0070C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 </a:t>
            </a:r>
            <a:r>
              <a:rPr lang="es-CO" sz="3200" b="1" dirty="0" smtClean="0">
                <a:solidFill>
                  <a:srgbClr val="0070C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Antes de empezar…</a:t>
            </a:r>
            <a:endParaRPr lang="es-CO" sz="32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48384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4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484784"/>
            <a:ext cx="8280920" cy="4825998"/>
          </a:xfrm>
          <a:prstGeom prst="rect">
            <a:avLst/>
          </a:prstGeom>
        </p:spPr>
        <p:txBody>
          <a:bodyPr lIns="35717" tIns="35717" rIns="35717" bIns="35717" anchor="t">
            <a:noAutofit/>
          </a:bodyPr>
          <a:lstStyle/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6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No se introducen cambios significativos. </a:t>
            </a:r>
          </a:p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2600" dirty="0" smtClean="0">
              <a:latin typeface="Calibri" panose="020F0502020204030204" pitchFamily="34" charset="0"/>
            </a:endParaRPr>
          </a:p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6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Emplea más preguntas (45).</a:t>
            </a:r>
          </a:p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2600" dirty="0" smtClean="0">
              <a:latin typeface="Calibri" panose="020F0502020204030204" pitchFamily="34" charset="0"/>
            </a:endParaRPr>
          </a:p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6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Además del puntaje total produce un sub-puntaje:</a:t>
            </a:r>
          </a:p>
          <a:p>
            <a:pPr marL="630238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1050" b="0" u="none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1087438" lvl="1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MX" sz="260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Razonamiento Cuantitativo</a:t>
            </a:r>
          </a:p>
          <a:p>
            <a:pPr marL="1087438" lvl="1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MX" sz="1100" u="none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1544638" lvl="2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MX" sz="2600" b="0" u="none" dirty="0">
                <a:solidFill>
                  <a:schemeClr val="tx1"/>
                </a:solidFill>
                <a:latin typeface="Calibri" panose="020F0502020204030204" pitchFamily="34" charset="0"/>
              </a:rPr>
              <a:t>Evalúa contenidos “genéricos” de las </a:t>
            </a:r>
            <a:r>
              <a:rPr lang="es-MX" sz="26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matemáticas.</a:t>
            </a:r>
            <a:endParaRPr lang="es-MX" sz="2600" b="0" u="none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1544638" lvl="2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MX" sz="26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Está alineada con SABER PRO.</a:t>
            </a:r>
          </a:p>
          <a:p>
            <a:pPr marL="1544638" lvl="2" indent="-45720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MX" sz="1100" b="0" u="none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398929" y="836712"/>
            <a:ext cx="8321578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206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Matemáticas</a:t>
            </a:r>
            <a:endParaRPr lang="es-CO" sz="28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04691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bldLvl="4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522911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24" name="23 Rectángulo redondeado"/>
          <p:cNvSpPr/>
          <p:nvPr/>
        </p:nvSpPr>
        <p:spPr>
          <a:xfrm rot="16200000">
            <a:off x="142846" y="2000239"/>
            <a:ext cx="4572032" cy="4572034"/>
          </a:xfrm>
          <a:prstGeom prst="roundRect">
            <a:avLst/>
          </a:prstGeom>
          <a:noFill/>
          <a:ln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Rectángulo redondeado"/>
          <p:cNvSpPr/>
          <p:nvPr/>
        </p:nvSpPr>
        <p:spPr>
          <a:xfrm rot="16200000">
            <a:off x="4531722" y="2388589"/>
            <a:ext cx="4581152" cy="3786212"/>
          </a:xfrm>
          <a:prstGeom prst="roundRect">
            <a:avLst/>
          </a:prstGeom>
          <a:noFill/>
          <a:ln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28 CuadroTexto"/>
          <p:cNvSpPr txBox="1"/>
          <p:nvPr/>
        </p:nvSpPr>
        <p:spPr>
          <a:xfrm>
            <a:off x="1571604" y="1285860"/>
            <a:ext cx="12955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solidFill>
                  <a:srgbClr val="A50021"/>
                </a:solidFill>
              </a:rPr>
              <a:t>Conocimientos genéricos</a:t>
            </a:r>
            <a:endParaRPr lang="es-ES" sz="1400" b="1" dirty="0">
              <a:solidFill>
                <a:srgbClr val="A50021"/>
              </a:solidFill>
            </a:endParaRPr>
          </a:p>
        </p:txBody>
      </p:sp>
      <p:sp>
        <p:nvSpPr>
          <p:cNvPr id="30" name="29 Flecha abajo"/>
          <p:cNvSpPr/>
          <p:nvPr/>
        </p:nvSpPr>
        <p:spPr>
          <a:xfrm>
            <a:off x="2003082" y="1803564"/>
            <a:ext cx="504056" cy="144016"/>
          </a:xfrm>
          <a:prstGeom prst="downArrow">
            <a:avLst/>
          </a:prstGeom>
          <a:solidFill>
            <a:schemeClr val="tx2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CuadroTexto"/>
          <p:cNvSpPr txBox="1"/>
          <p:nvPr/>
        </p:nvSpPr>
        <p:spPr>
          <a:xfrm>
            <a:off x="6143636" y="1285860"/>
            <a:ext cx="1285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solidFill>
                  <a:srgbClr val="A50021"/>
                </a:solidFill>
              </a:rPr>
              <a:t>Conocimientos no genéricos</a:t>
            </a:r>
            <a:endParaRPr lang="es-ES" sz="1400" b="1" dirty="0">
              <a:solidFill>
                <a:srgbClr val="A50021"/>
              </a:solidFill>
            </a:endParaRPr>
          </a:p>
        </p:txBody>
      </p:sp>
      <p:sp>
        <p:nvSpPr>
          <p:cNvPr id="32" name="31 Flecha abajo"/>
          <p:cNvSpPr/>
          <p:nvPr/>
        </p:nvSpPr>
        <p:spPr>
          <a:xfrm>
            <a:off x="6503676" y="1803564"/>
            <a:ext cx="504056" cy="144016"/>
          </a:xfrm>
          <a:prstGeom prst="downArrow">
            <a:avLst/>
          </a:prstGeom>
          <a:solidFill>
            <a:schemeClr val="tx2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CuadroTexto"/>
          <p:cNvSpPr txBox="1"/>
          <p:nvPr/>
        </p:nvSpPr>
        <p:spPr>
          <a:xfrm>
            <a:off x="2847798" y="6079829"/>
            <a:ext cx="122413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00" b="1" dirty="0" smtClean="0">
                <a:solidFill>
                  <a:srgbClr val="A50021"/>
                </a:solidFill>
              </a:rPr>
              <a:t>Razonamiento cuantitativo</a:t>
            </a:r>
            <a:endParaRPr lang="es-ES" sz="1300" b="1" dirty="0">
              <a:solidFill>
                <a:srgbClr val="A50021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7072330" y="5977614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solidFill>
                  <a:srgbClr val="A50021"/>
                </a:solidFill>
              </a:rPr>
              <a:t>Matemáticas de media</a:t>
            </a:r>
            <a:endParaRPr lang="es-ES" sz="1400" b="1" dirty="0">
              <a:solidFill>
                <a:srgbClr val="A50021"/>
              </a:solidFill>
            </a:endParaRPr>
          </a:p>
        </p:txBody>
      </p:sp>
      <p:sp>
        <p:nvSpPr>
          <p:cNvPr id="36" name="35 Rectángulo"/>
          <p:cNvSpPr/>
          <p:nvPr/>
        </p:nvSpPr>
        <p:spPr>
          <a:xfrm>
            <a:off x="428596" y="2214554"/>
            <a:ext cx="43577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1400" dirty="0" smtClean="0">
                <a:solidFill>
                  <a:prstClr val="black"/>
                </a:solidFill>
              </a:rPr>
              <a:t>Números racionales (las fracciones representadas como razones, con decimales, o en términos de porcentajes).</a:t>
            </a:r>
          </a:p>
          <a:p>
            <a:pPr lvl="0"/>
            <a:r>
              <a:rPr lang="es-ES" sz="1400" dirty="0" smtClean="0">
                <a:solidFill>
                  <a:prstClr val="black"/>
                </a:solidFill>
              </a:rPr>
              <a:t>Operaciones aritméticas  y composición de operadores (suma, resta, multiplicación y división).</a:t>
            </a:r>
          </a:p>
          <a:p>
            <a:pPr lvl="0"/>
            <a:r>
              <a:rPr lang="es-ES" sz="1400" dirty="0" smtClean="0">
                <a:solidFill>
                  <a:prstClr val="black"/>
                </a:solidFill>
              </a:rPr>
              <a:t>Orden de números e intervalos.</a:t>
            </a:r>
          </a:p>
          <a:p>
            <a:pPr lvl="0"/>
            <a:r>
              <a:rPr lang="es-ES" sz="1400" dirty="0" smtClean="0">
                <a:solidFill>
                  <a:prstClr val="black"/>
                </a:solidFill>
              </a:rPr>
              <a:t>Relaciones lineales.</a:t>
            </a:r>
          </a:p>
          <a:p>
            <a:pPr lvl="0"/>
            <a:r>
              <a:rPr lang="es-ES" sz="1400" dirty="0" smtClean="0">
                <a:solidFill>
                  <a:prstClr val="black"/>
                </a:solidFill>
              </a:rPr>
              <a:t>Gráficas estadísticas.</a:t>
            </a:r>
          </a:p>
          <a:p>
            <a:pPr lvl="0"/>
            <a:r>
              <a:rPr lang="es-ES" sz="1400" dirty="0" smtClean="0">
                <a:solidFill>
                  <a:prstClr val="black"/>
                </a:solidFill>
              </a:rPr>
              <a:t>Conversión de magnitudes físicas en el Sistema </a:t>
            </a:r>
            <a:r>
              <a:rPr lang="es-ES" sz="1400" dirty="0" smtClean="0"/>
              <a:t>Internacional.</a:t>
            </a:r>
          </a:p>
          <a:p>
            <a:pPr lvl="0"/>
            <a:r>
              <a:rPr lang="es-ES" sz="1400" dirty="0" smtClean="0"/>
              <a:t>Desigualdad triangular.</a:t>
            </a:r>
          </a:p>
          <a:p>
            <a:pPr lvl="0"/>
            <a:r>
              <a:rPr lang="es-ES" sz="1400" dirty="0" smtClean="0">
                <a:solidFill>
                  <a:prstClr val="black"/>
                </a:solidFill>
              </a:rPr>
              <a:t>Proporcionalidad directa e inversa.</a:t>
            </a:r>
          </a:p>
          <a:p>
            <a:pPr lvl="0"/>
            <a:r>
              <a:rPr lang="es-ES" sz="1400" dirty="0" smtClean="0">
                <a:solidFill>
                  <a:prstClr val="black"/>
                </a:solidFill>
              </a:rPr>
              <a:t>Relaciones probabilísticas entre eventos complementarios o independientes. </a:t>
            </a:r>
          </a:p>
          <a:p>
            <a:pPr lvl="0"/>
            <a:r>
              <a:rPr lang="es-ES" sz="1400" dirty="0" smtClean="0">
                <a:solidFill>
                  <a:prstClr val="black"/>
                </a:solidFill>
              </a:rPr>
              <a:t>Promedio y rango estadístico.</a:t>
            </a:r>
          </a:p>
          <a:p>
            <a:pPr lvl="0"/>
            <a:r>
              <a:rPr lang="es-ES" sz="1400" dirty="0" smtClean="0">
                <a:solidFill>
                  <a:prstClr val="black"/>
                </a:solidFill>
              </a:rPr>
              <a:t>Conteos que utilizan principios de suma y multiplicación.</a:t>
            </a:r>
          </a:p>
          <a:p>
            <a:pPr lvl="0"/>
            <a:r>
              <a:rPr lang="es-ES" sz="1400" dirty="0" smtClean="0">
                <a:solidFill>
                  <a:prstClr val="black"/>
                </a:solidFill>
              </a:rPr>
              <a:t>Perímetros, áreas y volúmenes.</a:t>
            </a:r>
          </a:p>
          <a:p>
            <a:pPr lvl="0"/>
            <a:r>
              <a:rPr lang="es-ES" sz="1400" dirty="0" smtClean="0">
                <a:solidFill>
                  <a:prstClr val="black"/>
                </a:solidFill>
              </a:rPr>
              <a:t>Intersección, unión e inclusión entre conjuntos. </a:t>
            </a:r>
          </a:p>
          <a:p>
            <a:pPr lvl="0"/>
            <a:r>
              <a:rPr lang="es-ES" sz="1400" dirty="0" smtClean="0"/>
              <a:t>Sistemas de coordenadas cartesianas bidimensionales</a:t>
            </a:r>
            <a:endParaRPr lang="es-ES" sz="1400" dirty="0"/>
          </a:p>
        </p:txBody>
      </p:sp>
      <p:sp>
        <p:nvSpPr>
          <p:cNvPr id="37" name="36 Rectángulo"/>
          <p:cNvSpPr/>
          <p:nvPr/>
        </p:nvSpPr>
        <p:spPr>
          <a:xfrm>
            <a:off x="5000628" y="2428868"/>
            <a:ext cx="35719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400" dirty="0" smtClean="0"/>
              <a:t>Sistemas de coordenadas cartesianas tridimensionales  y polares.</a:t>
            </a:r>
          </a:p>
          <a:p>
            <a:r>
              <a:rPr lang="es-ES" sz="1400" dirty="0" smtClean="0"/>
              <a:t>Propiedades de figuras geométricas simples (polígonos, pirámides, esferas) y teoremas de proporcionalidad de la geometría (Tales).</a:t>
            </a:r>
          </a:p>
          <a:p>
            <a:r>
              <a:rPr lang="es-ES" sz="1400" dirty="0" smtClean="0"/>
              <a:t>Teorema de Pitágoras</a:t>
            </a:r>
          </a:p>
          <a:p>
            <a:r>
              <a:rPr lang="es-ES" sz="1400" dirty="0" smtClean="0"/>
              <a:t>Relaciones entre rectas, ángulos y medida angular.</a:t>
            </a:r>
          </a:p>
          <a:p>
            <a:r>
              <a:rPr lang="es-ES" sz="1400" dirty="0" smtClean="0"/>
              <a:t>Características, propiedades y representaciones (algebraicas, gráficas  y tabulares) de funciones </a:t>
            </a:r>
            <a:r>
              <a:rPr lang="es-ES" sz="1400" dirty="0" err="1" smtClean="0"/>
              <a:t>polinómicas</a:t>
            </a:r>
            <a:r>
              <a:rPr lang="es-ES" sz="1400" dirty="0" smtClean="0"/>
              <a:t>, racionales, exponenciales, trigonométricas, logarítmicas y radicales.</a:t>
            </a:r>
          </a:p>
          <a:p>
            <a:r>
              <a:rPr lang="es-ES" sz="1400" dirty="0" smtClean="0"/>
              <a:t>Relaciones trigonométricas.</a:t>
            </a:r>
          </a:p>
          <a:p>
            <a:r>
              <a:rPr lang="es-ES" sz="1400" dirty="0" smtClean="0"/>
              <a:t>Medidas de tendencia central y dispersión.</a:t>
            </a:r>
          </a:p>
          <a:p>
            <a:r>
              <a:rPr lang="es-ES" sz="1400" dirty="0" smtClean="0"/>
              <a:t>Combinaciones y permutaciones.</a:t>
            </a:r>
          </a:p>
          <a:p>
            <a:r>
              <a:rPr lang="es-ES" sz="1400" dirty="0" smtClean="0"/>
              <a:t>Sucesiones y límites.</a:t>
            </a:r>
            <a:endParaRPr lang="es-ES" sz="1400" dirty="0"/>
          </a:p>
        </p:txBody>
      </p:sp>
      <p:sp>
        <p:nvSpPr>
          <p:cNvPr id="15" name="2 CuadroTexto"/>
          <p:cNvSpPr txBox="1"/>
          <p:nvPr/>
        </p:nvSpPr>
        <p:spPr>
          <a:xfrm>
            <a:off x="251520" y="764704"/>
            <a:ext cx="8321578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206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Matemáticas</a:t>
            </a:r>
            <a:endParaRPr lang="es-CO" sz="28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251520" y="764704"/>
            <a:ext cx="8321578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206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Matemáticas</a:t>
            </a:r>
            <a:endParaRPr lang="es-CO" sz="28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="" xmlns:p14="http://schemas.microsoft.com/office/powerpoint/2010/main" val="2529227170"/>
              </p:ext>
            </p:extLst>
          </p:nvPr>
        </p:nvGraphicFramePr>
        <p:xfrm>
          <a:off x="323528" y="1228376"/>
          <a:ext cx="8496944" cy="5806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23624352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2" grpId="0">
        <p:bldAsOne/>
      </p:bldGraphic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5243" y="2357430"/>
            <a:ext cx="8280920" cy="4025360"/>
          </a:xfrm>
          <a:prstGeom prst="rect">
            <a:avLst/>
          </a:prstGeom>
        </p:spPr>
        <p:txBody>
          <a:bodyPr lIns="35717" tIns="35717" rIns="35717" bIns="35717" anchor="t">
            <a:noAutofit/>
          </a:bodyPr>
          <a:lstStyle/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4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Articula </a:t>
            </a:r>
            <a:r>
              <a:rPr lang="es-CO" sz="2400" b="0" u="none" dirty="0">
                <a:solidFill>
                  <a:schemeClr val="tx1"/>
                </a:solidFill>
                <a:latin typeface="Calibri" panose="020F0502020204030204" pitchFamily="34" charset="0"/>
              </a:rPr>
              <a:t>la evaluación de Sociales con la de </a:t>
            </a:r>
            <a:r>
              <a:rPr lang="es-CO" sz="24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los elementos “cognitivos” de las Competencias Ciudadanas.</a:t>
            </a:r>
          </a:p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2400" dirty="0" smtClean="0">
              <a:latin typeface="Calibri" panose="020F0502020204030204" pitchFamily="34" charset="0"/>
            </a:endParaRPr>
          </a:p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400" dirty="0" smtClean="0">
                <a:latin typeface="Calibri" panose="020F0502020204030204" pitchFamily="34" charset="0"/>
              </a:rPr>
              <a:t>Evalúa</a:t>
            </a:r>
            <a:r>
              <a:rPr lang="es-CO" sz="24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s-CO" sz="2400" b="0" u="none" dirty="0">
                <a:solidFill>
                  <a:schemeClr val="tx1"/>
                </a:solidFill>
                <a:latin typeface="Calibri" panose="020F0502020204030204" pitchFamily="34" charset="0"/>
              </a:rPr>
              <a:t>conocimientos de la Constitución, el pensamiento  social, la interpretación de fuentes, el análisis de perspectivas, el pensamiento sistémico y la reflexión crítica</a:t>
            </a:r>
            <a:r>
              <a:rPr lang="es-CO" sz="24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2400" dirty="0" smtClean="0">
              <a:latin typeface="Calibri" panose="020F0502020204030204" pitchFamily="34" charset="0"/>
            </a:endParaRPr>
          </a:p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400" dirty="0" smtClean="0">
                <a:latin typeface="Calibri" panose="020F0502020204030204" pitchFamily="34" charset="0"/>
              </a:rPr>
              <a:t>Produce un puntaje total de Sociales y un sub-puntaje de Competencias Ciudadanas.</a:t>
            </a:r>
            <a:endParaRPr lang="es-CO" sz="2400" b="0" u="none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398928" y="836712"/>
            <a:ext cx="8493551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206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Sociales y Ciudadanas</a:t>
            </a:r>
            <a:endParaRPr lang="es-CO" sz="28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07634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bldLvl="2"/>
      <p:bldP spid="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xmlns="" val="1415909011"/>
              </p:ext>
            </p:extLst>
          </p:nvPr>
        </p:nvGraphicFramePr>
        <p:xfrm>
          <a:off x="395535" y="1844824"/>
          <a:ext cx="8496944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2 CuadroTexto"/>
          <p:cNvSpPr txBox="1"/>
          <p:nvPr/>
        </p:nvSpPr>
        <p:spPr>
          <a:xfrm>
            <a:off x="398928" y="961568"/>
            <a:ext cx="8493551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206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Ciencias Sociales y Competencias Ciudadanas</a:t>
            </a:r>
            <a:endParaRPr lang="es-CO" sz="28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00211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7" name="2 CuadroTexto"/>
          <p:cNvSpPr txBox="1"/>
          <p:nvPr/>
        </p:nvSpPr>
        <p:spPr>
          <a:xfrm>
            <a:off x="398928" y="836712"/>
            <a:ext cx="8493551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206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Ciencias Sociales y Competencias Ciudadanas</a:t>
            </a:r>
            <a:endParaRPr lang="es-CO" sz="28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="" xmlns:p14="http://schemas.microsoft.com/office/powerpoint/2010/main" val="395036318"/>
              </p:ext>
            </p:extLst>
          </p:nvPr>
        </p:nvGraphicFramePr>
        <p:xfrm>
          <a:off x="622300" y="1628800"/>
          <a:ext cx="8126164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32953352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Graphic spid="3" grpId="0">
        <p:bldAsOne/>
      </p:bldGraphic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7" name="2 CuadroTexto"/>
          <p:cNvSpPr txBox="1"/>
          <p:nvPr/>
        </p:nvSpPr>
        <p:spPr>
          <a:xfrm>
            <a:off x="398928" y="836712"/>
            <a:ext cx="8493551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206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Ciencias Sociales y Competencias Ciudadanas</a:t>
            </a:r>
            <a:endParaRPr lang="es-CO" sz="28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="" xmlns:p14="http://schemas.microsoft.com/office/powerpoint/2010/main" val="2668413030"/>
              </p:ext>
            </p:extLst>
          </p:nvPr>
        </p:nvGraphicFramePr>
        <p:xfrm>
          <a:off x="622300" y="1628800"/>
          <a:ext cx="8126164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40429824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Graphic spid="3" grpId="0">
        <p:bldAsOne/>
      </p:bldGraphic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7" name="2 CuadroTexto"/>
          <p:cNvSpPr txBox="1"/>
          <p:nvPr/>
        </p:nvSpPr>
        <p:spPr>
          <a:xfrm>
            <a:off x="398928" y="836712"/>
            <a:ext cx="8493551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206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Ciencias Sociales y Competencias Ciudadanas</a:t>
            </a:r>
            <a:endParaRPr lang="es-CO" sz="28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="" xmlns:p14="http://schemas.microsoft.com/office/powerpoint/2010/main" val="3602515535"/>
              </p:ext>
            </p:extLst>
          </p:nvPr>
        </p:nvGraphicFramePr>
        <p:xfrm>
          <a:off x="622300" y="1484784"/>
          <a:ext cx="812616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17364537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Graphic spid="3" grpId="0">
        <p:bldAsOne/>
      </p:bldGraphic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1540" y="2214554"/>
            <a:ext cx="8280920" cy="4096228"/>
          </a:xfrm>
          <a:prstGeom prst="rect">
            <a:avLst/>
          </a:prstGeom>
        </p:spPr>
        <p:txBody>
          <a:bodyPr lIns="35717" tIns="35717" rIns="35717" bIns="35717" anchor="t">
            <a:noAutofit/>
          </a:bodyPr>
          <a:lstStyle/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8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Articula las </a:t>
            </a:r>
            <a:r>
              <a:rPr lang="es-CO" sz="2800" b="0" u="none" dirty="0">
                <a:solidFill>
                  <a:schemeClr val="tx1"/>
                </a:solidFill>
                <a:latin typeface="Calibri" panose="020F0502020204030204" pitchFamily="34" charset="0"/>
              </a:rPr>
              <a:t>pruebas de Biología, de Física y de Química en torno a las competencias que evalúan en común</a:t>
            </a:r>
            <a:r>
              <a:rPr lang="es-CO" sz="28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1800" b="0" u="none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r>
              <a:rPr lang="es-CO" sz="28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Incorpora </a:t>
            </a:r>
            <a:r>
              <a:rPr lang="es-CO" sz="2800" b="0" u="none" dirty="0">
                <a:solidFill>
                  <a:schemeClr val="tx1"/>
                </a:solidFill>
                <a:latin typeface="Calibri" panose="020F0502020204030204" pitchFamily="34" charset="0"/>
              </a:rPr>
              <a:t>el componente de Ciencia, Tecnología y </a:t>
            </a:r>
            <a:r>
              <a:rPr lang="es-CO" sz="2800" b="0" u="none" dirty="0" smtClean="0">
                <a:solidFill>
                  <a:schemeClr val="tx1"/>
                </a:solidFill>
                <a:latin typeface="Calibri" panose="020F0502020204030204" pitchFamily="34" charset="0"/>
              </a:rPr>
              <a:t>Sociedad.</a:t>
            </a:r>
          </a:p>
          <a:p>
            <a:pPr marL="687388" lvl="1" indent="-514350" algn="l">
              <a:lnSpc>
                <a:spcPct val="10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Char char="§"/>
            </a:pPr>
            <a:endParaRPr lang="es-CO" sz="1800" b="0" u="none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398928" y="836712"/>
            <a:ext cx="8493551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206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Ciencias Naturales</a:t>
            </a:r>
            <a:endParaRPr lang="es-CO" sz="28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42280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bldLvl="2"/>
      <p:bldP spid="6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251520" y="764704"/>
            <a:ext cx="8321578" cy="52321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206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Prueba de Ciencias Naturales</a:t>
            </a:r>
            <a:endParaRPr lang="es-CO" sz="28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="" xmlns:p14="http://schemas.microsoft.com/office/powerpoint/2010/main" val="2056646397"/>
              </p:ext>
            </p:extLst>
          </p:nvPr>
        </p:nvGraphicFramePr>
        <p:xfrm>
          <a:off x="323528" y="1228376"/>
          <a:ext cx="8496944" cy="5806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21421960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2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5" y="1000108"/>
            <a:ext cx="7848675" cy="5357850"/>
          </a:xfrm>
          <a:prstGeom prst="rect">
            <a:avLst/>
          </a:prstGeom>
        </p:spPr>
        <p:txBody>
          <a:bodyPr lIns="35717" tIns="35717" rIns="35717" bIns="35717" anchor="ctr">
            <a:normAutofit fontScale="85000" lnSpcReduction="10000"/>
          </a:bodyPr>
          <a:lstStyle/>
          <a:p>
            <a:pPr marL="965200" indent="-800100" algn="ctr" eaLnBrk="1" hangingPunct="1">
              <a:buSzPct val="90000"/>
              <a:buFontTx/>
              <a:buNone/>
            </a:pPr>
            <a:r>
              <a:rPr lang="es-CO" sz="3600" dirty="0" smtClean="0">
                <a:solidFill>
                  <a:schemeClr val="hlink"/>
                </a:solidFill>
              </a:rPr>
              <a:t>La educación para el desarrollo de competencias</a:t>
            </a:r>
          </a:p>
          <a:p>
            <a:pPr marL="965200" indent="-800100" algn="l" eaLnBrk="1" hangingPunct="1">
              <a:buSzPct val="90000"/>
              <a:buFontTx/>
              <a:buNone/>
            </a:pPr>
            <a:endParaRPr lang="es-CO" sz="2800" dirty="0" smtClean="0">
              <a:solidFill>
                <a:schemeClr val="hlink"/>
              </a:solidFill>
            </a:endParaRPr>
          </a:p>
          <a:p>
            <a:pPr marL="534988" indent="-369888">
              <a:buSzPct val="90000"/>
              <a:buFont typeface="Wingdings" pitchFamily="2" charset="2"/>
              <a:buChar char="§"/>
            </a:pPr>
            <a:r>
              <a:rPr lang="es-CO" sz="2400" dirty="0" smtClean="0"/>
              <a:t>1994: La Ley 115 introduce en su concepción de la educación una orientación </a:t>
            </a:r>
            <a:r>
              <a:rPr lang="es-CO" sz="2400" dirty="0" smtClean="0"/>
              <a:t>que va más allá de la adquisición de conocimientos.</a:t>
            </a:r>
            <a:endParaRPr lang="es-CO" sz="2400" dirty="0" smtClean="0"/>
          </a:p>
          <a:p>
            <a:pPr marL="534988" indent="-369888">
              <a:buSzPct val="90000"/>
              <a:buFont typeface="Wingdings" pitchFamily="2" charset="2"/>
              <a:buChar char="§"/>
            </a:pPr>
            <a:endParaRPr lang="es-CO" sz="2400" dirty="0" smtClean="0"/>
          </a:p>
          <a:p>
            <a:pPr marL="534988" indent="-369888">
              <a:buSzPct val="90000"/>
              <a:buFont typeface="Wingdings" pitchFamily="2" charset="2"/>
              <a:buChar char="§"/>
            </a:pPr>
            <a:r>
              <a:rPr lang="es-CO" sz="2400" dirty="0" smtClean="0"/>
              <a:t>1998: </a:t>
            </a: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Se publica la serie de </a:t>
            </a:r>
            <a:r>
              <a:rPr lang="es-MX" sz="2400" i="1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Lineamientos Curriculares </a:t>
            </a: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que precisa la orientación de la educación básica y media al desarrollo de competencias</a:t>
            </a:r>
            <a:r>
              <a:rPr lang="es-MX" sz="2400" dirty="0" smtClean="0"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.</a:t>
            </a:r>
          </a:p>
          <a:p>
            <a:pPr marL="534988" indent="-369888">
              <a:buSzPct val="90000"/>
              <a:buFont typeface="Wingdings" pitchFamily="2" charset="2"/>
              <a:buChar char="§"/>
            </a:pPr>
            <a:endParaRPr lang="es-MX" sz="2400" dirty="0" smtClean="0"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marL="534988" indent="-369888">
              <a:buSzPct val="90000"/>
              <a:buFont typeface="Wingdings" pitchFamily="2" charset="2"/>
              <a:buChar char="§"/>
            </a:pPr>
            <a:r>
              <a:rPr lang="es-ES_tradnl" sz="2400" dirty="0" smtClean="0"/>
              <a:t>Competencia: “conjunto </a:t>
            </a:r>
            <a:r>
              <a:rPr lang="es-ES_tradnl" sz="2400" dirty="0" smtClean="0"/>
              <a:t>de conocimientos, habilidades, actitudes, comprensiones y disposiciones cognitivas, </a:t>
            </a:r>
            <a:r>
              <a:rPr lang="es-ES_tradnl" sz="2400" dirty="0" err="1" smtClean="0"/>
              <a:t>metacognitivas</a:t>
            </a:r>
            <a:r>
              <a:rPr lang="es-ES_tradnl" sz="2400" dirty="0" smtClean="0"/>
              <a:t>, </a:t>
            </a:r>
            <a:r>
              <a:rPr lang="es-ES_tradnl" sz="2400" dirty="0" smtClean="0"/>
              <a:t>socio-afectivas</a:t>
            </a:r>
            <a:r>
              <a:rPr lang="es-ES_tradnl" sz="2400" dirty="0" smtClean="0"/>
              <a:t>, comunicativas y psicomotoras apropiadamente relacionadas entre sí para facilitar el desempeño flexible, eficaz y con sentido </a:t>
            </a:r>
            <a:r>
              <a:rPr lang="es-ES_tradnl" sz="2400" dirty="0" smtClean="0"/>
              <a:t>en actividades </a:t>
            </a:r>
            <a:r>
              <a:rPr lang="es-ES_tradnl" sz="2400" dirty="0" smtClean="0"/>
              <a:t>o </a:t>
            </a:r>
            <a:r>
              <a:rPr lang="es-ES_tradnl" sz="2400" dirty="0" smtClean="0"/>
              <a:t>tareas”.</a:t>
            </a:r>
            <a:endParaRPr lang="es-CO" sz="2400" dirty="0" smtClean="0"/>
          </a:p>
          <a:p>
            <a:pPr marL="534988" indent="-369888">
              <a:buSzPct val="90000"/>
              <a:buFontTx/>
              <a:buChar char="-"/>
            </a:pPr>
            <a:endParaRPr lang="es-MX" sz="2500" dirty="0" smtClean="0"/>
          </a:p>
        </p:txBody>
      </p:sp>
      <p:sp>
        <p:nvSpPr>
          <p:cNvPr id="3075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20483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357158" y="2714620"/>
            <a:ext cx="8493551" cy="2308320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00206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¡Muchas gracias!</a:t>
            </a:r>
          </a:p>
          <a:p>
            <a:pPr algn="ctr"/>
            <a:endParaRPr lang="es-CO" sz="3600" b="1" dirty="0" smtClean="0">
              <a:solidFill>
                <a:srgbClr val="002060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algn="ctr"/>
            <a:endParaRPr lang="es-CO" sz="3600" b="1" dirty="0" smtClean="0">
              <a:solidFill>
                <a:srgbClr val="002060"/>
              </a:solidFill>
              <a:latin typeface="Calibri" pitchFamily="34" charset="0"/>
              <a:ea typeface="ＭＳ Ｐゴシック" pitchFamily="-108" charset="-128"/>
              <a:cs typeface="Calibri" pitchFamily="34" charset="0"/>
            </a:endParaRPr>
          </a:p>
          <a:p>
            <a:pPr algn="ctr"/>
            <a:r>
              <a:rPr lang="es-CO" sz="3600" b="1" dirty="0" smtClean="0">
                <a:solidFill>
                  <a:srgbClr val="002060"/>
                </a:solidFill>
                <a:latin typeface="Calibri" pitchFamily="34" charset="0"/>
                <a:ea typeface="ＭＳ Ｐゴシック" pitchFamily="-108" charset="-128"/>
                <a:cs typeface="Calibri" pitchFamily="34" charset="0"/>
              </a:rPr>
              <a:t>www.icfes.gov.co</a:t>
            </a:r>
            <a:endParaRPr lang="es-CO" sz="36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42280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5" y="1000108"/>
            <a:ext cx="7848675" cy="5357850"/>
          </a:xfrm>
          <a:prstGeom prst="rect">
            <a:avLst/>
          </a:prstGeom>
        </p:spPr>
        <p:txBody>
          <a:bodyPr lIns="35717" tIns="35717" rIns="35717" bIns="35717" anchor="ctr">
            <a:normAutofit fontScale="92500" lnSpcReduction="10000"/>
          </a:bodyPr>
          <a:lstStyle/>
          <a:p>
            <a:pPr marL="965200" indent="-800100" algn="ctr" eaLnBrk="1" hangingPunct="1">
              <a:buSzPct val="90000"/>
              <a:buFontTx/>
              <a:buNone/>
            </a:pPr>
            <a:r>
              <a:rPr lang="es-CO" sz="3600" dirty="0" smtClean="0">
                <a:solidFill>
                  <a:schemeClr val="hlink"/>
                </a:solidFill>
              </a:rPr>
              <a:t>La educación para el desarrollo de competencias</a:t>
            </a:r>
          </a:p>
          <a:p>
            <a:pPr marL="534988" indent="-369888">
              <a:buSzPct val="90000"/>
              <a:buNone/>
            </a:pPr>
            <a:endParaRPr lang="es-MX" sz="2500" dirty="0" smtClean="0"/>
          </a:p>
          <a:p>
            <a:pPr marL="534988" indent="-369888">
              <a:buSzPct val="90000"/>
              <a:buFont typeface="Wingdings" pitchFamily="2" charset="2"/>
              <a:buChar char="§"/>
            </a:pPr>
            <a:r>
              <a:rPr lang="es-MX" sz="2500" dirty="0" smtClean="0"/>
              <a:t>2003-2006. Se desarrollan y publican los Estándares Básicos de Competencias para la Educación Básica y Media.</a:t>
            </a:r>
          </a:p>
          <a:p>
            <a:pPr marL="808038" lvl="1" indent="-361950">
              <a:buSzPct val="90000"/>
              <a:buFont typeface="Wingdings" pitchFamily="2" charset="2"/>
              <a:buChar char="§"/>
            </a:pPr>
            <a:r>
              <a:rPr lang="es-MX" sz="2300" dirty="0" smtClean="0"/>
              <a:t>Consolidan la orientación de la educación al desarrollo de competencias.</a:t>
            </a:r>
          </a:p>
          <a:p>
            <a:pPr marL="808038" lvl="1" indent="-361950">
              <a:buSzPct val="90000"/>
              <a:buFont typeface="Wingdings" pitchFamily="2" charset="2"/>
              <a:buChar char="§"/>
            </a:pPr>
            <a:r>
              <a:rPr lang="es-MX" sz="2300" dirty="0" smtClean="0"/>
              <a:t>Definen desempeños que permiten monitorear el desarrollo de competencias en Matemáticas, Lenguaje, Ciencias, Competencias Ciudadanas e Inglés.</a:t>
            </a:r>
          </a:p>
          <a:p>
            <a:pPr marL="935038" lvl="1" indent="-369888">
              <a:buSzPct val="90000"/>
              <a:buFont typeface="Wingdings" pitchFamily="2" charset="2"/>
              <a:buChar char="§"/>
            </a:pPr>
            <a:endParaRPr lang="es-MX" sz="2100" dirty="0" smtClean="0"/>
          </a:p>
          <a:p>
            <a:pPr marL="457200" indent="-279400">
              <a:buSzPct val="90000"/>
              <a:buFont typeface="Wingdings" pitchFamily="2" charset="2"/>
              <a:buChar char="§"/>
            </a:pPr>
            <a:r>
              <a:rPr lang="es-MX" sz="2500" dirty="0" smtClean="0"/>
              <a:t>2010. El Ministerio de Educación elabora los Lineamientos para la formación por competencias en educación superior.</a:t>
            </a:r>
          </a:p>
          <a:p>
            <a:pPr marL="808038" lvl="1" indent="-361950">
              <a:buSzPct val="90000"/>
              <a:buFont typeface="Wingdings" pitchFamily="2" charset="2"/>
              <a:buChar char="§"/>
            </a:pPr>
            <a:r>
              <a:rPr lang="es-MX" sz="2300" dirty="0" smtClean="0"/>
              <a:t>Se establece como objetivo de la educación superior el desarrollo de competencias genéricas.</a:t>
            </a:r>
          </a:p>
        </p:txBody>
      </p:sp>
      <p:sp>
        <p:nvSpPr>
          <p:cNvPr id="3075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5" y="1000108"/>
            <a:ext cx="7848675" cy="4963889"/>
          </a:xfrm>
          <a:prstGeom prst="rect">
            <a:avLst/>
          </a:prstGeom>
        </p:spPr>
        <p:txBody>
          <a:bodyPr lIns="35717" tIns="35717" rIns="35717" bIns="35717" anchor="ctr">
            <a:normAutofit fontScale="92500"/>
          </a:bodyPr>
          <a:lstStyle/>
          <a:p>
            <a:pPr marL="965200" indent="-800100" algn="ctr" eaLnBrk="1" hangingPunct="1">
              <a:buSzPct val="90000"/>
              <a:buFontTx/>
              <a:buNone/>
            </a:pPr>
            <a:r>
              <a:rPr lang="es-CO" sz="3600" dirty="0" smtClean="0">
                <a:solidFill>
                  <a:schemeClr val="hlink"/>
                </a:solidFill>
              </a:rPr>
              <a:t>Las Competencias Genéricas</a:t>
            </a:r>
            <a:endParaRPr lang="es-CO" sz="3600" dirty="0" smtClean="0">
              <a:solidFill>
                <a:schemeClr val="hlink"/>
              </a:solidFill>
            </a:endParaRPr>
          </a:p>
          <a:p>
            <a:pPr marL="965200" indent="-800100" algn="l" eaLnBrk="1" hangingPunct="1">
              <a:buSzPct val="90000"/>
              <a:buFontTx/>
              <a:buNone/>
            </a:pPr>
            <a:endParaRPr lang="es-CO" sz="2800" dirty="0" smtClean="0">
              <a:solidFill>
                <a:schemeClr val="hlink"/>
              </a:solidFill>
            </a:endParaRPr>
          </a:p>
          <a:p>
            <a:pPr marL="534988" indent="-369888">
              <a:buSzPct val="90000"/>
              <a:buFont typeface="Wingdings" pitchFamily="2" charset="2"/>
              <a:buChar char="§"/>
            </a:pPr>
            <a:r>
              <a:rPr lang="es-ES_tradnl" sz="2800" dirty="0" smtClean="0"/>
              <a:t>Son aquellas que </a:t>
            </a:r>
            <a:r>
              <a:rPr lang="es-ES_tradnl" sz="2800" dirty="0" smtClean="0"/>
              <a:t>resultan indispensables para el desempeño social, laboral y cívico de todo ciudadano, independientemente de su oficio o profesión. </a:t>
            </a:r>
            <a:endParaRPr lang="es-ES_tradnl" sz="2800" dirty="0" smtClean="0"/>
          </a:p>
          <a:p>
            <a:pPr marL="534988" indent="-369888">
              <a:buSzPct val="90000"/>
              <a:buFont typeface="Wingdings" pitchFamily="2" charset="2"/>
              <a:buChar char="§"/>
            </a:pPr>
            <a:r>
              <a:rPr lang="es-ES_tradnl" sz="2800" dirty="0" smtClean="0"/>
              <a:t>Contrastan </a:t>
            </a:r>
            <a:r>
              <a:rPr lang="es-ES_tradnl" sz="2800" dirty="0" smtClean="0"/>
              <a:t>con las competencias (“no-genéricas”) propias de oficios o actividades laborales particulares, que resultan de un entrenamiento especializado. </a:t>
            </a:r>
            <a:endParaRPr lang="es-ES_tradnl" sz="2800" dirty="0" smtClean="0"/>
          </a:p>
          <a:p>
            <a:pPr marL="534988" indent="-369888">
              <a:buSzPct val="90000"/>
              <a:buFont typeface="Wingdings" pitchFamily="2" charset="2"/>
              <a:buChar char="§"/>
            </a:pPr>
            <a:r>
              <a:rPr lang="es-ES_tradnl" sz="2800" dirty="0" smtClean="0"/>
              <a:t>Por </a:t>
            </a:r>
            <a:r>
              <a:rPr lang="es-ES_tradnl" sz="2800" dirty="0" smtClean="0"/>
              <a:t>esa razón, las competencias genéricas han sido catalogadas como “competencias para la vida”.</a:t>
            </a:r>
            <a:endParaRPr lang="es-MX" sz="2500" dirty="0" smtClean="0"/>
          </a:p>
        </p:txBody>
      </p:sp>
      <p:sp>
        <p:nvSpPr>
          <p:cNvPr id="3075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5" y="1000108"/>
            <a:ext cx="7848675" cy="4963889"/>
          </a:xfrm>
          <a:prstGeom prst="rect">
            <a:avLst/>
          </a:prstGeom>
        </p:spPr>
        <p:txBody>
          <a:bodyPr lIns="35717" tIns="35717" rIns="35717" bIns="35717" anchor="ctr">
            <a:normAutofit fontScale="92500" lnSpcReduction="20000"/>
          </a:bodyPr>
          <a:lstStyle/>
          <a:p>
            <a:pPr marL="965200" indent="-800100" algn="ctr" eaLnBrk="1" hangingPunct="1">
              <a:buSzPct val="90000"/>
              <a:buFontTx/>
              <a:buNone/>
            </a:pPr>
            <a:r>
              <a:rPr lang="es-CO" sz="3600" dirty="0" smtClean="0">
                <a:solidFill>
                  <a:schemeClr val="hlink"/>
                </a:solidFill>
              </a:rPr>
              <a:t>Las Competencias Genéricas</a:t>
            </a:r>
            <a:endParaRPr lang="es-CO" sz="3600" dirty="0" smtClean="0">
              <a:solidFill>
                <a:schemeClr val="hlink"/>
              </a:solidFill>
            </a:endParaRPr>
          </a:p>
          <a:p>
            <a:pPr marL="965200" indent="-800100" algn="l" eaLnBrk="1" hangingPunct="1">
              <a:buSzPct val="90000"/>
              <a:buFontTx/>
              <a:buNone/>
            </a:pPr>
            <a:endParaRPr lang="es-CO" sz="2800" dirty="0" smtClean="0">
              <a:solidFill>
                <a:schemeClr val="hlink"/>
              </a:solidFill>
            </a:endParaRPr>
          </a:p>
          <a:p>
            <a:pPr marL="534988" indent="-369888">
              <a:buSzPct val="90000"/>
              <a:buFont typeface="Wingdings" pitchFamily="2" charset="2"/>
              <a:buChar char="§"/>
            </a:pPr>
            <a:r>
              <a:rPr lang="es-ES_tradnl" sz="2800" dirty="0" smtClean="0"/>
              <a:t>Hasta grado 5to las competencias que se desarrollan en el colegio son todas de carácter genérico. De acuerdo con la tipología que se viene usando en el sistema, estas corresponden a competencias básicas y ciudadanas.</a:t>
            </a:r>
          </a:p>
          <a:p>
            <a:pPr marL="534988" indent="-369888">
              <a:buSzPct val="90000"/>
              <a:buFont typeface="Wingdings" pitchFamily="2" charset="2"/>
              <a:buChar char="§"/>
            </a:pPr>
            <a:r>
              <a:rPr lang="es-ES_tradnl" sz="2800" dirty="0" smtClean="0"/>
              <a:t>Desde grado 9no y, de forma más clara en la educación media, se incorporan competencias no genéricas o específicas en áreas como la matemática, las ciencias naturales y las ciencias sociales.</a:t>
            </a:r>
          </a:p>
          <a:p>
            <a:pPr marL="534988" indent="-369888">
              <a:buSzPct val="90000"/>
              <a:buFont typeface="Wingdings" pitchFamily="2" charset="2"/>
              <a:buChar char="§"/>
            </a:pPr>
            <a:r>
              <a:rPr lang="es-ES_tradnl" sz="2800" dirty="0" smtClean="0"/>
              <a:t>Sin embargo, el desarrollo de competencias genéricas no pierde relevancia, ni siquiera en educación superior.</a:t>
            </a:r>
          </a:p>
          <a:p>
            <a:pPr marL="534988" indent="-369888">
              <a:buSzPct val="90000"/>
              <a:buFont typeface="Wingdings" pitchFamily="2" charset="2"/>
              <a:buChar char="§"/>
            </a:pPr>
            <a:endParaRPr lang="es-MX" sz="2500" dirty="0" smtClean="0"/>
          </a:p>
        </p:txBody>
      </p:sp>
      <p:sp>
        <p:nvSpPr>
          <p:cNvPr id="3075" name="Text Box 6"/>
          <p:cNvSpPr txBox="1">
            <a:spLocks/>
          </p:cNvSpPr>
          <p:nvPr/>
        </p:nvSpPr>
        <p:spPr bwMode="auto">
          <a:xfrm>
            <a:off x="622300" y="5808663"/>
            <a:ext cx="1974850" cy="193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l" defTabSz="642938">
              <a:spcBef>
                <a:spcPct val="50000"/>
              </a:spcBef>
            </a:pPr>
            <a:endParaRPr lang="es-CO" sz="800">
              <a:solidFill>
                <a:srgbClr val="000000"/>
              </a:solidFill>
              <a:latin typeface="Gill Sans" pitchFamily="-108" charset="0"/>
              <a:sym typeface="Gill Sans" pitchFamily="-10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FORMATO.docx.e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" y="611"/>
            <a:ext cx="9141476" cy="6856777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196752"/>
            <a:ext cx="8904958" cy="4833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66891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11450</TotalTime>
  <Words>3105</Words>
  <Application>Microsoft Macintosh PowerPoint</Application>
  <PresentationFormat>Presentación en pantalla (4:3)</PresentationFormat>
  <Paragraphs>452</Paragraphs>
  <Slides>50</Slides>
  <Notes>37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50</vt:i4>
      </vt:variant>
    </vt:vector>
  </HeadingPairs>
  <TitlesOfParts>
    <vt:vector size="51" baseType="lpstr">
      <vt:lpstr>Tema de Office</vt:lpstr>
      <vt:lpstr>Consolidación de un Sistema Nacional de Evaluación Estandarizada: Alineación de SABER 11°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  <vt:lpstr>Diapositiva 49</vt:lpstr>
      <vt:lpstr>Diapositiva 50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Reestructuración Examen de Estado SABER 11</dc:title>
  <dc:creator>Julián P. Mariño</dc:creator>
  <cp:lastModifiedBy>Julián P. Mariño</cp:lastModifiedBy>
  <cp:revision>369</cp:revision>
  <dcterms:created xsi:type="dcterms:W3CDTF">2013-09-21T20:34:40Z</dcterms:created>
  <dcterms:modified xsi:type="dcterms:W3CDTF">2013-11-27T21:58:42Z</dcterms:modified>
</cp:coreProperties>
</file>