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5"/>
    <p:sldMasterId id="2147484468" r:id="rId6"/>
    <p:sldMasterId id="2147484508" r:id="rId7"/>
    <p:sldMasterId id="2147484514" r:id="rId8"/>
  </p:sldMasterIdLst>
  <p:notesMasterIdLst>
    <p:notesMasterId r:id="rId22"/>
  </p:notesMasterIdLst>
  <p:handoutMasterIdLst>
    <p:handoutMasterId r:id="rId23"/>
  </p:handoutMasterIdLst>
  <p:sldIdLst>
    <p:sldId id="330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99"/>
    <a:srgbClr val="FFFF66"/>
    <a:srgbClr val="5C0000"/>
    <a:srgbClr val="680000"/>
    <a:srgbClr val="CC99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CFD836-79F2-4A4D-8D94-07AC08A89A73}" type="datetime1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AACB95A-F589-7946-9FE8-F10A77590B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4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A4B56A3-AAB9-AF49-B123-87D137BCFED6}" type="datetime1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15" tIns="46457" rIns="92915" bIns="464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56C2FDE-8DA6-204B-BB08-B3CFAB70D2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B7B25B-4314-B34F-8587-3DA84306C36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 userDrawn="1"/>
        </p:nvSpPr>
        <p:spPr>
          <a:xfrm>
            <a:off x="179388" y="119697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611188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62080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BB43-D687-924E-B584-0528B1C6B70A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2D7B-DC77-3843-B6B6-354513D7ED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9B84-7F6B-094C-A590-1394CD669488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D3AC-1665-6C4F-A5AF-71F73A1707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DC76-8609-6042-AA5D-1A8A2D04D74B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6027-F82D-134D-B32D-A80DE40B48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F0FC5-396C-DE4D-AF33-F02849C7E32A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F9078-027E-F440-A26B-EBF43AD8E9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0677-811B-DF45-89F8-3612A3D02DBA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84C4-459F-D641-A582-B68BD14619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 redondeado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10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CA41B-8575-744F-9EBE-A8E4510127B5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FF92C-DF66-9C4E-B9CC-CDE199F791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D64D-04DD-654A-9243-5E7528D548E1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7F2A-9780-EC47-953A-7C62CF0EA8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5AC1-6B8D-3B46-8505-1DC9606C51E7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E41A-0C05-DE49-94FA-170B41175F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 userDrawn="1"/>
        </p:nvSpPr>
        <p:spPr>
          <a:xfrm>
            <a:off x="179388" y="119697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611188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10643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A53AA4-808E-C34E-B322-FD3F0DCADB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4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10C58-6090-5445-B997-95021DE0873D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3EA58-9C1A-3C46-BEB9-7AC9F1915D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C6FAA-477E-554C-B6EA-E1007BB468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BDCA92-020C-7749-A56F-F4983899ED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2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10A90-BDA0-9443-89C0-43500DD871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5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8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D6814F-663C-3F49-97B6-3B7708B7E9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97526-5965-F74D-812B-C8422E4BDB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8DA921-BB31-4249-8FC5-1C2F35F0B4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4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FB153-C62C-8040-BD04-C0D8FAC3A9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7BD8-28B0-A144-AF85-D5F5A96E87A6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1D0F-AAEF-964E-B775-D99AF95302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DAE6-37D6-0F46-850C-6F2082E8A562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161D-C7CE-0448-A9C2-7DF4E33819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4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723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 redondeado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10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466A0-B89F-2640-B032-4DBF0240038F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3A5358-7C70-F84C-BE3B-40691B0F87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D823-5ADA-3043-AB03-E0563B5C8690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976C-E4E6-7742-874C-6D92674F2D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 redondeado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E7DB75-E1E8-5442-AB33-DA70EBE35DB4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FE6B3-A1D8-D747-A9AF-28185D2922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9DA47C-E8A4-A54A-8D9B-31FDFEAB56CC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99FA05-0DD4-4243-A6DF-DE60C35C6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18" r:id="rId3"/>
    <p:sldLayoutId id="2147485019" r:id="rId4"/>
    <p:sldLayoutId id="2147485029" r:id="rId5"/>
    <p:sldLayoutId id="2147485030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23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1F9C1A3C-98CA-594C-9A6F-6FD4187E4F24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8D70E1FB-49C4-8444-A69C-A95A77758C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227" name="1 Imagen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20" r:id="rId2"/>
    <p:sldLayoutId id="2147485033" r:id="rId3"/>
    <p:sldLayoutId id="2147485021" r:id="rId4"/>
    <p:sldLayoutId id="2147485022" r:id="rId5"/>
    <p:sldLayoutId id="2147485023" r:id="rId6"/>
    <p:sldLayoutId id="2147485034" r:id="rId7"/>
    <p:sldLayoutId id="2147485024" r:id="rId8"/>
    <p:sldLayoutId id="2147485035" r:id="rId9"/>
    <p:sldLayoutId id="2147485025" r:id="rId10"/>
    <p:sldLayoutId id="2147485026" r:id="rId11"/>
    <p:sldLayoutId id="214748503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253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940E79-B5FF-0A48-B293-072A25420FF3}" type="datetime1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9FDB1E-B048-A946-B208-5262A62506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2535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2AE2D4-CC85-9740-B87E-D898A9154045}" type="datetime1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F67857-C7CC-F14C-A9C4-DECEB77914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8679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  <p:sldLayoutId id="2147485045" r:id="rId4"/>
    <p:sldLayoutId id="214748504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CuadroTexto"/>
          <p:cNvSpPr txBox="1">
            <a:spLocks noChangeArrowheads="1"/>
          </p:cNvSpPr>
          <p:nvPr/>
        </p:nvSpPr>
        <p:spPr bwMode="auto">
          <a:xfrm>
            <a:off x="-107950" y="2936875"/>
            <a:ext cx="942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CO" sz="4000" dirty="0" smtClean="0">
                <a:solidFill>
                  <a:schemeClr val="bg1"/>
                </a:solidFill>
                <a:latin typeface="Calibri" charset="0"/>
              </a:rPr>
              <a:t>Viceministerio </a:t>
            </a:r>
            <a:r>
              <a:rPr lang="es-CO" sz="4000" dirty="0">
                <a:solidFill>
                  <a:schemeClr val="bg1"/>
                </a:solidFill>
                <a:latin typeface="Calibri" charset="0"/>
              </a:rPr>
              <a:t>de Educación Preescolar, Básica y </a:t>
            </a:r>
            <a:r>
              <a:rPr lang="es-CO" sz="4000" dirty="0" smtClean="0">
                <a:solidFill>
                  <a:schemeClr val="bg1"/>
                </a:solidFill>
                <a:latin typeface="Calibri" charset="0"/>
              </a:rPr>
              <a:t>Media</a:t>
            </a:r>
            <a:endParaRPr lang="es-CO" sz="4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0" y="5013325"/>
            <a:ext cx="9420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s-CO" sz="2800" dirty="0">
              <a:solidFill>
                <a:schemeClr val="bg1"/>
              </a:solidFill>
              <a:latin typeface="Calibri" charset="0"/>
            </a:endParaRPr>
          </a:p>
          <a:p>
            <a:pPr algn="ctr"/>
            <a:endParaRPr lang="es-CO" sz="2800" dirty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Calibri" charset="0"/>
              </a:rPr>
              <a:t>4</a:t>
            </a:r>
            <a:r>
              <a:rPr lang="es-CO" sz="2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s-CO" sz="2800" dirty="0">
                <a:solidFill>
                  <a:schemeClr val="bg1"/>
                </a:solidFill>
                <a:latin typeface="Calibri" charset="0"/>
              </a:rPr>
              <a:t>de </a:t>
            </a:r>
            <a:r>
              <a:rPr lang="es-CO" sz="2800" dirty="0" smtClean="0">
                <a:solidFill>
                  <a:schemeClr val="bg1"/>
                </a:solidFill>
                <a:latin typeface="Calibri" charset="0"/>
              </a:rPr>
              <a:t>marzo </a:t>
            </a:r>
            <a:r>
              <a:rPr lang="es-CO" sz="2800" dirty="0">
                <a:solidFill>
                  <a:schemeClr val="bg1"/>
                </a:solidFill>
                <a:latin typeface="Calibri" charset="0"/>
              </a:rPr>
              <a:t>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12880" r="57101" b="41927"/>
          <a:stretch/>
        </p:blipFill>
        <p:spPr bwMode="auto">
          <a:xfrm>
            <a:off x="3636431" y="3382516"/>
            <a:ext cx="23037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>
                <a:latin typeface="Avenir Oblique"/>
                <a:cs typeface="Avenir Oblique"/>
              </a:rPr>
              <a:t>2</a:t>
            </a:r>
            <a:r>
              <a:rPr lang="es-ES" sz="3600" b="0" dirty="0" smtClean="0">
                <a:latin typeface="Avenir Oblique"/>
                <a:cs typeface="Avenir Oblique"/>
              </a:rPr>
              <a:t>. Becas Docentes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0673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OGOS\Logo Colombia Bilingue-B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94" y="3356992"/>
            <a:ext cx="3417613" cy="114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Bilingüismo 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0673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Alfabetización</a:t>
            </a:r>
            <a:endParaRPr lang="es-ES" sz="3600" b="0" dirty="0">
              <a:latin typeface="Avenir Oblique"/>
              <a:cs typeface="Avenir Oblique"/>
            </a:endParaRPr>
          </a:p>
        </p:txBody>
      </p:sp>
      <p:pic>
        <p:nvPicPr>
          <p:cNvPr id="5122" name="Picture 2" descr="D:\LOGOS\Logo Colombia Libre de Analfabetismo-B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8999"/>
            <a:ext cx="3240360" cy="10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 OSX:Users:Audiovisual:Desktop:Captura de pantalla 2015-01-16 a las 10.31.53 a.m.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r="25647"/>
          <a:stretch/>
        </p:blipFill>
        <p:spPr bwMode="auto">
          <a:xfrm>
            <a:off x="3203848" y="3429000"/>
            <a:ext cx="2964929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PISA 2015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8764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198884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“Haz todo lo que puedas, con lo que tengas, en el tiempo de que dispongas y en el lugar en donde estés”</a:t>
            </a:r>
          </a:p>
          <a:p>
            <a:pPr algn="ctr"/>
            <a:endParaRPr lang="es-ES" sz="3600" b="0" dirty="0">
              <a:latin typeface="Avenir Oblique"/>
              <a:cs typeface="Avenir Oblique"/>
            </a:endParaRPr>
          </a:p>
          <a:p>
            <a:pPr algn="ctr"/>
            <a:r>
              <a:rPr lang="es-ES" sz="3600" b="0" dirty="0" err="1" smtClean="0">
                <a:latin typeface="Avenir Oblique"/>
                <a:cs typeface="Avenir Oblique"/>
              </a:rPr>
              <a:t>Nkosi</a:t>
            </a:r>
            <a:r>
              <a:rPr lang="es-ES" sz="3600" b="0" dirty="0" smtClean="0">
                <a:latin typeface="Avenir Oblique"/>
                <a:cs typeface="Avenir Oblique"/>
              </a:rPr>
              <a:t> Johnson   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Las convocatorias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6094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OGOS\Logo Jornada Única-Baj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/>
        </p:blipFill>
        <p:spPr bwMode="auto">
          <a:xfrm>
            <a:off x="3248023" y="3416180"/>
            <a:ext cx="2715791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>
                <a:latin typeface="Avenir Oblique"/>
                <a:cs typeface="Avenir Oblique"/>
              </a:rPr>
              <a:t>1</a:t>
            </a:r>
            <a:r>
              <a:rPr lang="es-ES" sz="3600" b="0" dirty="0" smtClean="0">
                <a:latin typeface="Avenir Oblique"/>
                <a:cs typeface="Avenir Oblique"/>
              </a:rPr>
              <a:t>. Jornada </a:t>
            </a:r>
            <a:r>
              <a:rPr lang="es-ES" sz="3600" b="0" dirty="0">
                <a:latin typeface="Avenir Oblique"/>
                <a:cs typeface="Avenir Oblique"/>
              </a:rPr>
              <a:t>Ú</a:t>
            </a:r>
            <a:r>
              <a:rPr lang="es-ES" sz="3600" b="0" dirty="0" smtClean="0">
                <a:latin typeface="Avenir Oblique"/>
                <a:cs typeface="Avenir Oblique"/>
              </a:rPr>
              <a:t>nica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7301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2. Infraestructura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374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>
                <a:latin typeface="Avenir Oblique"/>
                <a:cs typeface="Avenir Oblique"/>
              </a:rPr>
              <a:t>3</a:t>
            </a:r>
            <a:r>
              <a:rPr lang="es-ES" sz="3600" b="0" dirty="0" smtClean="0">
                <a:latin typeface="Avenir Oblique"/>
                <a:cs typeface="Avenir Oblique"/>
              </a:rPr>
              <a:t>. ¡Educación Media para Todos!</a:t>
            </a:r>
            <a:endParaRPr lang="es-ES" sz="3600" b="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2342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Día de la Excelencia Educativa</a:t>
            </a:r>
            <a:endParaRPr lang="es-ES" sz="3600" b="0" dirty="0">
              <a:latin typeface="Avenir Oblique"/>
              <a:cs typeface="Avenir Oblique"/>
            </a:endParaRPr>
          </a:p>
        </p:txBody>
      </p:sp>
      <p:pic>
        <p:nvPicPr>
          <p:cNvPr id="4" name="3 Imagen" descr="Mac OSX:Users:Audiovisual:Desktop:Captura de pantalla 2015-01-13 a las 2.28.24 p.m.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/>
          <a:stretch/>
        </p:blipFill>
        <p:spPr bwMode="auto">
          <a:xfrm>
            <a:off x="655002" y="3429000"/>
            <a:ext cx="7833995" cy="1532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32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OGOS\Logo Excelencia Docente-B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2869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26386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0" dirty="0" smtClean="0">
                <a:latin typeface="Avenir Oblique"/>
                <a:cs typeface="Avenir Oblique"/>
              </a:rPr>
              <a:t>1. Programa Todos a Aprender</a:t>
            </a:r>
            <a:endParaRPr lang="es-ES" sz="3600" b="0" dirty="0">
              <a:latin typeface="Avenir Oblique"/>
              <a:cs typeface="Avenir Obliqu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7057" r="71523" b="69662"/>
          <a:stretch/>
        </p:blipFill>
        <p:spPr bwMode="auto">
          <a:xfrm>
            <a:off x="3563888" y="3429000"/>
            <a:ext cx="1809751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mité Directivo 09 febr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C003F9-0E03-466B-AC3F-DA2B841072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1E5E70A-1790-4B84-A7D3-4A54BD20FF0E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Comité Directivo 09 febrero</Template>
  <TotalTime>1530</TotalTime>
  <Words>78</Words>
  <Application>Microsoft Office PowerPoint</Application>
  <PresentationFormat>Presentación en pantalla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Comité Directivo 09 febrero</vt:lpstr>
      <vt:lpstr>Aspecto</vt:lpstr>
      <vt:lpstr>Presentación Ofiicial MEN</vt:lpstr>
      <vt:lpstr>1_Presentación Ofiicial 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david</dc:creator>
  <cp:lastModifiedBy>Capacitacion</cp:lastModifiedBy>
  <cp:revision>60</cp:revision>
  <cp:lastPrinted>2015-01-26T19:52:13Z</cp:lastPrinted>
  <dcterms:created xsi:type="dcterms:W3CDTF">2015-02-09T13:46:06Z</dcterms:created>
  <dcterms:modified xsi:type="dcterms:W3CDTF">2015-03-04T15:39:07Z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