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16" r:id="rId1"/>
  </p:sldMasterIdLst>
  <p:notesMasterIdLst>
    <p:notesMasterId r:id="rId17"/>
  </p:notesMasterIdLst>
  <p:handoutMasterIdLst>
    <p:handoutMasterId r:id="rId18"/>
  </p:handoutMasterIdLst>
  <p:sldIdLst>
    <p:sldId id="1023" r:id="rId2"/>
    <p:sldId id="1055" r:id="rId3"/>
    <p:sldId id="1054" r:id="rId4"/>
    <p:sldId id="1093" r:id="rId5"/>
    <p:sldId id="1096" r:id="rId6"/>
    <p:sldId id="1057" r:id="rId7"/>
    <p:sldId id="1092" r:id="rId8"/>
    <p:sldId id="1089" r:id="rId9"/>
    <p:sldId id="1090" r:id="rId10"/>
    <p:sldId id="1091" r:id="rId11"/>
    <p:sldId id="1085" r:id="rId12"/>
    <p:sldId id="1086" r:id="rId13"/>
    <p:sldId id="1087" r:id="rId14"/>
    <p:sldId id="1097" r:id="rId15"/>
    <p:sldId id="108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990099"/>
    <a:srgbClr val="0106DD"/>
    <a:srgbClr val="060CFE"/>
    <a:srgbClr val="09035D"/>
    <a:srgbClr val="CC99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0647" autoAdjust="0"/>
  </p:normalViewPr>
  <p:slideViewPr>
    <p:cSldViewPr>
      <p:cViewPr>
        <p:scale>
          <a:sx n="66" d="100"/>
          <a:sy n="66" d="100"/>
        </p:scale>
        <p:origin x="-70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zrojas@contratista.mineducacion.gov.co" TargetMode="External"/><Relationship Id="rId1" Type="http://schemas.openxmlformats.org/officeDocument/2006/relationships/hyperlink" Target="mailto:lduque@mineducacion.gov.co" TargetMode="Externa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ricsanchez@contratista.mineducacion.gov.co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ngranados@contratista.mineducacion.gov.co" TargetMode="External"/><Relationship Id="rId1" Type="http://schemas.openxmlformats.org/officeDocument/2006/relationships/hyperlink" Target="mailto:frodriguez@contratista.mineducacion.gov.co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hramirez@mineducacion.gov.co" TargetMode="Externa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hyperlink" Target="mailto:Lhernandez@contratista.mineducacion.gov.co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cordon@mineducacion.gov.co" TargetMode="External"/><Relationship Id="rId1" Type="http://schemas.openxmlformats.org/officeDocument/2006/relationships/hyperlink" Target="mailto:cmiranda@mineducacion.gov.co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zrojas@contratista.mineducacion.gov.co" TargetMode="External"/><Relationship Id="rId1" Type="http://schemas.openxmlformats.org/officeDocument/2006/relationships/hyperlink" Target="mailto:lduque@mineducacion.gov.co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ngranados@contratista.mineducacion.gov.co" TargetMode="External"/><Relationship Id="rId7" Type="http://schemas.openxmlformats.org/officeDocument/2006/relationships/hyperlink" Target="mailto:hramirez@mineducacion.gov.co" TargetMode="External"/><Relationship Id="rId2" Type="http://schemas.openxmlformats.org/officeDocument/2006/relationships/image" Target="../media/image7.png"/><Relationship Id="rId1" Type="http://schemas.openxmlformats.org/officeDocument/2006/relationships/hyperlink" Target="mailto:frodriguez@contratista.mineducacion.gov.co" TargetMode="External"/><Relationship Id="rId6" Type="http://schemas.openxmlformats.org/officeDocument/2006/relationships/image" Target="../media/image9.png"/><Relationship Id="rId5" Type="http://schemas.openxmlformats.org/officeDocument/2006/relationships/hyperlink" Target="mailto:ricsanchez@contratista.mineducacion.gov.co" TargetMode="External"/><Relationship Id="rId4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gcordon@mineducacion.gov.co" TargetMode="External"/><Relationship Id="rId1" Type="http://schemas.openxmlformats.org/officeDocument/2006/relationships/hyperlink" Target="mailto:cmiranda@mineducacion.gov.c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F7C6B-9D74-44CA-B20F-34512B6110B6}" type="doc">
      <dgm:prSet loTypeId="urn:microsoft.com/office/officeart/2008/layout/VerticalCurvedLis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E1B0515C-3E8A-4119-A4B3-575422A6C8AB}">
      <dgm:prSet/>
      <dgm:spPr/>
      <dgm:t>
        <a:bodyPr/>
        <a:lstStyle/>
        <a:p>
          <a:pPr algn="just"/>
          <a:r>
            <a:rPr lang="es-CO" b="1" dirty="0" smtClean="0"/>
            <a:t>Modernizar las herramientas actuales</a:t>
          </a:r>
          <a:r>
            <a:rPr lang="es-CO" dirty="0" smtClean="0"/>
            <a:t>, con el fin de optimizar la utilización de los recursos de las Secretarías de Educación, buscando mejorar sus indicadores de cobertura y calidad.</a:t>
          </a:r>
          <a:endParaRPr lang="es-CO" dirty="0"/>
        </a:p>
      </dgm:t>
    </dgm:pt>
    <dgm:pt modelId="{195F0C5E-4BE6-49B7-8E12-723F8BF4BB6C}" type="parTrans" cxnId="{5918813C-4530-49CD-947D-713D100ECAC8}">
      <dgm:prSet/>
      <dgm:spPr/>
      <dgm:t>
        <a:bodyPr/>
        <a:lstStyle/>
        <a:p>
          <a:endParaRPr lang="es-CO"/>
        </a:p>
      </dgm:t>
    </dgm:pt>
    <dgm:pt modelId="{C89F97DB-0B27-403C-817D-55C51FF16356}" type="sibTrans" cxnId="{5918813C-4530-49CD-947D-713D100ECAC8}">
      <dgm:prSet/>
      <dgm:spPr/>
      <dgm:t>
        <a:bodyPr/>
        <a:lstStyle/>
        <a:p>
          <a:endParaRPr lang="es-CO"/>
        </a:p>
      </dgm:t>
    </dgm:pt>
    <dgm:pt modelId="{D3B9F4D7-0298-4D3A-9F9F-D94DAF119C37}">
      <dgm:prSet/>
      <dgm:spPr/>
      <dgm:t>
        <a:bodyPr/>
        <a:lstStyle/>
        <a:p>
          <a:pPr algn="just"/>
          <a:r>
            <a:rPr lang="es-CO" dirty="0" smtClean="0"/>
            <a:t>Implementar </a:t>
          </a:r>
          <a:r>
            <a:rPr lang="es-CO" b="1" dirty="0" smtClean="0"/>
            <a:t>estructuras organizacionales acorde </a:t>
          </a:r>
          <a:r>
            <a:rPr lang="es-CO" dirty="0" smtClean="0"/>
            <a:t>con la misión de las Secretarías de Educación de manera que se amplíe la capacidad de apoyo a las instituciones educativas a su cargo.</a:t>
          </a:r>
          <a:endParaRPr lang="es-CO" dirty="0"/>
        </a:p>
      </dgm:t>
    </dgm:pt>
    <dgm:pt modelId="{8E30D685-1F9E-487E-9719-616E969A7A93}" type="parTrans" cxnId="{B474E186-B3A4-4DE7-9BB9-B230FC13A680}">
      <dgm:prSet/>
      <dgm:spPr/>
      <dgm:t>
        <a:bodyPr/>
        <a:lstStyle/>
        <a:p>
          <a:endParaRPr lang="es-CO"/>
        </a:p>
      </dgm:t>
    </dgm:pt>
    <dgm:pt modelId="{5BB6DFD8-6378-4875-B8F8-AD686BA9EAE9}" type="sibTrans" cxnId="{B474E186-B3A4-4DE7-9BB9-B230FC13A680}">
      <dgm:prSet/>
      <dgm:spPr/>
      <dgm:t>
        <a:bodyPr/>
        <a:lstStyle/>
        <a:p>
          <a:endParaRPr lang="es-CO"/>
        </a:p>
      </dgm:t>
    </dgm:pt>
    <dgm:pt modelId="{A0189EB1-A845-4AD6-BC1B-2D8C7B198A18}">
      <dgm:prSet/>
      <dgm:spPr/>
      <dgm:t>
        <a:bodyPr/>
        <a:lstStyle/>
        <a:p>
          <a:pPr algn="just"/>
          <a:r>
            <a:rPr lang="es-CO" dirty="0" smtClean="0"/>
            <a:t>Promover un </a:t>
          </a:r>
          <a:r>
            <a:rPr lang="es-CO" b="1" dirty="0" smtClean="0"/>
            <a:t>cambio de mentalidad y actitud </a:t>
          </a:r>
          <a:r>
            <a:rPr lang="es-CO" dirty="0" smtClean="0"/>
            <a:t>en las Secretarías de Educación, con el fin de responder a nuevos retos.</a:t>
          </a:r>
          <a:endParaRPr lang="es-CO" dirty="0"/>
        </a:p>
      </dgm:t>
    </dgm:pt>
    <dgm:pt modelId="{78A43374-C395-4BC7-857D-A667AC40E53D}" type="parTrans" cxnId="{AE13653C-2927-40E4-8C45-8DEA0F3361F8}">
      <dgm:prSet/>
      <dgm:spPr/>
      <dgm:t>
        <a:bodyPr/>
        <a:lstStyle/>
        <a:p>
          <a:endParaRPr lang="es-CO"/>
        </a:p>
      </dgm:t>
    </dgm:pt>
    <dgm:pt modelId="{056E8698-52AA-4B65-B4CF-F8599CFA4B99}" type="sibTrans" cxnId="{AE13653C-2927-40E4-8C45-8DEA0F3361F8}">
      <dgm:prSet/>
      <dgm:spPr/>
      <dgm:t>
        <a:bodyPr/>
        <a:lstStyle/>
        <a:p>
          <a:endParaRPr lang="es-CO"/>
        </a:p>
      </dgm:t>
    </dgm:pt>
    <dgm:pt modelId="{7D027F73-FC30-4162-B09B-618BF2829FE8}">
      <dgm:prSet phldrT="[Texto]"/>
      <dgm:spPr/>
      <dgm:t>
        <a:bodyPr/>
        <a:lstStyle/>
        <a:p>
          <a:pPr algn="just"/>
          <a:r>
            <a:rPr lang="es-CO" dirty="0" smtClean="0"/>
            <a:t>Promover la </a:t>
          </a:r>
          <a:r>
            <a:rPr lang="es-CO" b="1" dirty="0" smtClean="0"/>
            <a:t>renovación de la  gestión de las  Secretarias de Educación </a:t>
          </a:r>
          <a:r>
            <a:rPr lang="es-CO" dirty="0" smtClean="0"/>
            <a:t>- SE y sus estructuras con procesos orientados al cumplimiento de su misión y con sistemas de información de soporte apropiados.</a:t>
          </a:r>
          <a:endParaRPr lang="es-CO" dirty="0"/>
        </a:p>
      </dgm:t>
    </dgm:pt>
    <dgm:pt modelId="{D6138F8B-9BEC-4D90-A5D8-6ABBD90513E0}" type="parTrans" cxnId="{673059D1-8EEE-451D-813F-E4E9D9AAAED2}">
      <dgm:prSet/>
      <dgm:spPr/>
      <dgm:t>
        <a:bodyPr/>
        <a:lstStyle/>
        <a:p>
          <a:endParaRPr lang="es-CO"/>
        </a:p>
      </dgm:t>
    </dgm:pt>
    <dgm:pt modelId="{44CEC4D2-52EB-4396-8CA1-BBBD6A80B65C}" type="sibTrans" cxnId="{673059D1-8EEE-451D-813F-E4E9D9AAAED2}">
      <dgm:prSet/>
      <dgm:spPr/>
      <dgm:t>
        <a:bodyPr/>
        <a:lstStyle/>
        <a:p>
          <a:endParaRPr lang="es-CO"/>
        </a:p>
      </dgm:t>
    </dgm:pt>
    <dgm:pt modelId="{B0A67981-AC39-4131-B78B-02CB056ECD97}" type="pres">
      <dgm:prSet presAssocID="{E2FF7C6B-9D74-44CA-B20F-34512B6110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CCCFE7BE-E4D3-419B-A438-F1B4C960D8C6}" type="pres">
      <dgm:prSet presAssocID="{E2FF7C6B-9D74-44CA-B20F-34512B6110B6}" presName="Name1" presStyleCnt="0"/>
      <dgm:spPr/>
    </dgm:pt>
    <dgm:pt modelId="{7B766056-3680-428B-BB0A-8A2C7E54784B}" type="pres">
      <dgm:prSet presAssocID="{E2FF7C6B-9D74-44CA-B20F-34512B6110B6}" presName="cycle" presStyleCnt="0"/>
      <dgm:spPr/>
    </dgm:pt>
    <dgm:pt modelId="{56F6A9C6-FE1F-4BC3-9803-1DB023A041CD}" type="pres">
      <dgm:prSet presAssocID="{E2FF7C6B-9D74-44CA-B20F-34512B6110B6}" presName="srcNode" presStyleLbl="node1" presStyleIdx="0" presStyleCnt="4"/>
      <dgm:spPr/>
    </dgm:pt>
    <dgm:pt modelId="{641631D8-3AE2-4719-83AF-B6DD9FA161FF}" type="pres">
      <dgm:prSet presAssocID="{E2FF7C6B-9D74-44CA-B20F-34512B6110B6}" presName="conn" presStyleLbl="parChTrans1D2" presStyleIdx="0" presStyleCnt="1"/>
      <dgm:spPr/>
      <dgm:t>
        <a:bodyPr/>
        <a:lstStyle/>
        <a:p>
          <a:endParaRPr lang="es-CO"/>
        </a:p>
      </dgm:t>
    </dgm:pt>
    <dgm:pt modelId="{1189D7E7-5721-4F36-B2AB-5AF013B401FC}" type="pres">
      <dgm:prSet presAssocID="{E2FF7C6B-9D74-44CA-B20F-34512B6110B6}" presName="extraNode" presStyleLbl="node1" presStyleIdx="0" presStyleCnt="4"/>
      <dgm:spPr/>
    </dgm:pt>
    <dgm:pt modelId="{5F8156EE-AF73-4BCC-AC59-1A6DE1EE6B51}" type="pres">
      <dgm:prSet presAssocID="{E2FF7C6B-9D74-44CA-B20F-34512B6110B6}" presName="dstNode" presStyleLbl="node1" presStyleIdx="0" presStyleCnt="4"/>
      <dgm:spPr/>
    </dgm:pt>
    <dgm:pt modelId="{D4522B3A-127A-4FF1-BF3B-1FA2A78DF2E3}" type="pres">
      <dgm:prSet presAssocID="{7D027F73-FC30-4162-B09B-618BF2829FE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3BA500-CB20-4E87-AEBD-B712C22543C4}" type="pres">
      <dgm:prSet presAssocID="{7D027F73-FC30-4162-B09B-618BF2829FE8}" presName="accent_1" presStyleCnt="0"/>
      <dgm:spPr/>
    </dgm:pt>
    <dgm:pt modelId="{697BAB9E-DCD3-44E9-A1AD-CBE250049801}" type="pres">
      <dgm:prSet presAssocID="{7D027F73-FC30-4162-B09B-618BF2829FE8}" presName="accentRepeatNode" presStyleLbl="solidFgAcc1" presStyleIdx="0" presStyleCnt="4"/>
      <dgm:spPr/>
    </dgm:pt>
    <dgm:pt modelId="{32AC1F53-4F78-47D7-B9B3-48F8422FB5EA}" type="pres">
      <dgm:prSet presAssocID="{E1B0515C-3E8A-4119-A4B3-575422A6C8A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5D4DB8-971B-49A5-9A76-EE5446915A3B}" type="pres">
      <dgm:prSet presAssocID="{E1B0515C-3E8A-4119-A4B3-575422A6C8AB}" presName="accent_2" presStyleCnt="0"/>
      <dgm:spPr/>
    </dgm:pt>
    <dgm:pt modelId="{CA321844-7B4B-414D-9C7D-E93F70B7D76A}" type="pres">
      <dgm:prSet presAssocID="{E1B0515C-3E8A-4119-A4B3-575422A6C8AB}" presName="accentRepeatNode" presStyleLbl="solidFgAcc1" presStyleIdx="1" presStyleCnt="4"/>
      <dgm:spPr/>
    </dgm:pt>
    <dgm:pt modelId="{69E22CF4-5BE1-4B97-AB1B-5094F9D2F7F4}" type="pres">
      <dgm:prSet presAssocID="{D3B9F4D7-0298-4D3A-9F9F-D94DAF119C3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5F8150E-3C71-413B-91F3-8B74C9C51B98}" type="pres">
      <dgm:prSet presAssocID="{D3B9F4D7-0298-4D3A-9F9F-D94DAF119C37}" presName="accent_3" presStyleCnt="0"/>
      <dgm:spPr/>
    </dgm:pt>
    <dgm:pt modelId="{1A11EE22-CCB2-4470-ABFA-87698E2FCB01}" type="pres">
      <dgm:prSet presAssocID="{D3B9F4D7-0298-4D3A-9F9F-D94DAF119C37}" presName="accentRepeatNode" presStyleLbl="solidFgAcc1" presStyleIdx="2" presStyleCnt="4"/>
      <dgm:spPr/>
    </dgm:pt>
    <dgm:pt modelId="{39B1B233-5012-4556-9858-0051C225755A}" type="pres">
      <dgm:prSet presAssocID="{A0189EB1-A845-4AD6-BC1B-2D8C7B198A1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FD5383-369E-4616-AB3A-CF35BA46DA74}" type="pres">
      <dgm:prSet presAssocID="{A0189EB1-A845-4AD6-BC1B-2D8C7B198A18}" presName="accent_4" presStyleCnt="0"/>
      <dgm:spPr/>
    </dgm:pt>
    <dgm:pt modelId="{FA9E581D-CFD4-4AED-8185-2144DA383798}" type="pres">
      <dgm:prSet presAssocID="{A0189EB1-A845-4AD6-BC1B-2D8C7B198A18}" presName="accentRepeatNode" presStyleLbl="solidFgAcc1" presStyleIdx="3" presStyleCnt="4"/>
      <dgm:spPr/>
    </dgm:pt>
  </dgm:ptLst>
  <dgm:cxnLst>
    <dgm:cxn modelId="{673059D1-8EEE-451D-813F-E4E9D9AAAED2}" srcId="{E2FF7C6B-9D74-44CA-B20F-34512B6110B6}" destId="{7D027F73-FC30-4162-B09B-618BF2829FE8}" srcOrd="0" destOrd="0" parTransId="{D6138F8B-9BEC-4D90-A5D8-6ABBD90513E0}" sibTransId="{44CEC4D2-52EB-4396-8CA1-BBBD6A80B65C}"/>
    <dgm:cxn modelId="{6EAE186A-B9BA-4464-91E6-FF654AF79FC3}" type="presOf" srcId="{44CEC4D2-52EB-4396-8CA1-BBBD6A80B65C}" destId="{641631D8-3AE2-4719-83AF-B6DD9FA161FF}" srcOrd="0" destOrd="0" presId="urn:microsoft.com/office/officeart/2008/layout/VerticalCurvedList"/>
    <dgm:cxn modelId="{5918813C-4530-49CD-947D-713D100ECAC8}" srcId="{E2FF7C6B-9D74-44CA-B20F-34512B6110B6}" destId="{E1B0515C-3E8A-4119-A4B3-575422A6C8AB}" srcOrd="1" destOrd="0" parTransId="{195F0C5E-4BE6-49B7-8E12-723F8BF4BB6C}" sibTransId="{C89F97DB-0B27-403C-817D-55C51FF16356}"/>
    <dgm:cxn modelId="{AE13653C-2927-40E4-8C45-8DEA0F3361F8}" srcId="{E2FF7C6B-9D74-44CA-B20F-34512B6110B6}" destId="{A0189EB1-A845-4AD6-BC1B-2D8C7B198A18}" srcOrd="3" destOrd="0" parTransId="{78A43374-C395-4BC7-857D-A667AC40E53D}" sibTransId="{056E8698-52AA-4B65-B4CF-F8599CFA4B99}"/>
    <dgm:cxn modelId="{920F01AF-2116-475C-8530-D35F22C0F8CE}" type="presOf" srcId="{E1B0515C-3E8A-4119-A4B3-575422A6C8AB}" destId="{32AC1F53-4F78-47D7-B9B3-48F8422FB5EA}" srcOrd="0" destOrd="0" presId="urn:microsoft.com/office/officeart/2008/layout/VerticalCurvedList"/>
    <dgm:cxn modelId="{90ECFE52-1C5B-4CBD-B629-0BDF1214AB91}" type="presOf" srcId="{D3B9F4D7-0298-4D3A-9F9F-D94DAF119C37}" destId="{69E22CF4-5BE1-4B97-AB1B-5094F9D2F7F4}" srcOrd="0" destOrd="0" presId="urn:microsoft.com/office/officeart/2008/layout/VerticalCurvedList"/>
    <dgm:cxn modelId="{BC86544F-C67E-4B4A-9E07-0C1695CF0DAC}" type="presOf" srcId="{7D027F73-FC30-4162-B09B-618BF2829FE8}" destId="{D4522B3A-127A-4FF1-BF3B-1FA2A78DF2E3}" srcOrd="0" destOrd="0" presId="urn:microsoft.com/office/officeart/2008/layout/VerticalCurvedList"/>
    <dgm:cxn modelId="{33A73906-05F0-41CE-9296-F3473B0C2414}" type="presOf" srcId="{E2FF7C6B-9D74-44CA-B20F-34512B6110B6}" destId="{B0A67981-AC39-4131-B78B-02CB056ECD97}" srcOrd="0" destOrd="0" presId="urn:microsoft.com/office/officeart/2008/layout/VerticalCurvedList"/>
    <dgm:cxn modelId="{A841804F-8B19-4BAE-B13E-2FEF8F291105}" type="presOf" srcId="{A0189EB1-A845-4AD6-BC1B-2D8C7B198A18}" destId="{39B1B233-5012-4556-9858-0051C225755A}" srcOrd="0" destOrd="0" presId="urn:microsoft.com/office/officeart/2008/layout/VerticalCurvedList"/>
    <dgm:cxn modelId="{B474E186-B3A4-4DE7-9BB9-B230FC13A680}" srcId="{E2FF7C6B-9D74-44CA-B20F-34512B6110B6}" destId="{D3B9F4D7-0298-4D3A-9F9F-D94DAF119C37}" srcOrd="2" destOrd="0" parTransId="{8E30D685-1F9E-487E-9719-616E969A7A93}" sibTransId="{5BB6DFD8-6378-4875-B8F8-AD686BA9EAE9}"/>
    <dgm:cxn modelId="{230C83F0-AB19-434E-B083-20347A62F0E4}" type="presParOf" srcId="{B0A67981-AC39-4131-B78B-02CB056ECD97}" destId="{CCCFE7BE-E4D3-419B-A438-F1B4C960D8C6}" srcOrd="0" destOrd="0" presId="urn:microsoft.com/office/officeart/2008/layout/VerticalCurvedList"/>
    <dgm:cxn modelId="{D6712ADF-39C0-4DF7-A320-A43A1B4C8B13}" type="presParOf" srcId="{CCCFE7BE-E4D3-419B-A438-F1B4C960D8C6}" destId="{7B766056-3680-428B-BB0A-8A2C7E54784B}" srcOrd="0" destOrd="0" presId="urn:microsoft.com/office/officeart/2008/layout/VerticalCurvedList"/>
    <dgm:cxn modelId="{8796F676-EE10-49D2-87E1-1DF3C371C154}" type="presParOf" srcId="{7B766056-3680-428B-BB0A-8A2C7E54784B}" destId="{56F6A9C6-FE1F-4BC3-9803-1DB023A041CD}" srcOrd="0" destOrd="0" presId="urn:microsoft.com/office/officeart/2008/layout/VerticalCurvedList"/>
    <dgm:cxn modelId="{1E01B3ED-1DD9-43DC-BFDB-D305B72E7976}" type="presParOf" srcId="{7B766056-3680-428B-BB0A-8A2C7E54784B}" destId="{641631D8-3AE2-4719-83AF-B6DD9FA161FF}" srcOrd="1" destOrd="0" presId="urn:microsoft.com/office/officeart/2008/layout/VerticalCurvedList"/>
    <dgm:cxn modelId="{989F5A8B-0838-43D4-949B-F472928D67F3}" type="presParOf" srcId="{7B766056-3680-428B-BB0A-8A2C7E54784B}" destId="{1189D7E7-5721-4F36-B2AB-5AF013B401FC}" srcOrd="2" destOrd="0" presId="urn:microsoft.com/office/officeart/2008/layout/VerticalCurvedList"/>
    <dgm:cxn modelId="{59A1E06B-60D9-4F49-AF3E-A474DAD949B7}" type="presParOf" srcId="{7B766056-3680-428B-BB0A-8A2C7E54784B}" destId="{5F8156EE-AF73-4BCC-AC59-1A6DE1EE6B51}" srcOrd="3" destOrd="0" presId="urn:microsoft.com/office/officeart/2008/layout/VerticalCurvedList"/>
    <dgm:cxn modelId="{9EF6F683-1AB4-4909-8E7C-3951AB2DC40C}" type="presParOf" srcId="{CCCFE7BE-E4D3-419B-A438-F1B4C960D8C6}" destId="{D4522B3A-127A-4FF1-BF3B-1FA2A78DF2E3}" srcOrd="1" destOrd="0" presId="urn:microsoft.com/office/officeart/2008/layout/VerticalCurvedList"/>
    <dgm:cxn modelId="{7F53ABC4-7C4F-4118-9C40-B86BE6037AF4}" type="presParOf" srcId="{CCCFE7BE-E4D3-419B-A438-F1B4C960D8C6}" destId="{BD3BA500-CB20-4E87-AEBD-B712C22543C4}" srcOrd="2" destOrd="0" presId="urn:microsoft.com/office/officeart/2008/layout/VerticalCurvedList"/>
    <dgm:cxn modelId="{493ACBBE-2921-4405-A597-40740EDE177D}" type="presParOf" srcId="{BD3BA500-CB20-4E87-AEBD-B712C22543C4}" destId="{697BAB9E-DCD3-44E9-A1AD-CBE250049801}" srcOrd="0" destOrd="0" presId="urn:microsoft.com/office/officeart/2008/layout/VerticalCurvedList"/>
    <dgm:cxn modelId="{9D4536F4-6D36-4EB2-8C8F-F882C455BD02}" type="presParOf" srcId="{CCCFE7BE-E4D3-419B-A438-F1B4C960D8C6}" destId="{32AC1F53-4F78-47D7-B9B3-48F8422FB5EA}" srcOrd="3" destOrd="0" presId="urn:microsoft.com/office/officeart/2008/layout/VerticalCurvedList"/>
    <dgm:cxn modelId="{270410F0-90B3-4FFD-B640-6E64B753108E}" type="presParOf" srcId="{CCCFE7BE-E4D3-419B-A438-F1B4C960D8C6}" destId="{FC5D4DB8-971B-49A5-9A76-EE5446915A3B}" srcOrd="4" destOrd="0" presId="urn:microsoft.com/office/officeart/2008/layout/VerticalCurvedList"/>
    <dgm:cxn modelId="{729F42B2-CB26-4C9D-AA73-04F75F1A1DEC}" type="presParOf" srcId="{FC5D4DB8-971B-49A5-9A76-EE5446915A3B}" destId="{CA321844-7B4B-414D-9C7D-E93F70B7D76A}" srcOrd="0" destOrd="0" presId="urn:microsoft.com/office/officeart/2008/layout/VerticalCurvedList"/>
    <dgm:cxn modelId="{094A3E38-485B-4058-8FF1-960CBD21DD65}" type="presParOf" srcId="{CCCFE7BE-E4D3-419B-A438-F1B4C960D8C6}" destId="{69E22CF4-5BE1-4B97-AB1B-5094F9D2F7F4}" srcOrd="5" destOrd="0" presId="urn:microsoft.com/office/officeart/2008/layout/VerticalCurvedList"/>
    <dgm:cxn modelId="{84F08207-1DC5-4771-BFAE-169A4F1B874E}" type="presParOf" srcId="{CCCFE7BE-E4D3-419B-A438-F1B4C960D8C6}" destId="{F5F8150E-3C71-413B-91F3-8B74C9C51B98}" srcOrd="6" destOrd="0" presId="urn:microsoft.com/office/officeart/2008/layout/VerticalCurvedList"/>
    <dgm:cxn modelId="{EE1BE824-6251-4A6F-A314-1966E6EA87AA}" type="presParOf" srcId="{F5F8150E-3C71-413B-91F3-8B74C9C51B98}" destId="{1A11EE22-CCB2-4470-ABFA-87698E2FCB01}" srcOrd="0" destOrd="0" presId="urn:microsoft.com/office/officeart/2008/layout/VerticalCurvedList"/>
    <dgm:cxn modelId="{EDA3CBBE-7F95-4CAB-8CC3-090D8894CBCE}" type="presParOf" srcId="{CCCFE7BE-E4D3-419B-A438-F1B4C960D8C6}" destId="{39B1B233-5012-4556-9858-0051C225755A}" srcOrd="7" destOrd="0" presId="urn:microsoft.com/office/officeart/2008/layout/VerticalCurvedList"/>
    <dgm:cxn modelId="{548CFCEF-7D3C-4B14-A1AB-A67678543265}" type="presParOf" srcId="{CCCFE7BE-E4D3-419B-A438-F1B4C960D8C6}" destId="{5EFD5383-369E-4616-AB3A-CF35BA46DA74}" srcOrd="8" destOrd="0" presId="urn:microsoft.com/office/officeart/2008/layout/VerticalCurvedList"/>
    <dgm:cxn modelId="{A016AC4C-8C7A-4913-A142-51F0655AEEB1}" type="presParOf" srcId="{5EFD5383-369E-4616-AB3A-CF35BA46DA74}" destId="{FA9E581D-CFD4-4AED-8185-2144DA3837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2C4F8A-F437-4BF8-A5C0-29A94D4E3395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505A56C8-4666-4A10-A286-3267D8C9C3A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Luis Fernando Duque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Jefe de Oficina de Tecnología</a:t>
          </a:r>
          <a:br>
            <a:rPr lang="es-CO" sz="1600" dirty="0" smtClean="0"/>
          </a:br>
          <a:r>
            <a:rPr lang="es-CO" sz="1600" dirty="0" smtClean="0">
              <a:hlinkClick xmlns:r="http://schemas.openxmlformats.org/officeDocument/2006/relationships" r:id="rId1"/>
            </a:rPr>
            <a:t>lduque@mineducacion.gov.co</a:t>
          </a:r>
          <a:r>
            <a:rPr lang="es-CO" sz="1600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2222800 ext. 1600</a:t>
          </a:r>
          <a:endParaRPr lang="es-CO" sz="1600" dirty="0"/>
        </a:p>
      </dgm:t>
    </dgm:pt>
    <dgm:pt modelId="{B31E8BB2-9E6F-43BA-A2B8-8BE128FED520}" type="parTrans" cxnId="{7786E7D3-A8FF-4577-8AD5-DD4FC66B201E}">
      <dgm:prSet/>
      <dgm:spPr/>
      <dgm:t>
        <a:bodyPr/>
        <a:lstStyle/>
        <a:p>
          <a:endParaRPr lang="es-CO"/>
        </a:p>
      </dgm:t>
    </dgm:pt>
    <dgm:pt modelId="{D7F353D9-A9BA-4FA4-9294-C253E4AD1477}" type="sibTrans" cxnId="{7786E7D3-A8FF-4577-8AD5-DD4FC66B201E}">
      <dgm:prSet/>
      <dgm:spPr/>
      <dgm:t>
        <a:bodyPr/>
        <a:lstStyle/>
        <a:p>
          <a:endParaRPr lang="es-CO"/>
        </a:p>
      </dgm:t>
    </dgm:pt>
    <dgm:pt modelId="{713FE692-3B94-4114-96FB-E34C4450ACC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Zulma Rocio Rojas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Líder del componente de sistemas de información</a:t>
          </a:r>
          <a:br>
            <a:rPr lang="es-CO" sz="1600" dirty="0" smtClean="0"/>
          </a:br>
          <a:r>
            <a:rPr lang="es-CO" sz="1600" dirty="0" smtClean="0">
              <a:hlinkClick xmlns:r="http://schemas.openxmlformats.org/officeDocument/2006/relationships" r:id="rId2"/>
            </a:rPr>
            <a:t>zrojas@contratista.mineducacion.gov.co</a:t>
          </a:r>
          <a:r>
            <a:rPr lang="es-CO" sz="1600" dirty="0" smtClean="0"/>
            <a:t/>
          </a:r>
          <a:br>
            <a:rPr lang="es-CO" sz="1600" dirty="0" smtClean="0"/>
          </a:br>
          <a:r>
            <a:rPr lang="es-CO" sz="1600" dirty="0" smtClean="0"/>
            <a:t>2222800 ext. 1610</a:t>
          </a:r>
          <a:endParaRPr lang="es-CO" sz="1600" dirty="0"/>
        </a:p>
      </dgm:t>
    </dgm:pt>
    <dgm:pt modelId="{FCE6BE22-4596-449D-9564-D03B7404036D}" type="parTrans" cxnId="{633DFC7B-40AF-4DE3-947A-7D551AACBAAA}">
      <dgm:prSet/>
      <dgm:spPr/>
      <dgm:t>
        <a:bodyPr/>
        <a:lstStyle/>
        <a:p>
          <a:endParaRPr lang="es-CO"/>
        </a:p>
      </dgm:t>
    </dgm:pt>
    <dgm:pt modelId="{2A3029C6-BFA7-4105-9957-0F482AFB5765}" type="sibTrans" cxnId="{633DFC7B-40AF-4DE3-947A-7D551AACBAAA}">
      <dgm:prSet/>
      <dgm:spPr/>
      <dgm:t>
        <a:bodyPr/>
        <a:lstStyle/>
        <a:p>
          <a:endParaRPr lang="es-CO"/>
        </a:p>
      </dgm:t>
    </dgm:pt>
    <dgm:pt modelId="{53D3A8C6-0BD6-4901-BF94-FE4A7569E3E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Equipo de personal de sistemas de información - técnico</a:t>
          </a:r>
          <a:endParaRPr lang="es-CO" sz="1600" dirty="0"/>
        </a:p>
      </dgm:t>
    </dgm:pt>
    <dgm:pt modelId="{FED3EAC5-16B7-4825-A5D5-B1285FFB20C5}" type="parTrans" cxnId="{68FBDECE-DA55-412E-ADFC-51CED81B1B45}">
      <dgm:prSet/>
      <dgm:spPr/>
      <dgm:t>
        <a:bodyPr/>
        <a:lstStyle/>
        <a:p>
          <a:endParaRPr lang="es-CO"/>
        </a:p>
      </dgm:t>
    </dgm:pt>
    <dgm:pt modelId="{4F81DA14-02EF-4849-9843-A1244EF91EBF}" type="sibTrans" cxnId="{68FBDECE-DA55-412E-ADFC-51CED81B1B45}">
      <dgm:prSet/>
      <dgm:spPr/>
      <dgm:t>
        <a:bodyPr/>
        <a:lstStyle/>
        <a:p>
          <a:endParaRPr lang="es-CO"/>
        </a:p>
      </dgm:t>
    </dgm:pt>
    <dgm:pt modelId="{F830CBCB-87E4-42B8-AB83-9C0759B4B0FA}" type="pres">
      <dgm:prSet presAssocID="{B62C4F8A-F437-4BF8-A5C0-29A94D4E3395}" presName="linearFlow" presStyleCnt="0">
        <dgm:presLayoutVars>
          <dgm:dir/>
          <dgm:resizeHandles val="exact"/>
        </dgm:presLayoutVars>
      </dgm:prSet>
      <dgm:spPr/>
    </dgm:pt>
    <dgm:pt modelId="{4077F1D3-0659-4AD4-A3C5-66DA2072E480}" type="pres">
      <dgm:prSet presAssocID="{505A56C8-4666-4A10-A286-3267D8C9C3AE}" presName="composite" presStyleCnt="0"/>
      <dgm:spPr/>
    </dgm:pt>
    <dgm:pt modelId="{DF651B04-7DA9-4433-9896-BE8E08E12E9D}" type="pres">
      <dgm:prSet presAssocID="{505A56C8-4666-4A10-A286-3267D8C9C3AE}" presName="imgShp" presStyleLbl="fgImgPlace1" presStyleIdx="0" presStyleCnt="3"/>
      <dgm:spPr/>
    </dgm:pt>
    <dgm:pt modelId="{5B0D445A-5C4E-4B73-9290-537C4D2022F1}" type="pres">
      <dgm:prSet presAssocID="{505A56C8-4666-4A10-A286-3267D8C9C3A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8D83E8-0EC0-41CD-9DB8-7520A2CA85B9}" type="pres">
      <dgm:prSet presAssocID="{D7F353D9-A9BA-4FA4-9294-C253E4AD1477}" presName="spacing" presStyleCnt="0"/>
      <dgm:spPr/>
    </dgm:pt>
    <dgm:pt modelId="{B0D26F3B-7A04-40C9-8874-7414C64EE552}" type="pres">
      <dgm:prSet presAssocID="{713FE692-3B94-4114-96FB-E34C4450ACC6}" presName="composite" presStyleCnt="0"/>
      <dgm:spPr/>
    </dgm:pt>
    <dgm:pt modelId="{F544684E-85EE-4E9A-9A59-E5BBF1992B18}" type="pres">
      <dgm:prSet presAssocID="{713FE692-3B94-4114-96FB-E34C4450ACC6}" presName="imgShp" presStyleLbl="fg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6B414E-71A1-4251-9836-B88BECFC637F}" type="pres">
      <dgm:prSet presAssocID="{713FE692-3B94-4114-96FB-E34C4450ACC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63DA70-54FE-4DED-BEB5-2574CE0067CC}" type="pres">
      <dgm:prSet presAssocID="{2A3029C6-BFA7-4105-9957-0F482AFB5765}" presName="spacing" presStyleCnt="0"/>
      <dgm:spPr/>
    </dgm:pt>
    <dgm:pt modelId="{7B090C5F-6EF2-40EC-9C44-8E43865FEB64}" type="pres">
      <dgm:prSet presAssocID="{53D3A8C6-0BD6-4901-BF94-FE4A7569E3EC}" presName="composite" presStyleCnt="0"/>
      <dgm:spPr/>
    </dgm:pt>
    <dgm:pt modelId="{A16A8F23-4554-4227-BC48-4D708BB3625B}" type="pres">
      <dgm:prSet presAssocID="{53D3A8C6-0BD6-4901-BF94-FE4A7569E3EC}" presName="imgShp" presStyleLbl="fgImgPlace1" presStyleIdx="2" presStyleCnt="3"/>
      <dgm:spPr/>
    </dgm:pt>
    <dgm:pt modelId="{1B66C427-5416-4C07-B607-078DBD343249}" type="pres">
      <dgm:prSet presAssocID="{53D3A8C6-0BD6-4901-BF94-FE4A7569E3E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33DFC7B-40AF-4DE3-947A-7D551AACBAAA}" srcId="{B62C4F8A-F437-4BF8-A5C0-29A94D4E3395}" destId="{713FE692-3B94-4114-96FB-E34C4450ACC6}" srcOrd="1" destOrd="0" parTransId="{FCE6BE22-4596-449D-9564-D03B7404036D}" sibTransId="{2A3029C6-BFA7-4105-9957-0F482AFB5765}"/>
    <dgm:cxn modelId="{97129829-B258-4416-9072-CA75480EB95E}" type="presOf" srcId="{713FE692-3B94-4114-96FB-E34C4450ACC6}" destId="{106B414E-71A1-4251-9836-B88BECFC637F}" srcOrd="0" destOrd="0" presId="urn:microsoft.com/office/officeart/2005/8/layout/vList3"/>
    <dgm:cxn modelId="{68FBDECE-DA55-412E-ADFC-51CED81B1B45}" srcId="{B62C4F8A-F437-4BF8-A5C0-29A94D4E3395}" destId="{53D3A8C6-0BD6-4901-BF94-FE4A7569E3EC}" srcOrd="2" destOrd="0" parTransId="{FED3EAC5-16B7-4825-A5D5-B1285FFB20C5}" sibTransId="{4F81DA14-02EF-4849-9843-A1244EF91EBF}"/>
    <dgm:cxn modelId="{7786E7D3-A8FF-4577-8AD5-DD4FC66B201E}" srcId="{B62C4F8A-F437-4BF8-A5C0-29A94D4E3395}" destId="{505A56C8-4666-4A10-A286-3267D8C9C3AE}" srcOrd="0" destOrd="0" parTransId="{B31E8BB2-9E6F-43BA-A2B8-8BE128FED520}" sibTransId="{D7F353D9-A9BA-4FA4-9294-C253E4AD1477}"/>
    <dgm:cxn modelId="{9E0E3E18-B272-4B09-AF7E-F4C52ADEDAA8}" type="presOf" srcId="{505A56C8-4666-4A10-A286-3267D8C9C3AE}" destId="{5B0D445A-5C4E-4B73-9290-537C4D2022F1}" srcOrd="0" destOrd="0" presId="urn:microsoft.com/office/officeart/2005/8/layout/vList3"/>
    <dgm:cxn modelId="{524FC41A-8643-4593-8805-F6F9123CCA02}" type="presOf" srcId="{53D3A8C6-0BD6-4901-BF94-FE4A7569E3EC}" destId="{1B66C427-5416-4C07-B607-078DBD343249}" srcOrd="0" destOrd="0" presId="urn:microsoft.com/office/officeart/2005/8/layout/vList3"/>
    <dgm:cxn modelId="{E4CA494C-F9BB-477A-BFF0-290CCA93839D}" type="presOf" srcId="{B62C4F8A-F437-4BF8-A5C0-29A94D4E3395}" destId="{F830CBCB-87E4-42B8-AB83-9C0759B4B0FA}" srcOrd="0" destOrd="0" presId="urn:microsoft.com/office/officeart/2005/8/layout/vList3"/>
    <dgm:cxn modelId="{A9DE9E55-EE3F-4A79-A0F6-0ECEEB131C45}" type="presParOf" srcId="{F830CBCB-87E4-42B8-AB83-9C0759B4B0FA}" destId="{4077F1D3-0659-4AD4-A3C5-66DA2072E480}" srcOrd="0" destOrd="0" presId="urn:microsoft.com/office/officeart/2005/8/layout/vList3"/>
    <dgm:cxn modelId="{F848FBC0-3F93-42E4-9DC7-A5BBC0E63245}" type="presParOf" srcId="{4077F1D3-0659-4AD4-A3C5-66DA2072E480}" destId="{DF651B04-7DA9-4433-9896-BE8E08E12E9D}" srcOrd="0" destOrd="0" presId="urn:microsoft.com/office/officeart/2005/8/layout/vList3"/>
    <dgm:cxn modelId="{902E734F-39DE-4AB9-B4B3-A364721D5323}" type="presParOf" srcId="{4077F1D3-0659-4AD4-A3C5-66DA2072E480}" destId="{5B0D445A-5C4E-4B73-9290-537C4D2022F1}" srcOrd="1" destOrd="0" presId="urn:microsoft.com/office/officeart/2005/8/layout/vList3"/>
    <dgm:cxn modelId="{2A008F64-3FBC-41F0-A37D-AB03FDAF7C14}" type="presParOf" srcId="{F830CBCB-87E4-42B8-AB83-9C0759B4B0FA}" destId="{CD8D83E8-0EC0-41CD-9DB8-7520A2CA85B9}" srcOrd="1" destOrd="0" presId="urn:microsoft.com/office/officeart/2005/8/layout/vList3"/>
    <dgm:cxn modelId="{3FE3E90F-E965-4852-B0A3-8B819ABCA4CD}" type="presParOf" srcId="{F830CBCB-87E4-42B8-AB83-9C0759B4B0FA}" destId="{B0D26F3B-7A04-40C9-8874-7414C64EE552}" srcOrd="2" destOrd="0" presId="urn:microsoft.com/office/officeart/2005/8/layout/vList3"/>
    <dgm:cxn modelId="{4DCA1D57-0A6C-434D-89D9-EF57D02B139A}" type="presParOf" srcId="{B0D26F3B-7A04-40C9-8874-7414C64EE552}" destId="{F544684E-85EE-4E9A-9A59-E5BBF1992B18}" srcOrd="0" destOrd="0" presId="urn:microsoft.com/office/officeart/2005/8/layout/vList3"/>
    <dgm:cxn modelId="{12B6AA86-37B7-4817-A984-6342788AB3FD}" type="presParOf" srcId="{B0D26F3B-7A04-40C9-8874-7414C64EE552}" destId="{106B414E-71A1-4251-9836-B88BECFC637F}" srcOrd="1" destOrd="0" presId="urn:microsoft.com/office/officeart/2005/8/layout/vList3"/>
    <dgm:cxn modelId="{B790813B-828B-48FB-85BA-DDED8CFBE753}" type="presParOf" srcId="{F830CBCB-87E4-42B8-AB83-9C0759B4B0FA}" destId="{9463DA70-54FE-4DED-BEB5-2574CE0067CC}" srcOrd="3" destOrd="0" presId="urn:microsoft.com/office/officeart/2005/8/layout/vList3"/>
    <dgm:cxn modelId="{2BADFAC3-F805-44AA-8770-DE495F84C1A4}" type="presParOf" srcId="{F830CBCB-87E4-42B8-AB83-9C0759B4B0FA}" destId="{7B090C5F-6EF2-40EC-9C44-8E43865FEB64}" srcOrd="4" destOrd="0" presId="urn:microsoft.com/office/officeart/2005/8/layout/vList3"/>
    <dgm:cxn modelId="{451CBBDE-DBBF-42DD-9846-6D0EE3ACCECE}" type="presParOf" srcId="{7B090C5F-6EF2-40EC-9C44-8E43865FEB64}" destId="{A16A8F23-4554-4227-BC48-4D708BB3625B}" srcOrd="0" destOrd="0" presId="urn:microsoft.com/office/officeart/2005/8/layout/vList3"/>
    <dgm:cxn modelId="{22AD12F9-55BD-42DE-AA70-3728679C07A4}" type="presParOf" srcId="{7B090C5F-6EF2-40EC-9C44-8E43865FEB64}" destId="{1B66C427-5416-4C07-B607-078DBD3432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2C4F8A-F437-4BF8-A5C0-29A94D4E3395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505A56C8-4666-4A10-A286-3267D8C9C3A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Fredy Orlando Rodríguez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Líder Funcional Sistema Atención al Ciudadano - SAC</a:t>
          </a:r>
          <a:br>
            <a:rPr lang="es-CO" sz="1600" dirty="0" smtClean="0"/>
          </a:br>
          <a:r>
            <a:rPr lang="es-CO" sz="1600" dirty="0" smtClean="0">
              <a:hlinkClick xmlns:r="http://schemas.openxmlformats.org/officeDocument/2006/relationships" r:id="rId1"/>
            </a:rPr>
            <a:t>frodriguez@contratista.mineducacion.gov.co</a:t>
          </a:r>
          <a:r>
            <a:rPr lang="es-CO" sz="1600" dirty="0" smtClean="0"/>
            <a:t> - 2222800 ext. 4104</a:t>
          </a:r>
          <a:endParaRPr lang="es-CO" sz="1600" dirty="0"/>
        </a:p>
      </dgm:t>
    </dgm:pt>
    <dgm:pt modelId="{B31E8BB2-9E6F-43BA-A2B8-8BE128FED520}" type="parTrans" cxnId="{7786E7D3-A8FF-4577-8AD5-DD4FC66B201E}">
      <dgm:prSet/>
      <dgm:spPr/>
      <dgm:t>
        <a:bodyPr/>
        <a:lstStyle/>
        <a:p>
          <a:endParaRPr lang="es-CO"/>
        </a:p>
      </dgm:t>
    </dgm:pt>
    <dgm:pt modelId="{D7F353D9-A9BA-4FA4-9294-C253E4AD1477}" type="sibTrans" cxnId="{7786E7D3-A8FF-4577-8AD5-DD4FC66B201E}">
      <dgm:prSet/>
      <dgm:spPr/>
      <dgm:t>
        <a:bodyPr/>
        <a:lstStyle/>
        <a:p>
          <a:endParaRPr lang="es-CO"/>
        </a:p>
      </dgm:t>
    </dgm:pt>
    <dgm:pt modelId="{713FE692-3B94-4114-96FB-E34C4450ACC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Nury Paola Granados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 </a:t>
          </a:r>
          <a:r>
            <a:rPr lang="es-CO" sz="1600" dirty="0" smtClean="0"/>
            <a:t>Líder Funcional Sistema de Recursos Humanos- HUMANO</a:t>
          </a:r>
          <a:br>
            <a:rPr lang="es-CO" sz="1600" dirty="0" smtClean="0"/>
          </a:br>
          <a:r>
            <a:rPr lang="es-CO" sz="1600" dirty="0" smtClean="0">
              <a:hlinkClick xmlns:r="http://schemas.openxmlformats.org/officeDocument/2006/relationships" r:id="rId2"/>
            </a:rPr>
            <a:t>ngranados@contratista.mineducacion.gov.co</a:t>
          </a:r>
          <a:r>
            <a:rPr lang="es-CO" sz="1600" dirty="0" smtClean="0"/>
            <a:t> - 2222800 ext. 2212</a:t>
          </a:r>
          <a:endParaRPr lang="es-CO" sz="1600" dirty="0"/>
        </a:p>
      </dgm:t>
    </dgm:pt>
    <dgm:pt modelId="{FCE6BE22-4596-449D-9564-D03B7404036D}" type="parTrans" cxnId="{633DFC7B-40AF-4DE3-947A-7D551AACBAAA}">
      <dgm:prSet/>
      <dgm:spPr/>
      <dgm:t>
        <a:bodyPr/>
        <a:lstStyle/>
        <a:p>
          <a:endParaRPr lang="es-CO"/>
        </a:p>
      </dgm:t>
    </dgm:pt>
    <dgm:pt modelId="{2A3029C6-BFA7-4105-9957-0F482AFB5765}" type="sibTrans" cxnId="{633DFC7B-40AF-4DE3-947A-7D551AACBAAA}">
      <dgm:prSet/>
      <dgm:spPr/>
      <dgm:t>
        <a:bodyPr/>
        <a:lstStyle/>
        <a:p>
          <a:endParaRPr lang="es-CO"/>
        </a:p>
      </dgm:t>
    </dgm:pt>
    <dgm:pt modelId="{53D3A8C6-0BD6-4901-BF94-FE4A7569E3EC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José Ricardo Sánchez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Líder Funcional Sistema de Gestión de la Calidad Educativa- SIGCE</a:t>
          </a:r>
          <a:br>
            <a:rPr lang="es-CO" sz="1600" dirty="0" smtClean="0"/>
          </a:br>
          <a:r>
            <a:rPr lang="es-CO" sz="1600" dirty="0" smtClean="0">
              <a:hlinkClick xmlns:r="http://schemas.openxmlformats.org/officeDocument/2006/relationships" r:id="rId3"/>
            </a:rPr>
            <a:t>ricsanchez@contratista.mineducacion.gov.co</a:t>
          </a:r>
          <a:r>
            <a:rPr lang="es-CO" sz="1600" dirty="0" smtClean="0"/>
            <a:t> - 2222800 ext. 2313</a:t>
          </a:r>
          <a:endParaRPr lang="es-CO" sz="1600" dirty="0"/>
        </a:p>
      </dgm:t>
    </dgm:pt>
    <dgm:pt modelId="{FED3EAC5-16B7-4825-A5D5-B1285FFB20C5}" type="parTrans" cxnId="{68FBDECE-DA55-412E-ADFC-51CED81B1B45}">
      <dgm:prSet/>
      <dgm:spPr/>
      <dgm:t>
        <a:bodyPr/>
        <a:lstStyle/>
        <a:p>
          <a:endParaRPr lang="es-CO"/>
        </a:p>
      </dgm:t>
    </dgm:pt>
    <dgm:pt modelId="{4F81DA14-02EF-4849-9843-A1244EF91EBF}" type="sibTrans" cxnId="{68FBDECE-DA55-412E-ADFC-51CED81B1B45}">
      <dgm:prSet/>
      <dgm:spPr/>
      <dgm:t>
        <a:bodyPr/>
        <a:lstStyle/>
        <a:p>
          <a:endParaRPr lang="es-CO"/>
        </a:p>
      </dgm:t>
    </dgm:pt>
    <dgm:pt modelId="{3C549571-2901-4F3A-BEA8-B60A2F56769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Harold Ramírez Álvarez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u="none" dirty="0" smtClean="0">
              <a:solidFill>
                <a:schemeClr val="tx1"/>
              </a:solidFill>
            </a:rPr>
            <a:t>Sistema de Información de Gestión y Control Financiero - SGCF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>
              <a:hlinkClick xmlns:r="http://schemas.openxmlformats.org/officeDocument/2006/relationships" r:id="rId4"/>
            </a:rPr>
            <a:t>hramirez@mineducacion.gov.co</a:t>
          </a:r>
          <a:r>
            <a:rPr lang="es-CO" sz="1600" dirty="0" smtClean="0"/>
            <a:t> - 2222800 ext. 2237</a:t>
          </a:r>
          <a:endParaRPr lang="es-CO" sz="1600" dirty="0"/>
        </a:p>
      </dgm:t>
    </dgm:pt>
    <dgm:pt modelId="{98ABBBF7-7A09-4066-8406-6647A28B40CF}" type="parTrans" cxnId="{244FE768-80F2-495D-9660-E7BC5CEA4840}">
      <dgm:prSet/>
      <dgm:spPr/>
      <dgm:t>
        <a:bodyPr/>
        <a:lstStyle/>
        <a:p>
          <a:endParaRPr lang="es-CO"/>
        </a:p>
      </dgm:t>
    </dgm:pt>
    <dgm:pt modelId="{068BA1BD-B2A6-4401-B9D4-1435FC4B2BE9}" type="sibTrans" cxnId="{244FE768-80F2-495D-9660-E7BC5CEA4840}">
      <dgm:prSet/>
      <dgm:spPr/>
      <dgm:t>
        <a:bodyPr/>
        <a:lstStyle/>
        <a:p>
          <a:endParaRPr lang="es-CO"/>
        </a:p>
      </dgm:t>
    </dgm:pt>
    <dgm:pt modelId="{89C5ACA8-801B-4A1D-A8C5-B41852D56BB5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Firmas de soporte de asistencia técnica - funcional</a:t>
          </a:r>
          <a:endParaRPr lang="es-CO" sz="1600" b="1" dirty="0"/>
        </a:p>
      </dgm:t>
    </dgm:pt>
    <dgm:pt modelId="{4EB4798E-A91F-4254-A855-570843EECF5B}" type="parTrans" cxnId="{C1852210-764C-4D3A-A8E9-D3A74C986E12}">
      <dgm:prSet/>
      <dgm:spPr/>
      <dgm:t>
        <a:bodyPr/>
        <a:lstStyle/>
        <a:p>
          <a:endParaRPr lang="es-CO"/>
        </a:p>
      </dgm:t>
    </dgm:pt>
    <dgm:pt modelId="{4DD104EA-FF6F-4CE8-B99D-0A8A05B33B04}" type="sibTrans" cxnId="{C1852210-764C-4D3A-A8E9-D3A74C986E12}">
      <dgm:prSet/>
      <dgm:spPr/>
      <dgm:t>
        <a:bodyPr/>
        <a:lstStyle/>
        <a:p>
          <a:endParaRPr lang="es-CO"/>
        </a:p>
      </dgm:t>
    </dgm:pt>
    <dgm:pt modelId="{F830CBCB-87E4-42B8-AB83-9C0759B4B0FA}" type="pres">
      <dgm:prSet presAssocID="{B62C4F8A-F437-4BF8-A5C0-29A94D4E3395}" presName="linearFlow" presStyleCnt="0">
        <dgm:presLayoutVars>
          <dgm:dir/>
          <dgm:resizeHandles val="exact"/>
        </dgm:presLayoutVars>
      </dgm:prSet>
      <dgm:spPr/>
    </dgm:pt>
    <dgm:pt modelId="{4077F1D3-0659-4AD4-A3C5-66DA2072E480}" type="pres">
      <dgm:prSet presAssocID="{505A56C8-4666-4A10-A286-3267D8C9C3AE}" presName="composite" presStyleCnt="0"/>
      <dgm:spPr/>
    </dgm:pt>
    <dgm:pt modelId="{DF651B04-7DA9-4433-9896-BE8E08E12E9D}" type="pres">
      <dgm:prSet presAssocID="{505A56C8-4666-4A10-A286-3267D8C9C3AE}" presName="imgShp" presStyleLbl="fgImgPlace1" presStyleIdx="0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B0D445A-5C4E-4B73-9290-537C4D2022F1}" type="pres">
      <dgm:prSet presAssocID="{505A56C8-4666-4A10-A286-3267D8C9C3AE}" presName="txShp" presStyleLbl="node1" presStyleIdx="0" presStyleCnt="5" custScaleY="786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8D83E8-0EC0-41CD-9DB8-7520A2CA85B9}" type="pres">
      <dgm:prSet presAssocID="{D7F353D9-A9BA-4FA4-9294-C253E4AD1477}" presName="spacing" presStyleCnt="0"/>
      <dgm:spPr/>
    </dgm:pt>
    <dgm:pt modelId="{B0D26F3B-7A04-40C9-8874-7414C64EE552}" type="pres">
      <dgm:prSet presAssocID="{713FE692-3B94-4114-96FB-E34C4450ACC6}" presName="composite" presStyleCnt="0"/>
      <dgm:spPr/>
    </dgm:pt>
    <dgm:pt modelId="{F544684E-85EE-4E9A-9A59-E5BBF1992B18}" type="pres">
      <dgm:prSet presAssocID="{713FE692-3B94-4114-96FB-E34C4450ACC6}" presName="imgShp" presStyleLbl="fgImgPlace1" presStyleIdx="1" presStyleCnt="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06B414E-71A1-4251-9836-B88BECFC637F}" type="pres">
      <dgm:prSet presAssocID="{713FE692-3B94-4114-96FB-E34C4450ACC6}" presName="txShp" presStyleLbl="node1" presStyleIdx="1" presStyleCnt="5" custScaleY="786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63DA70-54FE-4DED-BEB5-2574CE0067CC}" type="pres">
      <dgm:prSet presAssocID="{2A3029C6-BFA7-4105-9957-0F482AFB5765}" presName="spacing" presStyleCnt="0"/>
      <dgm:spPr/>
    </dgm:pt>
    <dgm:pt modelId="{7B090C5F-6EF2-40EC-9C44-8E43865FEB64}" type="pres">
      <dgm:prSet presAssocID="{53D3A8C6-0BD6-4901-BF94-FE4A7569E3EC}" presName="composite" presStyleCnt="0"/>
      <dgm:spPr/>
    </dgm:pt>
    <dgm:pt modelId="{A16A8F23-4554-4227-BC48-4D708BB3625B}" type="pres">
      <dgm:prSet presAssocID="{53D3A8C6-0BD6-4901-BF94-FE4A7569E3EC}" presName="imgShp" presStyleLbl="fgImgPlace1" presStyleIdx="2" presStyleCnt="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B66C427-5416-4C07-B607-078DBD343249}" type="pres">
      <dgm:prSet presAssocID="{53D3A8C6-0BD6-4901-BF94-FE4A7569E3EC}" presName="txShp" presStyleLbl="node1" presStyleIdx="2" presStyleCnt="5" custScaleY="786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21D56F-C2A2-4486-8A1D-5FEE769E7EE0}" type="pres">
      <dgm:prSet presAssocID="{4F81DA14-02EF-4849-9843-A1244EF91EBF}" presName="spacing" presStyleCnt="0"/>
      <dgm:spPr/>
    </dgm:pt>
    <dgm:pt modelId="{E0CE3671-7331-4FFE-BE3D-0CB403F52642}" type="pres">
      <dgm:prSet presAssocID="{3C549571-2901-4F3A-BEA8-B60A2F567691}" presName="composite" presStyleCnt="0"/>
      <dgm:spPr/>
    </dgm:pt>
    <dgm:pt modelId="{CF35B6C0-FD4E-444F-8426-B94C4A0C8A50}" type="pres">
      <dgm:prSet presAssocID="{3C549571-2901-4F3A-BEA8-B60A2F567691}" presName="imgShp" presStyleLbl="fgImgPlace1" presStyleIdx="3" presStyleCnt="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BA7ACC25-8612-435F-BF5D-8EC436BBD455}" type="pres">
      <dgm:prSet presAssocID="{3C549571-2901-4F3A-BEA8-B60A2F567691}" presName="txShp" presStyleLbl="node1" presStyleIdx="3" presStyleCnt="5" custScaleY="786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A7B4282-C77B-4BE4-911A-4E041751606C}" type="pres">
      <dgm:prSet presAssocID="{068BA1BD-B2A6-4401-B9D4-1435FC4B2BE9}" presName="spacing" presStyleCnt="0"/>
      <dgm:spPr/>
    </dgm:pt>
    <dgm:pt modelId="{9EDA6984-0884-4D41-BD83-885967EA70D3}" type="pres">
      <dgm:prSet presAssocID="{89C5ACA8-801B-4A1D-A8C5-B41852D56BB5}" presName="composite" presStyleCnt="0"/>
      <dgm:spPr/>
    </dgm:pt>
    <dgm:pt modelId="{C276DCE3-A00A-4958-A175-346E942F6B88}" type="pres">
      <dgm:prSet presAssocID="{89C5ACA8-801B-4A1D-A8C5-B41852D56BB5}" presName="imgShp" presStyleLbl="fgImgPlace1" presStyleIdx="4" presStyleCnt="5"/>
      <dgm:spPr/>
    </dgm:pt>
    <dgm:pt modelId="{6F319667-BFFC-43EB-905F-6F0EE40E820E}" type="pres">
      <dgm:prSet presAssocID="{89C5ACA8-801B-4A1D-A8C5-B41852D56BB5}" presName="txShp" presStyleLbl="node1" presStyleIdx="4" presStyleCnt="5" custScaleY="786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F699D37-1A31-442E-98F6-A539F879CE02}" type="presOf" srcId="{89C5ACA8-801B-4A1D-A8C5-B41852D56BB5}" destId="{6F319667-BFFC-43EB-905F-6F0EE40E820E}" srcOrd="0" destOrd="0" presId="urn:microsoft.com/office/officeart/2005/8/layout/vList3"/>
    <dgm:cxn modelId="{3B103E6F-5729-44CC-9DAF-5411C57EAEF8}" type="presOf" srcId="{53D3A8C6-0BD6-4901-BF94-FE4A7569E3EC}" destId="{1B66C427-5416-4C07-B607-078DBD343249}" srcOrd="0" destOrd="0" presId="urn:microsoft.com/office/officeart/2005/8/layout/vList3"/>
    <dgm:cxn modelId="{E3596F64-03F6-49BF-9AE6-0035E2D51D42}" type="presOf" srcId="{713FE692-3B94-4114-96FB-E34C4450ACC6}" destId="{106B414E-71A1-4251-9836-B88BECFC637F}" srcOrd="0" destOrd="0" presId="urn:microsoft.com/office/officeart/2005/8/layout/vList3"/>
    <dgm:cxn modelId="{C1852210-764C-4D3A-A8E9-D3A74C986E12}" srcId="{B62C4F8A-F437-4BF8-A5C0-29A94D4E3395}" destId="{89C5ACA8-801B-4A1D-A8C5-B41852D56BB5}" srcOrd="4" destOrd="0" parTransId="{4EB4798E-A91F-4254-A855-570843EECF5B}" sibTransId="{4DD104EA-FF6F-4CE8-B99D-0A8A05B33B04}"/>
    <dgm:cxn modelId="{244FE768-80F2-495D-9660-E7BC5CEA4840}" srcId="{B62C4F8A-F437-4BF8-A5C0-29A94D4E3395}" destId="{3C549571-2901-4F3A-BEA8-B60A2F567691}" srcOrd="3" destOrd="0" parTransId="{98ABBBF7-7A09-4066-8406-6647A28B40CF}" sibTransId="{068BA1BD-B2A6-4401-B9D4-1435FC4B2BE9}"/>
    <dgm:cxn modelId="{730479AD-E2CF-4E6D-B470-3E9640375358}" type="presOf" srcId="{505A56C8-4666-4A10-A286-3267D8C9C3AE}" destId="{5B0D445A-5C4E-4B73-9290-537C4D2022F1}" srcOrd="0" destOrd="0" presId="urn:microsoft.com/office/officeart/2005/8/layout/vList3"/>
    <dgm:cxn modelId="{633DFC7B-40AF-4DE3-947A-7D551AACBAAA}" srcId="{B62C4F8A-F437-4BF8-A5C0-29A94D4E3395}" destId="{713FE692-3B94-4114-96FB-E34C4450ACC6}" srcOrd="1" destOrd="0" parTransId="{FCE6BE22-4596-449D-9564-D03B7404036D}" sibTransId="{2A3029C6-BFA7-4105-9957-0F482AFB5765}"/>
    <dgm:cxn modelId="{68FBDECE-DA55-412E-ADFC-51CED81B1B45}" srcId="{B62C4F8A-F437-4BF8-A5C0-29A94D4E3395}" destId="{53D3A8C6-0BD6-4901-BF94-FE4A7569E3EC}" srcOrd="2" destOrd="0" parTransId="{FED3EAC5-16B7-4825-A5D5-B1285FFB20C5}" sibTransId="{4F81DA14-02EF-4849-9843-A1244EF91EBF}"/>
    <dgm:cxn modelId="{7786E7D3-A8FF-4577-8AD5-DD4FC66B201E}" srcId="{B62C4F8A-F437-4BF8-A5C0-29A94D4E3395}" destId="{505A56C8-4666-4A10-A286-3267D8C9C3AE}" srcOrd="0" destOrd="0" parTransId="{B31E8BB2-9E6F-43BA-A2B8-8BE128FED520}" sibTransId="{D7F353D9-A9BA-4FA4-9294-C253E4AD1477}"/>
    <dgm:cxn modelId="{EAF0E7C7-C76C-4B35-9D17-FD88EF028AF7}" type="presOf" srcId="{B62C4F8A-F437-4BF8-A5C0-29A94D4E3395}" destId="{F830CBCB-87E4-42B8-AB83-9C0759B4B0FA}" srcOrd="0" destOrd="0" presId="urn:microsoft.com/office/officeart/2005/8/layout/vList3"/>
    <dgm:cxn modelId="{641C75BD-D9E3-4E18-A64A-D14FC7814A7D}" type="presOf" srcId="{3C549571-2901-4F3A-BEA8-B60A2F567691}" destId="{BA7ACC25-8612-435F-BF5D-8EC436BBD455}" srcOrd="0" destOrd="0" presId="urn:microsoft.com/office/officeart/2005/8/layout/vList3"/>
    <dgm:cxn modelId="{AAB11396-019C-44F1-B08D-E896F47DBA47}" type="presParOf" srcId="{F830CBCB-87E4-42B8-AB83-9C0759B4B0FA}" destId="{4077F1D3-0659-4AD4-A3C5-66DA2072E480}" srcOrd="0" destOrd="0" presId="urn:microsoft.com/office/officeart/2005/8/layout/vList3"/>
    <dgm:cxn modelId="{BA169B18-E1F4-443B-9656-2BA70FF449DA}" type="presParOf" srcId="{4077F1D3-0659-4AD4-A3C5-66DA2072E480}" destId="{DF651B04-7DA9-4433-9896-BE8E08E12E9D}" srcOrd="0" destOrd="0" presId="urn:microsoft.com/office/officeart/2005/8/layout/vList3"/>
    <dgm:cxn modelId="{63D1EC88-2827-48D2-A7DA-1F23D266396F}" type="presParOf" srcId="{4077F1D3-0659-4AD4-A3C5-66DA2072E480}" destId="{5B0D445A-5C4E-4B73-9290-537C4D2022F1}" srcOrd="1" destOrd="0" presId="urn:microsoft.com/office/officeart/2005/8/layout/vList3"/>
    <dgm:cxn modelId="{1D1EE12A-CF34-49C8-B9DF-FE15DB105E4C}" type="presParOf" srcId="{F830CBCB-87E4-42B8-AB83-9C0759B4B0FA}" destId="{CD8D83E8-0EC0-41CD-9DB8-7520A2CA85B9}" srcOrd="1" destOrd="0" presId="urn:microsoft.com/office/officeart/2005/8/layout/vList3"/>
    <dgm:cxn modelId="{39EB44A2-287F-4472-B7C1-BDC192785781}" type="presParOf" srcId="{F830CBCB-87E4-42B8-AB83-9C0759B4B0FA}" destId="{B0D26F3B-7A04-40C9-8874-7414C64EE552}" srcOrd="2" destOrd="0" presId="urn:microsoft.com/office/officeart/2005/8/layout/vList3"/>
    <dgm:cxn modelId="{2D854FDB-65F4-43D6-B440-1B90D709F82E}" type="presParOf" srcId="{B0D26F3B-7A04-40C9-8874-7414C64EE552}" destId="{F544684E-85EE-4E9A-9A59-E5BBF1992B18}" srcOrd="0" destOrd="0" presId="urn:microsoft.com/office/officeart/2005/8/layout/vList3"/>
    <dgm:cxn modelId="{1B9BD498-BFFE-4DE9-9428-38461E754D6F}" type="presParOf" srcId="{B0D26F3B-7A04-40C9-8874-7414C64EE552}" destId="{106B414E-71A1-4251-9836-B88BECFC637F}" srcOrd="1" destOrd="0" presId="urn:microsoft.com/office/officeart/2005/8/layout/vList3"/>
    <dgm:cxn modelId="{2CB68A82-03B2-4423-ACB0-0B45E2ED9045}" type="presParOf" srcId="{F830CBCB-87E4-42B8-AB83-9C0759B4B0FA}" destId="{9463DA70-54FE-4DED-BEB5-2574CE0067CC}" srcOrd="3" destOrd="0" presId="urn:microsoft.com/office/officeart/2005/8/layout/vList3"/>
    <dgm:cxn modelId="{4202AEF1-45AD-4E97-87E8-7DBFCB46BBD9}" type="presParOf" srcId="{F830CBCB-87E4-42B8-AB83-9C0759B4B0FA}" destId="{7B090C5F-6EF2-40EC-9C44-8E43865FEB64}" srcOrd="4" destOrd="0" presId="urn:microsoft.com/office/officeart/2005/8/layout/vList3"/>
    <dgm:cxn modelId="{E2ACC176-C533-4C2D-8088-72E390CEA0B7}" type="presParOf" srcId="{7B090C5F-6EF2-40EC-9C44-8E43865FEB64}" destId="{A16A8F23-4554-4227-BC48-4D708BB3625B}" srcOrd="0" destOrd="0" presId="urn:microsoft.com/office/officeart/2005/8/layout/vList3"/>
    <dgm:cxn modelId="{10F8CA01-F839-4870-8C55-4A92E33CCDE5}" type="presParOf" srcId="{7B090C5F-6EF2-40EC-9C44-8E43865FEB64}" destId="{1B66C427-5416-4C07-B607-078DBD343249}" srcOrd="1" destOrd="0" presId="urn:microsoft.com/office/officeart/2005/8/layout/vList3"/>
    <dgm:cxn modelId="{2D712751-6C60-49F5-8BB3-F6F94AB8607C}" type="presParOf" srcId="{F830CBCB-87E4-42B8-AB83-9C0759B4B0FA}" destId="{D821D56F-C2A2-4486-8A1D-5FEE769E7EE0}" srcOrd="5" destOrd="0" presId="urn:microsoft.com/office/officeart/2005/8/layout/vList3"/>
    <dgm:cxn modelId="{DE62AE75-185D-45B3-8860-28F2034E6D83}" type="presParOf" srcId="{F830CBCB-87E4-42B8-AB83-9C0759B4B0FA}" destId="{E0CE3671-7331-4FFE-BE3D-0CB403F52642}" srcOrd="6" destOrd="0" presId="urn:microsoft.com/office/officeart/2005/8/layout/vList3"/>
    <dgm:cxn modelId="{117F8A1D-A48A-4036-AD20-C3B2BB0750B2}" type="presParOf" srcId="{E0CE3671-7331-4FFE-BE3D-0CB403F52642}" destId="{CF35B6C0-FD4E-444F-8426-B94C4A0C8A50}" srcOrd="0" destOrd="0" presId="urn:microsoft.com/office/officeart/2005/8/layout/vList3"/>
    <dgm:cxn modelId="{F5516109-6452-4FCB-B706-5909710BF1CB}" type="presParOf" srcId="{E0CE3671-7331-4FFE-BE3D-0CB403F52642}" destId="{BA7ACC25-8612-435F-BF5D-8EC436BBD455}" srcOrd="1" destOrd="0" presId="urn:microsoft.com/office/officeart/2005/8/layout/vList3"/>
    <dgm:cxn modelId="{D5B300A8-D93B-4BCB-B10A-C1EFBE26DA61}" type="presParOf" srcId="{F830CBCB-87E4-42B8-AB83-9C0759B4B0FA}" destId="{9A7B4282-C77B-4BE4-911A-4E041751606C}" srcOrd="7" destOrd="0" presId="urn:microsoft.com/office/officeart/2005/8/layout/vList3"/>
    <dgm:cxn modelId="{63773D61-2BDC-4404-A686-40DEDC97CDC9}" type="presParOf" srcId="{F830CBCB-87E4-42B8-AB83-9C0759B4B0FA}" destId="{9EDA6984-0884-4D41-BD83-885967EA70D3}" srcOrd="8" destOrd="0" presId="urn:microsoft.com/office/officeart/2005/8/layout/vList3"/>
    <dgm:cxn modelId="{2E6A9031-4E37-4D45-B296-634664837819}" type="presParOf" srcId="{9EDA6984-0884-4D41-BD83-885967EA70D3}" destId="{C276DCE3-A00A-4958-A175-346E942F6B88}" srcOrd="0" destOrd="0" presId="urn:microsoft.com/office/officeart/2005/8/layout/vList3"/>
    <dgm:cxn modelId="{C97B0676-5030-4CE2-89BF-058594D6756B}" type="presParOf" srcId="{9EDA6984-0884-4D41-BD83-885967EA70D3}" destId="{6F319667-BFFC-43EB-905F-6F0EE40E82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62C4F8A-F437-4BF8-A5C0-29A94D4E3395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505A56C8-4666-4A10-A286-3267D8C9C3A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Martha Lucia Pabón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Subdirectora de Fortalecimiento Institucional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>
              <a:hlinkClick xmlns:r="http://schemas.openxmlformats.org/officeDocument/2006/relationships" r:id="rId1"/>
            </a:rPr>
            <a:t>mpabon@mineducacion.gov.co</a:t>
          </a:r>
          <a:endParaRPr lang="es-CO" sz="16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2222800 ext. 2230 </a:t>
          </a:r>
          <a:endParaRPr lang="es-CO" sz="1600" dirty="0"/>
        </a:p>
      </dgm:t>
    </dgm:pt>
    <dgm:pt modelId="{B31E8BB2-9E6F-43BA-A2B8-8BE128FED520}" type="parTrans" cxnId="{7786E7D3-A8FF-4577-8AD5-DD4FC66B201E}">
      <dgm:prSet/>
      <dgm:spPr/>
      <dgm:t>
        <a:bodyPr/>
        <a:lstStyle/>
        <a:p>
          <a:endParaRPr lang="es-CO"/>
        </a:p>
      </dgm:t>
    </dgm:pt>
    <dgm:pt modelId="{D7F353D9-A9BA-4FA4-9294-C253E4AD1477}" type="sibTrans" cxnId="{7786E7D3-A8FF-4577-8AD5-DD4FC66B201E}">
      <dgm:prSet/>
      <dgm:spPr/>
      <dgm:t>
        <a:bodyPr/>
        <a:lstStyle/>
        <a:p>
          <a:endParaRPr lang="es-CO"/>
        </a:p>
      </dgm:t>
    </dgm:pt>
    <dgm:pt modelId="{713FE692-3B94-4114-96FB-E34C4450ACC6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1600" b="1" dirty="0" smtClean="0"/>
            <a:t>Lina María Hernández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Estructuras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>
              <a:hlinkClick xmlns:r="http://schemas.openxmlformats.org/officeDocument/2006/relationships" r:id="rId1"/>
            </a:rPr>
            <a:t>Lhernandez@contratista.mineducacion.gov.co</a:t>
          </a:r>
          <a:endParaRPr lang="es-CO" sz="16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CO" sz="1600" dirty="0" smtClean="0"/>
            <a:t>2222800 ext. 2011</a:t>
          </a:r>
          <a:endParaRPr lang="es-CO" sz="1600" dirty="0"/>
        </a:p>
      </dgm:t>
    </dgm:pt>
    <dgm:pt modelId="{FCE6BE22-4596-449D-9564-D03B7404036D}" type="parTrans" cxnId="{633DFC7B-40AF-4DE3-947A-7D551AACBAAA}">
      <dgm:prSet/>
      <dgm:spPr/>
      <dgm:t>
        <a:bodyPr/>
        <a:lstStyle/>
        <a:p>
          <a:endParaRPr lang="es-CO"/>
        </a:p>
      </dgm:t>
    </dgm:pt>
    <dgm:pt modelId="{2A3029C6-BFA7-4105-9957-0F482AFB5765}" type="sibTrans" cxnId="{633DFC7B-40AF-4DE3-947A-7D551AACBAAA}">
      <dgm:prSet/>
      <dgm:spPr/>
      <dgm:t>
        <a:bodyPr/>
        <a:lstStyle/>
        <a:p>
          <a:endParaRPr lang="es-CO"/>
        </a:p>
      </dgm:t>
    </dgm:pt>
    <dgm:pt modelId="{F830CBCB-87E4-42B8-AB83-9C0759B4B0FA}" type="pres">
      <dgm:prSet presAssocID="{B62C4F8A-F437-4BF8-A5C0-29A94D4E3395}" presName="linearFlow" presStyleCnt="0">
        <dgm:presLayoutVars>
          <dgm:dir/>
          <dgm:resizeHandles val="exact"/>
        </dgm:presLayoutVars>
      </dgm:prSet>
      <dgm:spPr/>
    </dgm:pt>
    <dgm:pt modelId="{4077F1D3-0659-4AD4-A3C5-66DA2072E480}" type="pres">
      <dgm:prSet presAssocID="{505A56C8-4666-4A10-A286-3267D8C9C3AE}" presName="composite" presStyleCnt="0"/>
      <dgm:spPr/>
    </dgm:pt>
    <dgm:pt modelId="{DF651B04-7DA9-4433-9896-BE8E08E12E9D}" type="pres">
      <dgm:prSet presAssocID="{505A56C8-4666-4A10-A286-3267D8C9C3AE}" presName="imgShp" presStyleLbl="fgImgPlace1" presStyleIdx="0" presStyleCnt="2"/>
      <dgm:spPr/>
    </dgm:pt>
    <dgm:pt modelId="{5B0D445A-5C4E-4B73-9290-537C4D2022F1}" type="pres">
      <dgm:prSet presAssocID="{505A56C8-4666-4A10-A286-3267D8C9C3A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8D83E8-0EC0-41CD-9DB8-7520A2CA85B9}" type="pres">
      <dgm:prSet presAssocID="{D7F353D9-A9BA-4FA4-9294-C253E4AD1477}" presName="spacing" presStyleCnt="0"/>
      <dgm:spPr/>
    </dgm:pt>
    <dgm:pt modelId="{B0D26F3B-7A04-40C9-8874-7414C64EE552}" type="pres">
      <dgm:prSet presAssocID="{713FE692-3B94-4114-96FB-E34C4450ACC6}" presName="composite" presStyleCnt="0"/>
      <dgm:spPr/>
    </dgm:pt>
    <dgm:pt modelId="{F544684E-85EE-4E9A-9A59-E5BBF1992B18}" type="pres">
      <dgm:prSet presAssocID="{713FE692-3B94-4114-96FB-E34C4450ACC6}" presName="imgShp" presStyleLbl="fgImgPlace1" presStyleIdx="1" presStyleCnt="2" custLinFactNeighborX="-1976" custLinFactNeighborY="39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06B414E-71A1-4251-9836-B88BECFC637F}" type="pres">
      <dgm:prSet presAssocID="{713FE692-3B94-4114-96FB-E34C4450ACC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786E7D3-A8FF-4577-8AD5-DD4FC66B201E}" srcId="{B62C4F8A-F437-4BF8-A5C0-29A94D4E3395}" destId="{505A56C8-4666-4A10-A286-3267D8C9C3AE}" srcOrd="0" destOrd="0" parTransId="{B31E8BB2-9E6F-43BA-A2B8-8BE128FED520}" sibTransId="{D7F353D9-A9BA-4FA4-9294-C253E4AD1477}"/>
    <dgm:cxn modelId="{2A4615F7-4885-436C-9791-82415580E0E4}" type="presOf" srcId="{B62C4F8A-F437-4BF8-A5C0-29A94D4E3395}" destId="{F830CBCB-87E4-42B8-AB83-9C0759B4B0FA}" srcOrd="0" destOrd="0" presId="urn:microsoft.com/office/officeart/2005/8/layout/vList3"/>
    <dgm:cxn modelId="{2088FA5E-BDEB-47E6-81A3-E78F3DBE581B}" type="presOf" srcId="{505A56C8-4666-4A10-A286-3267D8C9C3AE}" destId="{5B0D445A-5C4E-4B73-9290-537C4D2022F1}" srcOrd="0" destOrd="0" presId="urn:microsoft.com/office/officeart/2005/8/layout/vList3"/>
    <dgm:cxn modelId="{633DFC7B-40AF-4DE3-947A-7D551AACBAAA}" srcId="{B62C4F8A-F437-4BF8-A5C0-29A94D4E3395}" destId="{713FE692-3B94-4114-96FB-E34C4450ACC6}" srcOrd="1" destOrd="0" parTransId="{FCE6BE22-4596-449D-9564-D03B7404036D}" sibTransId="{2A3029C6-BFA7-4105-9957-0F482AFB5765}"/>
    <dgm:cxn modelId="{75F2CC18-8113-4BC6-B31F-6BB8CACB04D3}" type="presOf" srcId="{713FE692-3B94-4114-96FB-E34C4450ACC6}" destId="{106B414E-71A1-4251-9836-B88BECFC637F}" srcOrd="0" destOrd="0" presId="urn:microsoft.com/office/officeart/2005/8/layout/vList3"/>
    <dgm:cxn modelId="{B8AE697D-A4C7-46DD-870E-33EEA92814B8}" type="presParOf" srcId="{F830CBCB-87E4-42B8-AB83-9C0759B4B0FA}" destId="{4077F1D3-0659-4AD4-A3C5-66DA2072E480}" srcOrd="0" destOrd="0" presId="urn:microsoft.com/office/officeart/2005/8/layout/vList3"/>
    <dgm:cxn modelId="{761D93B8-4CBE-4E0E-9EC3-3CD207783987}" type="presParOf" srcId="{4077F1D3-0659-4AD4-A3C5-66DA2072E480}" destId="{DF651B04-7DA9-4433-9896-BE8E08E12E9D}" srcOrd="0" destOrd="0" presId="urn:microsoft.com/office/officeart/2005/8/layout/vList3"/>
    <dgm:cxn modelId="{4DA8EDD0-67C6-42FD-BFC6-9F9DF2A5E1D4}" type="presParOf" srcId="{4077F1D3-0659-4AD4-A3C5-66DA2072E480}" destId="{5B0D445A-5C4E-4B73-9290-537C4D2022F1}" srcOrd="1" destOrd="0" presId="urn:microsoft.com/office/officeart/2005/8/layout/vList3"/>
    <dgm:cxn modelId="{DC48A23D-BA60-476E-8ADF-9B4648D8E79D}" type="presParOf" srcId="{F830CBCB-87E4-42B8-AB83-9C0759B4B0FA}" destId="{CD8D83E8-0EC0-41CD-9DB8-7520A2CA85B9}" srcOrd="1" destOrd="0" presId="urn:microsoft.com/office/officeart/2005/8/layout/vList3"/>
    <dgm:cxn modelId="{76CA5F7D-0159-4E1F-856E-4B8A2CF2D413}" type="presParOf" srcId="{F830CBCB-87E4-42B8-AB83-9C0759B4B0FA}" destId="{B0D26F3B-7A04-40C9-8874-7414C64EE552}" srcOrd="2" destOrd="0" presId="urn:microsoft.com/office/officeart/2005/8/layout/vList3"/>
    <dgm:cxn modelId="{37A180B8-B022-4DE3-98AA-D40459968D01}" type="presParOf" srcId="{B0D26F3B-7A04-40C9-8874-7414C64EE552}" destId="{F544684E-85EE-4E9A-9A59-E5BBF1992B18}" srcOrd="0" destOrd="0" presId="urn:microsoft.com/office/officeart/2005/8/layout/vList3"/>
    <dgm:cxn modelId="{FF9C995B-C424-47E1-9053-619669C8F0A6}" type="presParOf" srcId="{B0D26F3B-7A04-40C9-8874-7414C64EE552}" destId="{106B414E-71A1-4251-9836-B88BECFC63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C2C91-5A76-4226-97DE-8512BA226CB3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28C15266-A973-47D3-86C6-784BFC690583}">
      <dgm:prSet phldrT="[Texto]" custT="1"/>
      <dgm:spPr/>
      <dgm:t>
        <a:bodyPr/>
        <a:lstStyle/>
        <a:p>
          <a:r>
            <a:rPr lang="es-CO" sz="1800" b="1" dirty="0" smtClean="0"/>
            <a:t>Procesos</a:t>
          </a:r>
          <a:endParaRPr lang="es-CO" sz="1800" b="1" dirty="0"/>
        </a:p>
      </dgm:t>
    </dgm:pt>
    <dgm:pt modelId="{BDD3E632-CE91-4691-B6DF-B93D7304140A}" type="parTrans" cxnId="{6A901D9D-C981-45B3-BFFD-1E8B9DBC93AC}">
      <dgm:prSet/>
      <dgm:spPr/>
      <dgm:t>
        <a:bodyPr/>
        <a:lstStyle/>
        <a:p>
          <a:endParaRPr lang="es-CO" sz="2000"/>
        </a:p>
      </dgm:t>
    </dgm:pt>
    <dgm:pt modelId="{EA61A30B-1DE9-41B2-AE23-DD830E3A540B}" type="sibTrans" cxnId="{6A901D9D-C981-45B3-BFFD-1E8B9DBC93AC}">
      <dgm:prSet/>
      <dgm:spPr/>
      <dgm:t>
        <a:bodyPr/>
        <a:lstStyle/>
        <a:p>
          <a:endParaRPr lang="es-CO" sz="2000"/>
        </a:p>
      </dgm:t>
    </dgm:pt>
    <dgm:pt modelId="{A4264978-0F9F-4F07-94E3-66ECD1568A04}">
      <dgm:prSet phldrT="[Texto]" custT="1"/>
      <dgm:spPr/>
      <dgm:t>
        <a:bodyPr/>
        <a:lstStyle/>
        <a:p>
          <a:r>
            <a:rPr lang="es-CO" sz="1200" b="1" dirty="0" smtClean="0"/>
            <a:t>Sistemas de información</a:t>
          </a:r>
          <a:endParaRPr lang="es-CO" sz="1200" b="1" dirty="0"/>
        </a:p>
      </dgm:t>
    </dgm:pt>
    <dgm:pt modelId="{93F6C94B-04D8-4E3C-A3B3-57840C609DA5}" type="parTrans" cxnId="{F1261BC5-1698-4438-82FF-F92B2215C1D3}">
      <dgm:prSet/>
      <dgm:spPr/>
      <dgm:t>
        <a:bodyPr/>
        <a:lstStyle/>
        <a:p>
          <a:endParaRPr lang="es-CO" sz="2000"/>
        </a:p>
      </dgm:t>
    </dgm:pt>
    <dgm:pt modelId="{63265F33-C3C8-4D71-86C2-FE8DC4523CB7}" type="sibTrans" cxnId="{F1261BC5-1698-4438-82FF-F92B2215C1D3}">
      <dgm:prSet/>
      <dgm:spPr/>
      <dgm:t>
        <a:bodyPr/>
        <a:lstStyle/>
        <a:p>
          <a:endParaRPr lang="es-CO" sz="2000"/>
        </a:p>
      </dgm:t>
    </dgm:pt>
    <dgm:pt modelId="{EB7F0897-DB37-4F9A-9212-7DA854C3EA2E}">
      <dgm:prSet phldrT="[Texto]" custT="1"/>
      <dgm:spPr/>
      <dgm:t>
        <a:bodyPr/>
        <a:lstStyle/>
        <a:p>
          <a:r>
            <a:rPr lang="es-CO" sz="1400" b="1" dirty="0" smtClean="0"/>
            <a:t>Estructura </a:t>
          </a:r>
          <a:endParaRPr lang="es-CO" sz="1400" b="1" dirty="0"/>
        </a:p>
      </dgm:t>
    </dgm:pt>
    <dgm:pt modelId="{0DC6D854-A910-4276-AC37-C53BE4D422C9}" type="parTrans" cxnId="{A1B8C085-C800-4CF0-916C-1D7BC7EFD5B0}">
      <dgm:prSet/>
      <dgm:spPr/>
      <dgm:t>
        <a:bodyPr/>
        <a:lstStyle/>
        <a:p>
          <a:endParaRPr lang="es-CO" sz="2000"/>
        </a:p>
      </dgm:t>
    </dgm:pt>
    <dgm:pt modelId="{B8F7CE60-AEB5-432A-A6F2-105A1A0A7AA1}" type="sibTrans" cxnId="{A1B8C085-C800-4CF0-916C-1D7BC7EFD5B0}">
      <dgm:prSet/>
      <dgm:spPr/>
      <dgm:t>
        <a:bodyPr/>
        <a:lstStyle/>
        <a:p>
          <a:endParaRPr lang="es-CO" sz="2000"/>
        </a:p>
      </dgm:t>
    </dgm:pt>
    <dgm:pt modelId="{5CAF8EA8-DA1F-42DF-B33F-D3BECAEB8D95}" type="pres">
      <dgm:prSet presAssocID="{564C2C91-5A76-4226-97DE-8512BA226C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EB8A2AF-AE9C-4F71-8E03-9E2ECE97686A}" type="pres">
      <dgm:prSet presAssocID="{28C15266-A973-47D3-86C6-784BFC69058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B1C921-441F-4A96-BC30-061FC9F1DD2C}" type="pres">
      <dgm:prSet presAssocID="{28C15266-A973-47D3-86C6-784BFC690583}" presName="gear1srcNode" presStyleLbl="node1" presStyleIdx="0" presStyleCnt="3"/>
      <dgm:spPr/>
      <dgm:t>
        <a:bodyPr/>
        <a:lstStyle/>
        <a:p>
          <a:endParaRPr lang="es-CO"/>
        </a:p>
      </dgm:t>
    </dgm:pt>
    <dgm:pt modelId="{1DFF190D-F09C-4ADB-B598-BFAD26EA2C93}" type="pres">
      <dgm:prSet presAssocID="{28C15266-A973-47D3-86C6-784BFC690583}" presName="gear1dstNode" presStyleLbl="node1" presStyleIdx="0" presStyleCnt="3"/>
      <dgm:spPr/>
      <dgm:t>
        <a:bodyPr/>
        <a:lstStyle/>
        <a:p>
          <a:endParaRPr lang="es-CO"/>
        </a:p>
      </dgm:t>
    </dgm:pt>
    <dgm:pt modelId="{6467C7D5-D4E2-4C6F-A0CD-BF60ED566889}" type="pres">
      <dgm:prSet presAssocID="{A4264978-0F9F-4F07-94E3-66ECD1568A04}" presName="gear2" presStyleLbl="node1" presStyleIdx="1" presStyleCnt="3" custScaleX="99496" custScaleY="9317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A095CA8-F096-4B2C-B964-CA9EA7B65D1B}" type="pres">
      <dgm:prSet presAssocID="{A4264978-0F9F-4F07-94E3-66ECD1568A04}" presName="gear2srcNode" presStyleLbl="node1" presStyleIdx="1" presStyleCnt="3"/>
      <dgm:spPr/>
      <dgm:t>
        <a:bodyPr/>
        <a:lstStyle/>
        <a:p>
          <a:endParaRPr lang="es-CO"/>
        </a:p>
      </dgm:t>
    </dgm:pt>
    <dgm:pt modelId="{4E790DF3-A911-4620-98E6-C82C8F488ACE}" type="pres">
      <dgm:prSet presAssocID="{A4264978-0F9F-4F07-94E3-66ECD1568A04}" presName="gear2dstNode" presStyleLbl="node1" presStyleIdx="1" presStyleCnt="3"/>
      <dgm:spPr/>
      <dgm:t>
        <a:bodyPr/>
        <a:lstStyle/>
        <a:p>
          <a:endParaRPr lang="es-CO"/>
        </a:p>
      </dgm:t>
    </dgm:pt>
    <dgm:pt modelId="{C30B92B7-0860-4AFD-8E70-35CD689B7C93}" type="pres">
      <dgm:prSet presAssocID="{EB7F0897-DB37-4F9A-9212-7DA854C3EA2E}" presName="gear3" presStyleLbl="node1" presStyleIdx="2" presStyleCnt="3"/>
      <dgm:spPr/>
      <dgm:t>
        <a:bodyPr/>
        <a:lstStyle/>
        <a:p>
          <a:endParaRPr lang="es-CO"/>
        </a:p>
      </dgm:t>
    </dgm:pt>
    <dgm:pt modelId="{BA9B00C8-7033-47C5-936E-BD9185638524}" type="pres">
      <dgm:prSet presAssocID="{EB7F0897-DB37-4F9A-9212-7DA854C3EA2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61D30E-9BE8-4412-980A-92426941987E}" type="pres">
      <dgm:prSet presAssocID="{EB7F0897-DB37-4F9A-9212-7DA854C3EA2E}" presName="gear3srcNode" presStyleLbl="node1" presStyleIdx="2" presStyleCnt="3"/>
      <dgm:spPr/>
      <dgm:t>
        <a:bodyPr/>
        <a:lstStyle/>
        <a:p>
          <a:endParaRPr lang="es-CO"/>
        </a:p>
      </dgm:t>
    </dgm:pt>
    <dgm:pt modelId="{0F16E62E-B22D-4EA6-AB44-328200F85F8C}" type="pres">
      <dgm:prSet presAssocID="{EB7F0897-DB37-4F9A-9212-7DA854C3EA2E}" presName="gear3dstNode" presStyleLbl="node1" presStyleIdx="2" presStyleCnt="3"/>
      <dgm:spPr/>
      <dgm:t>
        <a:bodyPr/>
        <a:lstStyle/>
        <a:p>
          <a:endParaRPr lang="es-CO"/>
        </a:p>
      </dgm:t>
    </dgm:pt>
    <dgm:pt modelId="{8BF783F1-B24F-48B8-9A5E-5854E3EB9446}" type="pres">
      <dgm:prSet presAssocID="{EA61A30B-1DE9-41B2-AE23-DD830E3A540B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76D516C0-2ED3-4104-B0A8-8DCE06D888A4}" type="pres">
      <dgm:prSet presAssocID="{63265F33-C3C8-4D71-86C2-FE8DC4523CB7}" presName="connector2" presStyleLbl="sibTrans2D1" presStyleIdx="1" presStyleCnt="3"/>
      <dgm:spPr/>
      <dgm:t>
        <a:bodyPr/>
        <a:lstStyle/>
        <a:p>
          <a:endParaRPr lang="es-CO"/>
        </a:p>
      </dgm:t>
    </dgm:pt>
    <dgm:pt modelId="{38795C20-4916-45DB-8482-FD3B16D3E0E0}" type="pres">
      <dgm:prSet presAssocID="{B8F7CE60-AEB5-432A-A6F2-105A1A0A7AA1}" presName="connector3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D57D29D3-7BA2-4B27-9743-6ABFD087A898}" type="presOf" srcId="{28C15266-A973-47D3-86C6-784BFC690583}" destId="{1DFF190D-F09C-4ADB-B598-BFAD26EA2C93}" srcOrd="2" destOrd="0" presId="urn:microsoft.com/office/officeart/2005/8/layout/gear1"/>
    <dgm:cxn modelId="{F1261BC5-1698-4438-82FF-F92B2215C1D3}" srcId="{564C2C91-5A76-4226-97DE-8512BA226CB3}" destId="{A4264978-0F9F-4F07-94E3-66ECD1568A04}" srcOrd="1" destOrd="0" parTransId="{93F6C94B-04D8-4E3C-A3B3-57840C609DA5}" sibTransId="{63265F33-C3C8-4D71-86C2-FE8DC4523CB7}"/>
    <dgm:cxn modelId="{A68DB510-CA8C-44E3-B333-D0339686D9A5}" type="presOf" srcId="{63265F33-C3C8-4D71-86C2-FE8DC4523CB7}" destId="{76D516C0-2ED3-4104-B0A8-8DCE06D888A4}" srcOrd="0" destOrd="0" presId="urn:microsoft.com/office/officeart/2005/8/layout/gear1"/>
    <dgm:cxn modelId="{6AEF8122-3FE5-4636-AAF6-6AC9E1D2389D}" type="presOf" srcId="{EB7F0897-DB37-4F9A-9212-7DA854C3EA2E}" destId="{BA9B00C8-7033-47C5-936E-BD9185638524}" srcOrd="1" destOrd="0" presId="urn:microsoft.com/office/officeart/2005/8/layout/gear1"/>
    <dgm:cxn modelId="{A1B8C085-C800-4CF0-916C-1D7BC7EFD5B0}" srcId="{564C2C91-5A76-4226-97DE-8512BA226CB3}" destId="{EB7F0897-DB37-4F9A-9212-7DA854C3EA2E}" srcOrd="2" destOrd="0" parTransId="{0DC6D854-A910-4276-AC37-C53BE4D422C9}" sibTransId="{B8F7CE60-AEB5-432A-A6F2-105A1A0A7AA1}"/>
    <dgm:cxn modelId="{C9116F64-DB80-4C00-B49B-B1E84592058F}" type="presOf" srcId="{EA61A30B-1DE9-41B2-AE23-DD830E3A540B}" destId="{8BF783F1-B24F-48B8-9A5E-5854E3EB9446}" srcOrd="0" destOrd="0" presId="urn:microsoft.com/office/officeart/2005/8/layout/gear1"/>
    <dgm:cxn modelId="{6C8E8D7E-9D1D-4CA7-8D57-B1F64CA3DC18}" type="presOf" srcId="{564C2C91-5A76-4226-97DE-8512BA226CB3}" destId="{5CAF8EA8-DA1F-42DF-B33F-D3BECAEB8D95}" srcOrd="0" destOrd="0" presId="urn:microsoft.com/office/officeart/2005/8/layout/gear1"/>
    <dgm:cxn modelId="{70E4C360-A4C7-44DD-A9F0-CEA25F79A5F1}" type="presOf" srcId="{A4264978-0F9F-4F07-94E3-66ECD1568A04}" destId="{6467C7D5-D4E2-4C6F-A0CD-BF60ED566889}" srcOrd="0" destOrd="0" presId="urn:microsoft.com/office/officeart/2005/8/layout/gear1"/>
    <dgm:cxn modelId="{5DE392C7-3AFF-455B-9A7A-06ECEBE7D489}" type="presOf" srcId="{28C15266-A973-47D3-86C6-784BFC690583}" destId="{8EB8A2AF-AE9C-4F71-8E03-9E2ECE97686A}" srcOrd="0" destOrd="0" presId="urn:microsoft.com/office/officeart/2005/8/layout/gear1"/>
    <dgm:cxn modelId="{12828B3D-46E1-4EA2-9B17-A6B53EA73CA3}" type="presOf" srcId="{EB7F0897-DB37-4F9A-9212-7DA854C3EA2E}" destId="{C30B92B7-0860-4AFD-8E70-35CD689B7C93}" srcOrd="0" destOrd="0" presId="urn:microsoft.com/office/officeart/2005/8/layout/gear1"/>
    <dgm:cxn modelId="{4F9C06B4-3598-4731-9286-466D1CFC07B9}" type="presOf" srcId="{28C15266-A973-47D3-86C6-784BFC690583}" destId="{99B1C921-441F-4A96-BC30-061FC9F1DD2C}" srcOrd="1" destOrd="0" presId="urn:microsoft.com/office/officeart/2005/8/layout/gear1"/>
    <dgm:cxn modelId="{7EDE1EA9-2869-4308-8360-C7CB968775B9}" type="presOf" srcId="{EB7F0897-DB37-4F9A-9212-7DA854C3EA2E}" destId="{0F16E62E-B22D-4EA6-AB44-328200F85F8C}" srcOrd="3" destOrd="0" presId="urn:microsoft.com/office/officeart/2005/8/layout/gear1"/>
    <dgm:cxn modelId="{55D40383-6FEB-46BF-A03E-F449EB4E4C8E}" type="presOf" srcId="{A4264978-0F9F-4F07-94E3-66ECD1568A04}" destId="{EA095CA8-F096-4B2C-B964-CA9EA7B65D1B}" srcOrd="1" destOrd="0" presId="urn:microsoft.com/office/officeart/2005/8/layout/gear1"/>
    <dgm:cxn modelId="{3D49461C-9438-4EDD-8377-8DE6EA1A8598}" type="presOf" srcId="{EB7F0897-DB37-4F9A-9212-7DA854C3EA2E}" destId="{4561D30E-9BE8-4412-980A-92426941987E}" srcOrd="2" destOrd="0" presId="urn:microsoft.com/office/officeart/2005/8/layout/gear1"/>
    <dgm:cxn modelId="{6738E870-24CA-4ABA-B429-18EF0805F94A}" type="presOf" srcId="{B8F7CE60-AEB5-432A-A6F2-105A1A0A7AA1}" destId="{38795C20-4916-45DB-8482-FD3B16D3E0E0}" srcOrd="0" destOrd="0" presId="urn:microsoft.com/office/officeart/2005/8/layout/gear1"/>
    <dgm:cxn modelId="{D723F7B0-0F75-4229-9B81-1399A4D6FA39}" type="presOf" srcId="{A4264978-0F9F-4F07-94E3-66ECD1568A04}" destId="{4E790DF3-A911-4620-98E6-C82C8F488ACE}" srcOrd="2" destOrd="0" presId="urn:microsoft.com/office/officeart/2005/8/layout/gear1"/>
    <dgm:cxn modelId="{6A901D9D-C981-45B3-BFFD-1E8B9DBC93AC}" srcId="{564C2C91-5A76-4226-97DE-8512BA226CB3}" destId="{28C15266-A973-47D3-86C6-784BFC690583}" srcOrd="0" destOrd="0" parTransId="{BDD3E632-CE91-4691-B6DF-B93D7304140A}" sibTransId="{EA61A30B-1DE9-41B2-AE23-DD830E3A540B}"/>
    <dgm:cxn modelId="{1FA86EC2-F7C4-4662-8DE4-D98525B22C8E}" type="presParOf" srcId="{5CAF8EA8-DA1F-42DF-B33F-D3BECAEB8D95}" destId="{8EB8A2AF-AE9C-4F71-8E03-9E2ECE97686A}" srcOrd="0" destOrd="0" presId="urn:microsoft.com/office/officeart/2005/8/layout/gear1"/>
    <dgm:cxn modelId="{E86E4F54-6861-44E5-AB93-AC48A90937BF}" type="presParOf" srcId="{5CAF8EA8-DA1F-42DF-B33F-D3BECAEB8D95}" destId="{99B1C921-441F-4A96-BC30-061FC9F1DD2C}" srcOrd="1" destOrd="0" presId="urn:microsoft.com/office/officeart/2005/8/layout/gear1"/>
    <dgm:cxn modelId="{18A387CD-0102-4924-94E1-10E920A7648B}" type="presParOf" srcId="{5CAF8EA8-DA1F-42DF-B33F-D3BECAEB8D95}" destId="{1DFF190D-F09C-4ADB-B598-BFAD26EA2C93}" srcOrd="2" destOrd="0" presId="urn:microsoft.com/office/officeart/2005/8/layout/gear1"/>
    <dgm:cxn modelId="{F5A79582-CB66-4144-8D60-4CFE550E2148}" type="presParOf" srcId="{5CAF8EA8-DA1F-42DF-B33F-D3BECAEB8D95}" destId="{6467C7D5-D4E2-4C6F-A0CD-BF60ED566889}" srcOrd="3" destOrd="0" presId="urn:microsoft.com/office/officeart/2005/8/layout/gear1"/>
    <dgm:cxn modelId="{5D5DBDF0-2DD2-4D4A-B4B6-F4E054B7DAC9}" type="presParOf" srcId="{5CAF8EA8-DA1F-42DF-B33F-D3BECAEB8D95}" destId="{EA095CA8-F096-4B2C-B964-CA9EA7B65D1B}" srcOrd="4" destOrd="0" presId="urn:microsoft.com/office/officeart/2005/8/layout/gear1"/>
    <dgm:cxn modelId="{9BE9858B-626B-45C5-9841-13EAE25375EF}" type="presParOf" srcId="{5CAF8EA8-DA1F-42DF-B33F-D3BECAEB8D95}" destId="{4E790DF3-A911-4620-98E6-C82C8F488ACE}" srcOrd="5" destOrd="0" presId="urn:microsoft.com/office/officeart/2005/8/layout/gear1"/>
    <dgm:cxn modelId="{7F1B334D-F885-496C-A5FD-1830E26C3EDB}" type="presParOf" srcId="{5CAF8EA8-DA1F-42DF-B33F-D3BECAEB8D95}" destId="{C30B92B7-0860-4AFD-8E70-35CD689B7C93}" srcOrd="6" destOrd="0" presId="urn:microsoft.com/office/officeart/2005/8/layout/gear1"/>
    <dgm:cxn modelId="{8D1B83C3-6336-4DB6-8B82-57B53FE60836}" type="presParOf" srcId="{5CAF8EA8-DA1F-42DF-B33F-D3BECAEB8D95}" destId="{BA9B00C8-7033-47C5-936E-BD9185638524}" srcOrd="7" destOrd="0" presId="urn:microsoft.com/office/officeart/2005/8/layout/gear1"/>
    <dgm:cxn modelId="{2A9E419D-4B8C-4DF0-AC3D-4298FE59BE5B}" type="presParOf" srcId="{5CAF8EA8-DA1F-42DF-B33F-D3BECAEB8D95}" destId="{4561D30E-9BE8-4412-980A-92426941987E}" srcOrd="8" destOrd="0" presId="urn:microsoft.com/office/officeart/2005/8/layout/gear1"/>
    <dgm:cxn modelId="{2C96F517-C918-48ED-A94B-F0FFAEC4F237}" type="presParOf" srcId="{5CAF8EA8-DA1F-42DF-B33F-D3BECAEB8D95}" destId="{0F16E62E-B22D-4EA6-AB44-328200F85F8C}" srcOrd="9" destOrd="0" presId="urn:microsoft.com/office/officeart/2005/8/layout/gear1"/>
    <dgm:cxn modelId="{1182ACEC-A847-4F50-B87B-7D092A6A41D5}" type="presParOf" srcId="{5CAF8EA8-DA1F-42DF-B33F-D3BECAEB8D95}" destId="{8BF783F1-B24F-48B8-9A5E-5854E3EB9446}" srcOrd="10" destOrd="0" presId="urn:microsoft.com/office/officeart/2005/8/layout/gear1"/>
    <dgm:cxn modelId="{50C7915E-428A-4971-9BF8-0EEF722BF257}" type="presParOf" srcId="{5CAF8EA8-DA1F-42DF-B33F-D3BECAEB8D95}" destId="{76D516C0-2ED3-4104-B0A8-8DCE06D888A4}" srcOrd="11" destOrd="0" presId="urn:microsoft.com/office/officeart/2005/8/layout/gear1"/>
    <dgm:cxn modelId="{FC26DF18-60FA-4613-B07E-D266390BC5F6}" type="presParOf" srcId="{5CAF8EA8-DA1F-42DF-B33F-D3BECAEB8D95}" destId="{38795C20-4916-45DB-8482-FD3B16D3E0E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FA39B3-D079-4F97-983A-1DFED166D4EE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231315C1-35D0-4040-8D2A-55BC80BBD56E}">
      <dgm:prSet phldrT="[Texto]" custT="1"/>
      <dgm:spPr/>
      <dgm:t>
        <a:bodyPr/>
        <a:lstStyle/>
        <a:p>
          <a:r>
            <a:rPr lang="es-CO" sz="1400" dirty="0" smtClean="0"/>
            <a:t>Sistemas de Información </a:t>
          </a:r>
          <a:endParaRPr lang="es-CO" sz="1400" dirty="0"/>
        </a:p>
      </dgm:t>
    </dgm:pt>
    <dgm:pt modelId="{DB057294-C2F8-43E7-9E93-458D457C1FB5}" type="parTrans" cxnId="{A93D7FCA-FC38-4310-8E01-CB4768B72717}">
      <dgm:prSet/>
      <dgm:spPr/>
      <dgm:t>
        <a:bodyPr/>
        <a:lstStyle/>
        <a:p>
          <a:endParaRPr lang="es-CO"/>
        </a:p>
      </dgm:t>
    </dgm:pt>
    <dgm:pt modelId="{56A5448D-AC4C-48DF-84F1-94B7DA7348C8}" type="sibTrans" cxnId="{A93D7FCA-FC38-4310-8E01-CB4768B72717}">
      <dgm:prSet/>
      <dgm:spPr/>
      <dgm:t>
        <a:bodyPr/>
        <a:lstStyle/>
        <a:p>
          <a:endParaRPr lang="es-CO"/>
        </a:p>
      </dgm:t>
    </dgm:pt>
    <dgm:pt modelId="{73F5E11B-634C-486A-B40A-75CB95DD181A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CO" sz="1400" dirty="0" smtClean="0"/>
            <a:t>Procesos</a:t>
          </a:r>
          <a:endParaRPr lang="es-CO" sz="1400" dirty="0"/>
        </a:p>
      </dgm:t>
    </dgm:pt>
    <dgm:pt modelId="{D5934B84-6417-41F7-866F-5466980C44A0}" type="parTrans" cxnId="{6892DD28-5893-49BD-8F97-ECE497EA3246}">
      <dgm:prSet/>
      <dgm:spPr/>
      <dgm:t>
        <a:bodyPr/>
        <a:lstStyle/>
        <a:p>
          <a:endParaRPr lang="es-CO"/>
        </a:p>
      </dgm:t>
    </dgm:pt>
    <dgm:pt modelId="{448E59A3-6CF5-40F6-B96B-34459091BC07}" type="sibTrans" cxnId="{6892DD28-5893-49BD-8F97-ECE497EA3246}">
      <dgm:prSet/>
      <dgm:spPr/>
      <dgm:t>
        <a:bodyPr/>
        <a:lstStyle/>
        <a:p>
          <a:endParaRPr lang="es-CO"/>
        </a:p>
      </dgm:t>
    </dgm:pt>
    <dgm:pt modelId="{20098722-47C3-44FE-889F-B5443438C954}">
      <dgm:prSet phldrT="[Texto]" custT="1"/>
      <dgm:spPr/>
      <dgm:t>
        <a:bodyPr/>
        <a:lstStyle/>
        <a:p>
          <a:r>
            <a:rPr lang="es-CO" sz="1400" dirty="0" smtClean="0"/>
            <a:t>Estructura</a:t>
          </a:r>
          <a:endParaRPr lang="es-CO" sz="1400" dirty="0"/>
        </a:p>
      </dgm:t>
    </dgm:pt>
    <dgm:pt modelId="{C3E04E27-1837-43BE-AE5F-4C8E413DC2A3}" type="parTrans" cxnId="{F358FE61-35A2-498C-BAD6-029733AD857C}">
      <dgm:prSet/>
      <dgm:spPr/>
      <dgm:t>
        <a:bodyPr/>
        <a:lstStyle/>
        <a:p>
          <a:endParaRPr lang="es-CO"/>
        </a:p>
      </dgm:t>
    </dgm:pt>
    <dgm:pt modelId="{E0A08795-1A5A-47E8-B7E7-3326EE0FCBBF}" type="sibTrans" cxnId="{F358FE61-35A2-498C-BAD6-029733AD857C}">
      <dgm:prSet/>
      <dgm:spPr/>
      <dgm:t>
        <a:bodyPr/>
        <a:lstStyle/>
        <a:p>
          <a:endParaRPr lang="es-CO"/>
        </a:p>
      </dgm:t>
    </dgm:pt>
    <dgm:pt modelId="{0A169646-A025-40FF-80D4-1CA1FE91E5BB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CO" sz="2000" b="1" dirty="0" smtClean="0">
              <a:solidFill>
                <a:schemeClr val="bg1"/>
              </a:solidFill>
            </a:rPr>
            <a:t>Fortalecimiento Organizacional </a:t>
          </a:r>
        </a:p>
      </dgm:t>
    </dgm:pt>
    <dgm:pt modelId="{10762DB0-014E-42B6-8A5D-B756E7234625}" type="sibTrans" cxnId="{1A2F9597-3ACA-41EE-BCA7-BC10AC429ADB}">
      <dgm:prSet/>
      <dgm:spPr/>
      <dgm:t>
        <a:bodyPr/>
        <a:lstStyle/>
        <a:p>
          <a:endParaRPr lang="es-CO"/>
        </a:p>
      </dgm:t>
    </dgm:pt>
    <dgm:pt modelId="{C53DE06E-527D-490B-9507-D8F29B1DA720}" type="parTrans" cxnId="{1A2F9597-3ACA-41EE-BCA7-BC10AC429ADB}">
      <dgm:prSet/>
      <dgm:spPr/>
      <dgm:t>
        <a:bodyPr/>
        <a:lstStyle/>
        <a:p>
          <a:endParaRPr lang="es-CO"/>
        </a:p>
      </dgm:t>
    </dgm:pt>
    <dgm:pt modelId="{436D39EE-994B-44FD-A8BC-98062925FE5A}" type="pres">
      <dgm:prSet presAssocID="{C8FA39B3-D079-4F97-983A-1DFED166D4E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9F2B417-5C71-48DF-B52A-471F3C80E11C}" type="pres">
      <dgm:prSet presAssocID="{C8FA39B3-D079-4F97-983A-1DFED166D4EE}" presName="ellipse" presStyleLbl="trBgShp" presStyleIdx="0" presStyleCnt="1"/>
      <dgm:spPr/>
    </dgm:pt>
    <dgm:pt modelId="{AFA24031-F52E-442E-B405-8D56AEE8C4FE}" type="pres">
      <dgm:prSet presAssocID="{C8FA39B3-D079-4F97-983A-1DFED166D4EE}" presName="arrow1" presStyleLbl="fgShp" presStyleIdx="0" presStyleCnt="1"/>
      <dgm:spPr>
        <a:noFill/>
      </dgm:spPr>
      <dgm:t>
        <a:bodyPr/>
        <a:lstStyle/>
        <a:p>
          <a:endParaRPr lang="es-CO"/>
        </a:p>
      </dgm:t>
    </dgm:pt>
    <dgm:pt modelId="{E68740D3-EF12-4D4A-9519-F7A70C633DCB}" type="pres">
      <dgm:prSet presAssocID="{C8FA39B3-D079-4F97-983A-1DFED166D4EE}" presName="rectangle" presStyleLbl="revTx" presStyleIdx="0" presStyleCnt="1" custScaleX="128744" custScaleY="249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A0DEAE-51BE-4226-AA70-95D689766B27}" type="pres">
      <dgm:prSet presAssocID="{73F5E11B-634C-486A-B40A-75CB95DD18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0F87F6-28E7-4D5A-A7CF-0201AAD2351A}" type="pres">
      <dgm:prSet presAssocID="{20098722-47C3-44FE-889F-B5443438C95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4EB43F3-CF27-402D-A7FF-0ABE80ED4C97}" type="pres">
      <dgm:prSet presAssocID="{0A169646-A025-40FF-80D4-1CA1FE91E5BB}" presName="item3" presStyleLbl="node1" presStyleIdx="2" presStyleCnt="3" custScaleX="122490" custScaleY="112702" custLinFactNeighborX="126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BC8667-430F-4437-9A5F-E161CEEDD0DF}" type="pres">
      <dgm:prSet presAssocID="{C8FA39B3-D079-4F97-983A-1DFED166D4EE}" presName="funnel" presStyleLbl="trAlignAcc1" presStyleIdx="0" presStyleCnt="1"/>
      <dgm:spPr/>
    </dgm:pt>
  </dgm:ptLst>
  <dgm:cxnLst>
    <dgm:cxn modelId="{A93D7FCA-FC38-4310-8E01-CB4768B72717}" srcId="{C8FA39B3-D079-4F97-983A-1DFED166D4EE}" destId="{231315C1-35D0-4040-8D2A-55BC80BBD56E}" srcOrd="0" destOrd="0" parTransId="{DB057294-C2F8-43E7-9E93-458D457C1FB5}" sibTransId="{56A5448D-AC4C-48DF-84F1-94B7DA7348C8}"/>
    <dgm:cxn modelId="{4F9ED6D7-B22B-4C62-9B21-C8938DDE294F}" type="presOf" srcId="{231315C1-35D0-4040-8D2A-55BC80BBD56E}" destId="{24EB43F3-CF27-402D-A7FF-0ABE80ED4C97}" srcOrd="0" destOrd="0" presId="urn:microsoft.com/office/officeart/2005/8/layout/funnel1"/>
    <dgm:cxn modelId="{1A2F9597-3ACA-41EE-BCA7-BC10AC429ADB}" srcId="{C8FA39B3-D079-4F97-983A-1DFED166D4EE}" destId="{0A169646-A025-40FF-80D4-1CA1FE91E5BB}" srcOrd="3" destOrd="0" parTransId="{C53DE06E-527D-490B-9507-D8F29B1DA720}" sibTransId="{10762DB0-014E-42B6-8A5D-B756E7234625}"/>
    <dgm:cxn modelId="{EBF1238A-0F42-4CEF-800A-72F82CC61589}" type="presOf" srcId="{0A169646-A025-40FF-80D4-1CA1FE91E5BB}" destId="{E68740D3-EF12-4D4A-9519-F7A70C633DCB}" srcOrd="0" destOrd="0" presId="urn:microsoft.com/office/officeart/2005/8/layout/funnel1"/>
    <dgm:cxn modelId="{F358FE61-35A2-498C-BAD6-029733AD857C}" srcId="{C8FA39B3-D079-4F97-983A-1DFED166D4EE}" destId="{20098722-47C3-44FE-889F-B5443438C954}" srcOrd="2" destOrd="0" parTransId="{C3E04E27-1837-43BE-AE5F-4C8E413DC2A3}" sibTransId="{E0A08795-1A5A-47E8-B7E7-3326EE0FCBBF}"/>
    <dgm:cxn modelId="{57033CDC-82E2-45CE-9656-CD8143AD5882}" type="presOf" srcId="{C8FA39B3-D079-4F97-983A-1DFED166D4EE}" destId="{436D39EE-994B-44FD-A8BC-98062925FE5A}" srcOrd="0" destOrd="0" presId="urn:microsoft.com/office/officeart/2005/8/layout/funnel1"/>
    <dgm:cxn modelId="{3AEA0675-6A5F-4FC3-8925-7FD0F5F78011}" type="presOf" srcId="{20098722-47C3-44FE-889F-B5443438C954}" destId="{BFA0DEAE-51BE-4226-AA70-95D689766B27}" srcOrd="0" destOrd="0" presId="urn:microsoft.com/office/officeart/2005/8/layout/funnel1"/>
    <dgm:cxn modelId="{6892DD28-5893-49BD-8F97-ECE497EA3246}" srcId="{C8FA39B3-D079-4F97-983A-1DFED166D4EE}" destId="{73F5E11B-634C-486A-B40A-75CB95DD181A}" srcOrd="1" destOrd="0" parTransId="{D5934B84-6417-41F7-866F-5466980C44A0}" sibTransId="{448E59A3-6CF5-40F6-B96B-34459091BC07}"/>
    <dgm:cxn modelId="{1B8F3484-B2B6-47D6-8660-2136113D7A5E}" type="presOf" srcId="{73F5E11B-634C-486A-B40A-75CB95DD181A}" destId="{E70F87F6-28E7-4D5A-A7CF-0201AAD2351A}" srcOrd="0" destOrd="0" presId="urn:microsoft.com/office/officeart/2005/8/layout/funnel1"/>
    <dgm:cxn modelId="{7983E440-0069-47A5-B961-44D55315D0EE}" type="presParOf" srcId="{436D39EE-994B-44FD-A8BC-98062925FE5A}" destId="{09F2B417-5C71-48DF-B52A-471F3C80E11C}" srcOrd="0" destOrd="0" presId="urn:microsoft.com/office/officeart/2005/8/layout/funnel1"/>
    <dgm:cxn modelId="{D4F1EB35-8CE4-4D67-A64F-687A6D1E2322}" type="presParOf" srcId="{436D39EE-994B-44FD-A8BC-98062925FE5A}" destId="{AFA24031-F52E-442E-B405-8D56AEE8C4FE}" srcOrd="1" destOrd="0" presId="urn:microsoft.com/office/officeart/2005/8/layout/funnel1"/>
    <dgm:cxn modelId="{DB06EAD9-63B3-4C9A-854C-8E812E3FD538}" type="presParOf" srcId="{436D39EE-994B-44FD-A8BC-98062925FE5A}" destId="{E68740D3-EF12-4D4A-9519-F7A70C633DCB}" srcOrd="2" destOrd="0" presId="urn:microsoft.com/office/officeart/2005/8/layout/funnel1"/>
    <dgm:cxn modelId="{5BACBF10-50E2-4AC5-A335-A3DE6F777438}" type="presParOf" srcId="{436D39EE-994B-44FD-A8BC-98062925FE5A}" destId="{BFA0DEAE-51BE-4226-AA70-95D689766B27}" srcOrd="3" destOrd="0" presId="urn:microsoft.com/office/officeart/2005/8/layout/funnel1"/>
    <dgm:cxn modelId="{C4992480-B2F5-438D-8456-C4E905A8E6A8}" type="presParOf" srcId="{436D39EE-994B-44FD-A8BC-98062925FE5A}" destId="{E70F87F6-28E7-4D5A-A7CF-0201AAD2351A}" srcOrd="4" destOrd="0" presId="urn:microsoft.com/office/officeart/2005/8/layout/funnel1"/>
    <dgm:cxn modelId="{26D8DAAE-4B34-4C98-9C69-C08CD26E48C0}" type="presParOf" srcId="{436D39EE-994B-44FD-A8BC-98062925FE5A}" destId="{24EB43F3-CF27-402D-A7FF-0ABE80ED4C97}" srcOrd="5" destOrd="0" presId="urn:microsoft.com/office/officeart/2005/8/layout/funnel1"/>
    <dgm:cxn modelId="{BA509955-B553-4C17-B82E-DE70893BA8E3}" type="presParOf" srcId="{436D39EE-994B-44FD-A8BC-98062925FE5A}" destId="{31BC8667-430F-4437-9A5F-E161CEEDD0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55BFB9-3AB1-4B16-AAC1-A4B3B4A209F0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189D83-CB69-4BC6-BE0B-1604CA2B9B5F}">
      <dgm:prSet phldrT="[Texto]" custT="1"/>
      <dgm:spPr/>
      <dgm:t>
        <a:bodyPr/>
        <a:lstStyle/>
        <a:p>
          <a:r>
            <a:rPr lang="es-CO" sz="2400" dirty="0" smtClean="0"/>
            <a:t>2004</a:t>
          </a:r>
          <a:endParaRPr lang="es-CO" sz="2400" dirty="0"/>
        </a:p>
      </dgm:t>
    </dgm:pt>
    <dgm:pt modelId="{A4BAA3E9-6C6E-4786-865C-835517119BE8}" type="parTrans" cxnId="{F44F3948-4268-46CC-A9DC-A6C588C93708}">
      <dgm:prSet/>
      <dgm:spPr/>
      <dgm:t>
        <a:bodyPr/>
        <a:lstStyle/>
        <a:p>
          <a:endParaRPr lang="es-CO"/>
        </a:p>
      </dgm:t>
    </dgm:pt>
    <dgm:pt modelId="{0E87BAE6-E492-466F-8E7D-5430D6D094FC}" type="sibTrans" cxnId="{F44F3948-4268-46CC-A9DC-A6C588C93708}">
      <dgm:prSet/>
      <dgm:spPr/>
      <dgm:t>
        <a:bodyPr/>
        <a:lstStyle/>
        <a:p>
          <a:endParaRPr lang="es-CO"/>
        </a:p>
      </dgm:t>
    </dgm:pt>
    <dgm:pt modelId="{DCF7C252-6CED-44F3-A9E6-F10C0DAB3714}">
      <dgm:prSet phldrT="[Texto]" custT="1"/>
      <dgm:spPr/>
      <dgm:t>
        <a:bodyPr/>
        <a:lstStyle/>
        <a:p>
          <a:r>
            <a:rPr lang="es-CO" sz="1200" dirty="0" smtClean="0"/>
            <a:t>Areas de oportunidad en SI, recursos, modelos de operación.</a:t>
          </a:r>
          <a:endParaRPr lang="es-CO" sz="1200" dirty="0"/>
        </a:p>
      </dgm:t>
    </dgm:pt>
    <dgm:pt modelId="{71A4A51D-6F6F-470A-8A96-E7088EF10B8C}" type="parTrans" cxnId="{200FF13B-0CFB-44ED-995C-1FAC645A48B2}">
      <dgm:prSet/>
      <dgm:spPr/>
      <dgm:t>
        <a:bodyPr/>
        <a:lstStyle/>
        <a:p>
          <a:endParaRPr lang="es-CO"/>
        </a:p>
      </dgm:t>
    </dgm:pt>
    <dgm:pt modelId="{E87E1F68-489F-4E54-9CC7-552015CE5486}" type="sibTrans" cxnId="{200FF13B-0CFB-44ED-995C-1FAC645A48B2}">
      <dgm:prSet/>
      <dgm:spPr/>
      <dgm:t>
        <a:bodyPr/>
        <a:lstStyle/>
        <a:p>
          <a:endParaRPr lang="es-CO"/>
        </a:p>
      </dgm:t>
    </dgm:pt>
    <dgm:pt modelId="{17D734D9-62A3-4EFB-8105-00364BF2BD37}">
      <dgm:prSet phldrT="[Texto]" custT="1"/>
      <dgm:spPr/>
      <dgm:t>
        <a:bodyPr/>
        <a:lstStyle/>
        <a:p>
          <a:r>
            <a:rPr lang="es-CO" sz="1200" dirty="0" smtClean="0"/>
            <a:t>Diseño e implementación de procesos – mapa de procesos .</a:t>
          </a:r>
          <a:endParaRPr lang="es-CO" sz="1200" dirty="0"/>
        </a:p>
      </dgm:t>
    </dgm:pt>
    <dgm:pt modelId="{2EA43AC9-59AF-4236-9CC1-CC1C6AA57FA8}" type="parTrans" cxnId="{940861C1-05FD-40F4-8FE3-6B29295FD7BC}">
      <dgm:prSet/>
      <dgm:spPr/>
      <dgm:t>
        <a:bodyPr/>
        <a:lstStyle/>
        <a:p>
          <a:endParaRPr lang="es-CO"/>
        </a:p>
      </dgm:t>
    </dgm:pt>
    <dgm:pt modelId="{9E1849CC-FB9C-4156-BFA2-435B0825F702}" type="sibTrans" cxnId="{940861C1-05FD-40F4-8FE3-6B29295FD7BC}">
      <dgm:prSet/>
      <dgm:spPr/>
      <dgm:t>
        <a:bodyPr/>
        <a:lstStyle/>
        <a:p>
          <a:endParaRPr lang="es-CO"/>
        </a:p>
      </dgm:t>
    </dgm:pt>
    <dgm:pt modelId="{DE2F0C6B-4AF7-47CA-BC2D-2B6A7E0DF4D6}">
      <dgm:prSet phldrT="[Texto]"/>
      <dgm:spPr/>
      <dgm:t>
        <a:bodyPr/>
        <a:lstStyle/>
        <a:p>
          <a:r>
            <a:rPr lang="es-CO" dirty="0" smtClean="0"/>
            <a:t>Certificación de procesos a 46 SE - 2009.</a:t>
          </a:r>
          <a:endParaRPr lang="es-CO" dirty="0"/>
        </a:p>
      </dgm:t>
    </dgm:pt>
    <dgm:pt modelId="{991C1E19-699D-46C2-8EC0-82961A8DEEEC}" type="parTrans" cxnId="{0E82E7C4-333D-4753-97D2-441DFE587407}">
      <dgm:prSet/>
      <dgm:spPr/>
      <dgm:t>
        <a:bodyPr/>
        <a:lstStyle/>
        <a:p>
          <a:endParaRPr lang="es-CO"/>
        </a:p>
      </dgm:t>
    </dgm:pt>
    <dgm:pt modelId="{1A5C17A2-7612-496B-854A-2846287ADEE9}" type="sibTrans" cxnId="{0E82E7C4-333D-4753-97D2-441DFE587407}">
      <dgm:prSet/>
      <dgm:spPr/>
      <dgm:t>
        <a:bodyPr/>
        <a:lstStyle/>
        <a:p>
          <a:endParaRPr lang="es-CO"/>
        </a:p>
      </dgm:t>
    </dgm:pt>
    <dgm:pt modelId="{0E70633B-F1D7-4910-8CFF-3B622C0DCD30}">
      <dgm:prSet phldrT="[Texto]"/>
      <dgm:spPr/>
      <dgm:t>
        <a:bodyPr/>
        <a:lstStyle/>
        <a:p>
          <a:r>
            <a:rPr lang="es-CO" dirty="0" smtClean="0"/>
            <a:t>Certificación  de procesos a 74 SE- 2011.</a:t>
          </a:r>
          <a:endParaRPr lang="es-CO" dirty="0"/>
        </a:p>
      </dgm:t>
    </dgm:pt>
    <dgm:pt modelId="{D51B71EF-676A-4C78-BD5A-1C972302CD41}" type="parTrans" cxnId="{42015856-C06C-418A-8E6A-921E4ACA8F82}">
      <dgm:prSet/>
      <dgm:spPr/>
      <dgm:t>
        <a:bodyPr/>
        <a:lstStyle/>
        <a:p>
          <a:endParaRPr lang="es-CO"/>
        </a:p>
      </dgm:t>
    </dgm:pt>
    <dgm:pt modelId="{14A41B72-74BD-4D56-BEEC-46084FF8E3C7}" type="sibTrans" cxnId="{42015856-C06C-418A-8E6A-921E4ACA8F82}">
      <dgm:prSet/>
      <dgm:spPr/>
      <dgm:t>
        <a:bodyPr/>
        <a:lstStyle/>
        <a:p>
          <a:endParaRPr lang="es-CO"/>
        </a:p>
      </dgm:t>
    </dgm:pt>
    <dgm:pt modelId="{BF58E60C-A2FC-4396-9719-55911FE0CC6B}">
      <dgm:prSet phldrT="[Texto]"/>
      <dgm:spPr/>
      <dgm:t>
        <a:bodyPr/>
        <a:lstStyle/>
        <a:p>
          <a:r>
            <a:rPr lang="es-CO" dirty="0" smtClean="0"/>
            <a:t>Formación de servidores de  SE.</a:t>
          </a:r>
          <a:endParaRPr lang="es-CO" dirty="0"/>
        </a:p>
      </dgm:t>
    </dgm:pt>
    <dgm:pt modelId="{81C42FA6-7AAC-4911-8314-0214A08099B4}" type="parTrans" cxnId="{11FC69F9-E9EA-4B44-BD92-F2EB5D7594AE}">
      <dgm:prSet/>
      <dgm:spPr/>
      <dgm:t>
        <a:bodyPr/>
        <a:lstStyle/>
        <a:p>
          <a:endParaRPr lang="es-CO"/>
        </a:p>
      </dgm:t>
    </dgm:pt>
    <dgm:pt modelId="{06BFE844-40F2-4323-8047-0F32409AB253}" type="sibTrans" cxnId="{11FC69F9-E9EA-4B44-BD92-F2EB5D7594AE}">
      <dgm:prSet/>
      <dgm:spPr/>
      <dgm:t>
        <a:bodyPr/>
        <a:lstStyle/>
        <a:p>
          <a:endParaRPr lang="es-CO"/>
        </a:p>
      </dgm:t>
    </dgm:pt>
    <dgm:pt modelId="{3BA5ADDC-7951-476A-916C-D613F4DC3F3E}">
      <dgm:prSet phldrT="[Texto]"/>
      <dgm:spPr/>
      <dgm:t>
        <a:bodyPr/>
        <a:lstStyle/>
        <a:p>
          <a:r>
            <a:rPr lang="es-CO" dirty="0" smtClean="0"/>
            <a:t>2007-2011</a:t>
          </a:r>
          <a:endParaRPr lang="es-CO" dirty="0"/>
        </a:p>
      </dgm:t>
    </dgm:pt>
    <dgm:pt modelId="{7CD3BA63-BD38-44BE-A2EA-A21D984A2164}" type="parTrans" cxnId="{C9C462EC-B1C2-49A5-81DE-9036C66EBB5E}">
      <dgm:prSet/>
      <dgm:spPr/>
      <dgm:t>
        <a:bodyPr/>
        <a:lstStyle/>
        <a:p>
          <a:endParaRPr lang="es-CO"/>
        </a:p>
      </dgm:t>
    </dgm:pt>
    <dgm:pt modelId="{3A7D4A8D-C376-4BD9-B9DA-01CE73302E9C}" type="sibTrans" cxnId="{C9C462EC-B1C2-49A5-81DE-9036C66EBB5E}">
      <dgm:prSet/>
      <dgm:spPr/>
      <dgm:t>
        <a:bodyPr/>
        <a:lstStyle/>
        <a:p>
          <a:endParaRPr lang="es-CO"/>
        </a:p>
      </dgm:t>
    </dgm:pt>
    <dgm:pt modelId="{D79FBCBA-271B-46E4-B9B1-6F93A8B41F94}">
      <dgm:prSet phldrT="[Texto]"/>
      <dgm:spPr/>
      <dgm:t>
        <a:bodyPr/>
        <a:lstStyle/>
        <a:p>
          <a:r>
            <a:rPr lang="es-CO" dirty="0" smtClean="0"/>
            <a:t>2012-2013</a:t>
          </a:r>
          <a:endParaRPr lang="es-CO" dirty="0"/>
        </a:p>
      </dgm:t>
    </dgm:pt>
    <dgm:pt modelId="{36573123-D9A0-4BE3-BB72-9EA35FC93E70}" type="parTrans" cxnId="{1365FCC2-722F-4805-AC0E-0BC6D60BBC6C}">
      <dgm:prSet/>
      <dgm:spPr/>
      <dgm:t>
        <a:bodyPr/>
        <a:lstStyle/>
        <a:p>
          <a:endParaRPr lang="es-CO"/>
        </a:p>
      </dgm:t>
    </dgm:pt>
    <dgm:pt modelId="{F11DC46E-D6D6-4A86-8ABE-5DB2869B4DEA}" type="sibTrans" cxnId="{1365FCC2-722F-4805-AC0E-0BC6D60BBC6C}">
      <dgm:prSet/>
      <dgm:spPr/>
      <dgm:t>
        <a:bodyPr/>
        <a:lstStyle/>
        <a:p>
          <a:endParaRPr lang="es-CO"/>
        </a:p>
      </dgm:t>
    </dgm:pt>
    <dgm:pt modelId="{299CD23A-7108-4CC8-BA81-AA55B50194C5}">
      <dgm:prSet phldrT="[Texto]"/>
      <dgm:spPr/>
      <dgm:t>
        <a:bodyPr/>
        <a:lstStyle/>
        <a:p>
          <a:r>
            <a:rPr lang="es-CO" dirty="0" smtClean="0"/>
            <a:t>Acompañamiento presencial y asistencia técnica</a:t>
          </a:r>
          <a:endParaRPr lang="es-CO" dirty="0"/>
        </a:p>
      </dgm:t>
    </dgm:pt>
    <dgm:pt modelId="{54AD1127-E115-47C1-9E09-F3AE156B1112}" type="parTrans" cxnId="{E0B19E8B-8F08-48D6-BC77-872B61EC8853}">
      <dgm:prSet/>
      <dgm:spPr/>
      <dgm:t>
        <a:bodyPr/>
        <a:lstStyle/>
        <a:p>
          <a:endParaRPr lang="es-CO"/>
        </a:p>
      </dgm:t>
    </dgm:pt>
    <dgm:pt modelId="{42F985C3-3D2A-4BF1-9BE4-4E707D0047E0}" type="sibTrans" cxnId="{E0B19E8B-8F08-48D6-BC77-872B61EC8853}">
      <dgm:prSet/>
      <dgm:spPr/>
      <dgm:t>
        <a:bodyPr/>
        <a:lstStyle/>
        <a:p>
          <a:endParaRPr lang="es-CO"/>
        </a:p>
      </dgm:t>
    </dgm:pt>
    <dgm:pt modelId="{26B7C305-AAAF-4BB3-B214-4F2799D4D1CE}">
      <dgm:prSet/>
      <dgm:spPr/>
      <dgm:t>
        <a:bodyPr/>
        <a:lstStyle/>
        <a:p>
          <a:r>
            <a:rPr lang="es-CO" dirty="0" smtClean="0"/>
            <a:t>Certificación e implementación de Procesos</a:t>
          </a:r>
          <a:endParaRPr lang="es-CO" dirty="0"/>
        </a:p>
      </dgm:t>
    </dgm:pt>
    <dgm:pt modelId="{378361F3-3F19-4017-8AD5-C0E8673F2E82}" type="parTrans" cxnId="{7EACEAFA-94B4-464D-9E3A-A879213EE69B}">
      <dgm:prSet/>
      <dgm:spPr/>
      <dgm:t>
        <a:bodyPr/>
        <a:lstStyle/>
        <a:p>
          <a:endParaRPr lang="es-CO"/>
        </a:p>
      </dgm:t>
    </dgm:pt>
    <dgm:pt modelId="{8565F946-A0DF-458C-A427-2E943F08D3E6}" type="sibTrans" cxnId="{7EACEAFA-94B4-464D-9E3A-A879213EE69B}">
      <dgm:prSet/>
      <dgm:spPr/>
      <dgm:t>
        <a:bodyPr/>
        <a:lstStyle/>
        <a:p>
          <a:endParaRPr lang="es-CO"/>
        </a:p>
      </dgm:t>
    </dgm:pt>
    <dgm:pt modelId="{AAC7EBEB-0DCE-405E-8312-EB2518B8456B}">
      <dgm:prSet/>
      <dgm:spPr/>
      <dgm:t>
        <a:bodyPr/>
        <a:lstStyle/>
        <a:p>
          <a:r>
            <a:rPr lang="es-CO" dirty="0" smtClean="0"/>
            <a:t>Actualización de Referentes</a:t>
          </a:r>
          <a:endParaRPr lang="es-CO" dirty="0"/>
        </a:p>
      </dgm:t>
    </dgm:pt>
    <dgm:pt modelId="{3C9847A6-1723-466B-8DB3-0D1ED700F16B}" type="parTrans" cxnId="{AE6D1771-75B9-473D-9EC9-BA383CD18AA7}">
      <dgm:prSet/>
      <dgm:spPr/>
      <dgm:t>
        <a:bodyPr/>
        <a:lstStyle/>
        <a:p>
          <a:endParaRPr lang="es-CO"/>
        </a:p>
      </dgm:t>
    </dgm:pt>
    <dgm:pt modelId="{D3B6BDA4-A344-45D0-B9E3-8CFB63C00BC5}" type="sibTrans" cxnId="{AE6D1771-75B9-473D-9EC9-BA383CD18AA7}">
      <dgm:prSet/>
      <dgm:spPr/>
      <dgm:t>
        <a:bodyPr/>
        <a:lstStyle/>
        <a:p>
          <a:endParaRPr lang="es-CO"/>
        </a:p>
      </dgm:t>
    </dgm:pt>
    <dgm:pt modelId="{7ED750FE-35B0-47F2-8C6A-9ED9148460A1}" type="pres">
      <dgm:prSet presAssocID="{3255BFB9-3AB1-4B16-AAC1-A4B3B4A209F0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EBD212C2-5E8C-4F9B-963A-F9242A50E71E}" type="pres">
      <dgm:prSet presAssocID="{84189D83-CB69-4BC6-BE0B-1604CA2B9B5F}" presName="parComposite" presStyleCnt="0"/>
      <dgm:spPr/>
    </dgm:pt>
    <dgm:pt modelId="{69471F09-C404-41DE-8AC2-8129264EEC21}" type="pres">
      <dgm:prSet presAssocID="{84189D83-CB69-4BC6-BE0B-1604CA2B9B5F}" presName="parBigCircle" presStyleLbl="node0" presStyleIdx="0" presStyleCnt="3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40523193-5330-4CCD-ADEC-D3DE0390F1FF}" type="pres">
      <dgm:prSet presAssocID="{84189D83-CB69-4BC6-BE0B-1604CA2B9B5F}" presName="parTx" presStyleLbl="revTx" presStyleIdx="0" presStyleCnt="19"/>
      <dgm:spPr/>
      <dgm:t>
        <a:bodyPr/>
        <a:lstStyle/>
        <a:p>
          <a:endParaRPr lang="es-CO"/>
        </a:p>
      </dgm:t>
    </dgm:pt>
    <dgm:pt modelId="{8AC52C5B-7436-4589-8167-73341F143BEE}" type="pres">
      <dgm:prSet presAssocID="{84189D83-CB69-4BC6-BE0B-1604CA2B9B5F}" presName="bSpace" presStyleCnt="0"/>
      <dgm:spPr/>
    </dgm:pt>
    <dgm:pt modelId="{57CC1EBB-7C35-4446-AEE9-3FD40162152A}" type="pres">
      <dgm:prSet presAssocID="{84189D83-CB69-4BC6-BE0B-1604CA2B9B5F}" presName="parBackupNorm" presStyleCnt="0"/>
      <dgm:spPr/>
    </dgm:pt>
    <dgm:pt modelId="{1D12652C-60CD-49D0-B3D7-8FCE0B1329E7}" type="pres">
      <dgm:prSet presAssocID="{0E87BAE6-E492-466F-8E7D-5430D6D094FC}" presName="parSpace" presStyleCnt="0"/>
      <dgm:spPr/>
    </dgm:pt>
    <dgm:pt modelId="{B1DE6505-E5A2-47CE-B74A-773531AFB246}" type="pres">
      <dgm:prSet presAssocID="{DCF7C252-6CED-44F3-A9E6-F10C0DAB3714}" presName="desBackupLeftNorm" presStyleCnt="0"/>
      <dgm:spPr/>
    </dgm:pt>
    <dgm:pt modelId="{2CA4FF65-4396-4003-9149-0A51E7A7C0E0}" type="pres">
      <dgm:prSet presAssocID="{DCF7C252-6CED-44F3-A9E6-F10C0DAB3714}" presName="desComposite" presStyleCnt="0"/>
      <dgm:spPr/>
    </dgm:pt>
    <dgm:pt modelId="{B41F92B2-E9B8-4BBA-8C0F-EFA4391D4972}" type="pres">
      <dgm:prSet presAssocID="{DCF7C252-6CED-44F3-A9E6-F10C0DAB3714}" presName="desCircle" presStyleLbl="node1" presStyleIdx="0" presStyleCnt="8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2AACE0FA-E43B-466A-AB95-3ABC0AE3A255}" type="pres">
      <dgm:prSet presAssocID="{DCF7C252-6CED-44F3-A9E6-F10C0DAB3714}" presName="chTx" presStyleLbl="revTx" presStyleIdx="1" presStyleCnt="19" custLinFactNeighborX="2526" custLinFactNeighborY="2396"/>
      <dgm:spPr/>
      <dgm:t>
        <a:bodyPr/>
        <a:lstStyle/>
        <a:p>
          <a:endParaRPr lang="es-CO"/>
        </a:p>
      </dgm:t>
    </dgm:pt>
    <dgm:pt modelId="{BEE94B3D-6ED0-41B8-A745-D9BECC26732D}" type="pres">
      <dgm:prSet presAssocID="{DCF7C252-6CED-44F3-A9E6-F10C0DAB3714}" presName="desTx" presStyleLbl="revTx" presStyleIdx="2" presStyleCnt="19">
        <dgm:presLayoutVars>
          <dgm:bulletEnabled val="1"/>
        </dgm:presLayoutVars>
      </dgm:prSet>
      <dgm:spPr/>
    </dgm:pt>
    <dgm:pt modelId="{42D6E795-9D42-4DD0-91F2-3B7BFCA5971D}" type="pres">
      <dgm:prSet presAssocID="{DCF7C252-6CED-44F3-A9E6-F10C0DAB3714}" presName="desBackupRightNorm" presStyleCnt="0"/>
      <dgm:spPr/>
    </dgm:pt>
    <dgm:pt modelId="{662686B1-9B90-4B31-A981-7091C41F02F3}" type="pres">
      <dgm:prSet presAssocID="{E87E1F68-489F-4E54-9CC7-552015CE5486}" presName="desSpace" presStyleCnt="0"/>
      <dgm:spPr/>
    </dgm:pt>
    <dgm:pt modelId="{7E269EE3-A70A-404D-9557-CCD780BC1FB7}" type="pres">
      <dgm:prSet presAssocID="{17D734D9-62A3-4EFB-8105-00364BF2BD37}" presName="desBackupLeftNorm" presStyleCnt="0"/>
      <dgm:spPr/>
    </dgm:pt>
    <dgm:pt modelId="{57197B43-E083-4494-8238-7791B237D0BB}" type="pres">
      <dgm:prSet presAssocID="{17D734D9-62A3-4EFB-8105-00364BF2BD37}" presName="desComposite" presStyleCnt="0"/>
      <dgm:spPr/>
    </dgm:pt>
    <dgm:pt modelId="{12981F4C-5A83-460A-9215-E00E1312762B}" type="pres">
      <dgm:prSet presAssocID="{17D734D9-62A3-4EFB-8105-00364BF2BD37}" presName="desCircle" presStyleLbl="node1" presStyleIdx="1" presStyleCnt="8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A29081B4-AAA6-4812-9285-85A204BC1383}" type="pres">
      <dgm:prSet presAssocID="{17D734D9-62A3-4EFB-8105-00364BF2BD37}" presName="chTx" presStyleLbl="revTx" presStyleIdx="3" presStyleCnt="19" custLinFactNeighborX="14347" custLinFactNeighborY="7641"/>
      <dgm:spPr/>
      <dgm:t>
        <a:bodyPr/>
        <a:lstStyle/>
        <a:p>
          <a:endParaRPr lang="es-CO"/>
        </a:p>
      </dgm:t>
    </dgm:pt>
    <dgm:pt modelId="{A0AEFBFF-F130-4EA6-971B-0F7169528AE9}" type="pres">
      <dgm:prSet presAssocID="{17D734D9-62A3-4EFB-8105-00364BF2BD37}" presName="desTx" presStyleLbl="revTx" presStyleIdx="4" presStyleCnt="19">
        <dgm:presLayoutVars>
          <dgm:bulletEnabled val="1"/>
        </dgm:presLayoutVars>
      </dgm:prSet>
      <dgm:spPr/>
    </dgm:pt>
    <dgm:pt modelId="{D0886E47-AEAB-4931-B0F5-0F26E803A474}" type="pres">
      <dgm:prSet presAssocID="{17D734D9-62A3-4EFB-8105-00364BF2BD37}" presName="desBackupRightNorm" presStyleCnt="0"/>
      <dgm:spPr/>
    </dgm:pt>
    <dgm:pt modelId="{8D99049E-B66D-49F9-8C70-0FFE81BAA2C6}" type="pres">
      <dgm:prSet presAssocID="{9E1849CC-FB9C-4156-BFA2-435B0825F702}" presName="desSpace" presStyleCnt="0"/>
      <dgm:spPr/>
    </dgm:pt>
    <dgm:pt modelId="{070E92EB-99BA-4963-80D5-7BB8184409AF}" type="pres">
      <dgm:prSet presAssocID="{3BA5ADDC-7951-476A-916C-D613F4DC3F3E}" presName="parComposite" presStyleCnt="0"/>
      <dgm:spPr/>
    </dgm:pt>
    <dgm:pt modelId="{2E394D5E-C0C2-4CD3-A2C2-76D7495188B1}" type="pres">
      <dgm:prSet presAssocID="{3BA5ADDC-7951-476A-916C-D613F4DC3F3E}" presName="parBigCircle" presStyleLbl="node0" presStyleIdx="1" presStyleCnt="3"/>
      <dgm:spPr/>
    </dgm:pt>
    <dgm:pt modelId="{08E9688C-843F-4A15-A08D-A058AEEB0AA7}" type="pres">
      <dgm:prSet presAssocID="{3BA5ADDC-7951-476A-916C-D613F4DC3F3E}" presName="parTx" presStyleLbl="revTx" presStyleIdx="5" presStyleCnt="19"/>
      <dgm:spPr/>
      <dgm:t>
        <a:bodyPr/>
        <a:lstStyle/>
        <a:p>
          <a:endParaRPr lang="es-CO"/>
        </a:p>
      </dgm:t>
    </dgm:pt>
    <dgm:pt modelId="{9F32DFDD-B81B-4763-82BB-E3E26270C39D}" type="pres">
      <dgm:prSet presAssocID="{3BA5ADDC-7951-476A-916C-D613F4DC3F3E}" presName="bSpace" presStyleCnt="0"/>
      <dgm:spPr/>
    </dgm:pt>
    <dgm:pt modelId="{5332C9DC-FC9D-4BFC-9C1A-7EE923046BEC}" type="pres">
      <dgm:prSet presAssocID="{3BA5ADDC-7951-476A-916C-D613F4DC3F3E}" presName="parBackupNorm" presStyleCnt="0"/>
      <dgm:spPr/>
    </dgm:pt>
    <dgm:pt modelId="{28947840-07E2-4AB8-839A-7771E975F1C3}" type="pres">
      <dgm:prSet presAssocID="{3A7D4A8D-C376-4BD9-B9DA-01CE73302E9C}" presName="parSpace" presStyleCnt="0"/>
      <dgm:spPr/>
    </dgm:pt>
    <dgm:pt modelId="{AB28A9D4-DD98-4A93-BD5D-415AFD12D1BC}" type="pres">
      <dgm:prSet presAssocID="{DE2F0C6B-4AF7-47CA-BC2D-2B6A7E0DF4D6}" presName="desBackupLeftNorm" presStyleCnt="0"/>
      <dgm:spPr/>
    </dgm:pt>
    <dgm:pt modelId="{0B0AF742-C089-4BF4-8DC4-1FEF8D97070D}" type="pres">
      <dgm:prSet presAssocID="{DE2F0C6B-4AF7-47CA-BC2D-2B6A7E0DF4D6}" presName="desComposite" presStyleCnt="0"/>
      <dgm:spPr/>
    </dgm:pt>
    <dgm:pt modelId="{D6C00C96-F7BB-400C-A8CE-D8AA0E460539}" type="pres">
      <dgm:prSet presAssocID="{DE2F0C6B-4AF7-47CA-BC2D-2B6A7E0DF4D6}" presName="desCircle" presStyleLbl="node1" presStyleIdx="2" presStyleCnt="8"/>
      <dgm:spPr/>
    </dgm:pt>
    <dgm:pt modelId="{AEA59B06-1956-4FCB-A899-E4F596B640CA}" type="pres">
      <dgm:prSet presAssocID="{DE2F0C6B-4AF7-47CA-BC2D-2B6A7E0DF4D6}" presName="chTx" presStyleLbl="revTx" presStyleIdx="6" presStyleCnt="19"/>
      <dgm:spPr/>
      <dgm:t>
        <a:bodyPr/>
        <a:lstStyle/>
        <a:p>
          <a:endParaRPr lang="es-CO"/>
        </a:p>
      </dgm:t>
    </dgm:pt>
    <dgm:pt modelId="{7495299B-7140-49CA-8F86-34A4EBDDC896}" type="pres">
      <dgm:prSet presAssocID="{DE2F0C6B-4AF7-47CA-BC2D-2B6A7E0DF4D6}" presName="desTx" presStyleLbl="revTx" presStyleIdx="7" presStyleCnt="19">
        <dgm:presLayoutVars>
          <dgm:bulletEnabled val="1"/>
        </dgm:presLayoutVars>
      </dgm:prSet>
      <dgm:spPr/>
    </dgm:pt>
    <dgm:pt modelId="{25E5DDF3-A40B-4261-946B-F6956A0EFC0F}" type="pres">
      <dgm:prSet presAssocID="{DE2F0C6B-4AF7-47CA-BC2D-2B6A7E0DF4D6}" presName="desBackupRightNorm" presStyleCnt="0"/>
      <dgm:spPr/>
    </dgm:pt>
    <dgm:pt modelId="{50DE0B82-F21B-45FC-B093-4EA8DC6971E2}" type="pres">
      <dgm:prSet presAssocID="{1A5C17A2-7612-496B-854A-2846287ADEE9}" presName="desSpace" presStyleCnt="0"/>
      <dgm:spPr/>
    </dgm:pt>
    <dgm:pt modelId="{D5BAB44C-75E9-440C-8AC1-DA041F1CC793}" type="pres">
      <dgm:prSet presAssocID="{0E70633B-F1D7-4910-8CFF-3B622C0DCD30}" presName="desBackupLeftNorm" presStyleCnt="0"/>
      <dgm:spPr/>
    </dgm:pt>
    <dgm:pt modelId="{011C9DA3-5DC1-4B6E-BC39-C8C048C00016}" type="pres">
      <dgm:prSet presAssocID="{0E70633B-F1D7-4910-8CFF-3B622C0DCD30}" presName="desComposite" presStyleCnt="0"/>
      <dgm:spPr/>
    </dgm:pt>
    <dgm:pt modelId="{784A5698-635C-41AB-AF17-32D2B3F86B4D}" type="pres">
      <dgm:prSet presAssocID="{0E70633B-F1D7-4910-8CFF-3B622C0DCD30}" presName="desCircle" presStyleLbl="node1" presStyleIdx="3" presStyleCnt="8"/>
      <dgm:spPr/>
    </dgm:pt>
    <dgm:pt modelId="{CF3AA003-EF7C-42FF-B111-81CA4345D9E0}" type="pres">
      <dgm:prSet presAssocID="{0E70633B-F1D7-4910-8CFF-3B622C0DCD30}" presName="chTx" presStyleLbl="revTx" presStyleIdx="8" presStyleCnt="19"/>
      <dgm:spPr/>
      <dgm:t>
        <a:bodyPr/>
        <a:lstStyle/>
        <a:p>
          <a:endParaRPr lang="es-CO"/>
        </a:p>
      </dgm:t>
    </dgm:pt>
    <dgm:pt modelId="{FBBF8902-1CEE-4F22-A703-AFDEAC6D07E3}" type="pres">
      <dgm:prSet presAssocID="{0E70633B-F1D7-4910-8CFF-3B622C0DCD30}" presName="desTx" presStyleLbl="revTx" presStyleIdx="9" presStyleCnt="19">
        <dgm:presLayoutVars>
          <dgm:bulletEnabled val="1"/>
        </dgm:presLayoutVars>
      </dgm:prSet>
      <dgm:spPr/>
    </dgm:pt>
    <dgm:pt modelId="{9A43C164-7327-416E-81FF-64B0DA3AC914}" type="pres">
      <dgm:prSet presAssocID="{0E70633B-F1D7-4910-8CFF-3B622C0DCD30}" presName="desBackupRightNorm" presStyleCnt="0"/>
      <dgm:spPr/>
    </dgm:pt>
    <dgm:pt modelId="{84B5F770-1F87-4F4B-A526-E7233D6F2A65}" type="pres">
      <dgm:prSet presAssocID="{14A41B72-74BD-4D56-BEEC-46084FF8E3C7}" presName="desSpace" presStyleCnt="0"/>
      <dgm:spPr/>
    </dgm:pt>
    <dgm:pt modelId="{96038E66-3860-4443-A7E2-549988E177CC}" type="pres">
      <dgm:prSet presAssocID="{BF58E60C-A2FC-4396-9719-55911FE0CC6B}" presName="desBackupLeftNorm" presStyleCnt="0"/>
      <dgm:spPr/>
    </dgm:pt>
    <dgm:pt modelId="{6BE7512B-B832-49C9-A72A-BCCA75CD6F78}" type="pres">
      <dgm:prSet presAssocID="{BF58E60C-A2FC-4396-9719-55911FE0CC6B}" presName="desComposite" presStyleCnt="0"/>
      <dgm:spPr/>
    </dgm:pt>
    <dgm:pt modelId="{B3AB369D-9BA6-4B7F-BB95-4646554EFBF1}" type="pres">
      <dgm:prSet presAssocID="{BF58E60C-A2FC-4396-9719-55911FE0CC6B}" presName="desCircle" presStyleLbl="node1" presStyleIdx="4" presStyleCnt="8"/>
      <dgm:spPr/>
    </dgm:pt>
    <dgm:pt modelId="{C2C7F39D-93C5-4EAF-AA8D-09A0DB54671F}" type="pres">
      <dgm:prSet presAssocID="{BF58E60C-A2FC-4396-9719-55911FE0CC6B}" presName="chTx" presStyleLbl="revTx" presStyleIdx="10" presStyleCnt="19"/>
      <dgm:spPr/>
      <dgm:t>
        <a:bodyPr/>
        <a:lstStyle/>
        <a:p>
          <a:endParaRPr lang="es-CO"/>
        </a:p>
      </dgm:t>
    </dgm:pt>
    <dgm:pt modelId="{DC7C0573-444B-4267-A4EC-5F7871A1BC74}" type="pres">
      <dgm:prSet presAssocID="{BF58E60C-A2FC-4396-9719-55911FE0CC6B}" presName="desTx" presStyleLbl="revTx" presStyleIdx="11" presStyleCnt="19">
        <dgm:presLayoutVars>
          <dgm:bulletEnabled val="1"/>
        </dgm:presLayoutVars>
      </dgm:prSet>
      <dgm:spPr/>
    </dgm:pt>
    <dgm:pt modelId="{66827F5F-4BD7-467E-B1F4-A59C534EEA1E}" type="pres">
      <dgm:prSet presAssocID="{BF58E60C-A2FC-4396-9719-55911FE0CC6B}" presName="desBackupRightNorm" presStyleCnt="0"/>
      <dgm:spPr/>
    </dgm:pt>
    <dgm:pt modelId="{CF18C962-D7BE-41B0-AD9D-508E81B25C1C}" type="pres">
      <dgm:prSet presAssocID="{06BFE844-40F2-4323-8047-0F32409AB253}" presName="desSpace" presStyleCnt="0"/>
      <dgm:spPr/>
    </dgm:pt>
    <dgm:pt modelId="{E1FFC004-27D8-4B87-A9DC-2BBF0FC67B50}" type="pres">
      <dgm:prSet presAssocID="{D79FBCBA-271B-46E4-B9B1-6F93A8B41F94}" presName="parComposite" presStyleCnt="0"/>
      <dgm:spPr/>
    </dgm:pt>
    <dgm:pt modelId="{533A7D8F-6A52-447C-BF76-2EB5F3422E42}" type="pres">
      <dgm:prSet presAssocID="{D79FBCBA-271B-46E4-B9B1-6F93A8B41F94}" presName="parBigCircle" presStyleLbl="node0" presStyleIdx="2" presStyleCnt="3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9F6A90A1-1D51-4B9C-9F60-1A0F583A5C74}" type="pres">
      <dgm:prSet presAssocID="{D79FBCBA-271B-46E4-B9B1-6F93A8B41F94}" presName="parTx" presStyleLbl="revTx" presStyleIdx="12" presStyleCnt="19"/>
      <dgm:spPr/>
      <dgm:t>
        <a:bodyPr/>
        <a:lstStyle/>
        <a:p>
          <a:endParaRPr lang="es-CO"/>
        </a:p>
      </dgm:t>
    </dgm:pt>
    <dgm:pt modelId="{268751EC-63A3-40E5-B8FD-DCE2A2CE85C6}" type="pres">
      <dgm:prSet presAssocID="{D79FBCBA-271B-46E4-B9B1-6F93A8B41F94}" presName="bSpace" presStyleCnt="0"/>
      <dgm:spPr/>
    </dgm:pt>
    <dgm:pt modelId="{C0830FB8-09CC-43F5-AEFC-AECE48AFD9FF}" type="pres">
      <dgm:prSet presAssocID="{D79FBCBA-271B-46E4-B9B1-6F93A8B41F94}" presName="parBackupNorm" presStyleCnt="0"/>
      <dgm:spPr/>
    </dgm:pt>
    <dgm:pt modelId="{3DE3F8AD-A6C5-4368-BC3F-4F5497FB28A9}" type="pres">
      <dgm:prSet presAssocID="{F11DC46E-D6D6-4A86-8ABE-5DB2869B4DEA}" presName="parSpace" presStyleCnt="0"/>
      <dgm:spPr/>
    </dgm:pt>
    <dgm:pt modelId="{BEE51B50-7861-42E1-9577-B467FB8341B0}" type="pres">
      <dgm:prSet presAssocID="{299CD23A-7108-4CC8-BA81-AA55B50194C5}" presName="desBackupLeftNorm" presStyleCnt="0"/>
      <dgm:spPr/>
    </dgm:pt>
    <dgm:pt modelId="{AEE65096-2ECD-4A7A-B698-9CD42C1FDF1D}" type="pres">
      <dgm:prSet presAssocID="{299CD23A-7108-4CC8-BA81-AA55B50194C5}" presName="desComposite" presStyleCnt="0"/>
      <dgm:spPr/>
    </dgm:pt>
    <dgm:pt modelId="{83FEE629-1688-4349-B1CD-9920CE393F65}" type="pres">
      <dgm:prSet presAssocID="{299CD23A-7108-4CC8-BA81-AA55B50194C5}" presName="desCircle" presStyleLbl="node1" presStyleIdx="5" presStyleCnt="8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DE64ED52-DFD4-4B80-81DF-33A2B4F0CE82}" type="pres">
      <dgm:prSet presAssocID="{299CD23A-7108-4CC8-BA81-AA55B50194C5}" presName="chTx" presStyleLbl="revTx" presStyleIdx="13" presStyleCnt="19"/>
      <dgm:spPr/>
      <dgm:t>
        <a:bodyPr/>
        <a:lstStyle/>
        <a:p>
          <a:endParaRPr lang="es-CO"/>
        </a:p>
      </dgm:t>
    </dgm:pt>
    <dgm:pt modelId="{522D9C2B-BDA7-4255-8CF5-F047E2CF0E91}" type="pres">
      <dgm:prSet presAssocID="{299CD23A-7108-4CC8-BA81-AA55B50194C5}" presName="desTx" presStyleLbl="revTx" presStyleIdx="14" presStyleCnt="19">
        <dgm:presLayoutVars>
          <dgm:bulletEnabled val="1"/>
        </dgm:presLayoutVars>
      </dgm:prSet>
      <dgm:spPr/>
    </dgm:pt>
    <dgm:pt modelId="{7500BDAA-D668-4FDD-8868-87B5839257CC}" type="pres">
      <dgm:prSet presAssocID="{299CD23A-7108-4CC8-BA81-AA55B50194C5}" presName="desBackupRightNorm" presStyleCnt="0"/>
      <dgm:spPr/>
    </dgm:pt>
    <dgm:pt modelId="{A6DACB0F-62F8-430A-B949-47251A1FD2C4}" type="pres">
      <dgm:prSet presAssocID="{42F985C3-3D2A-4BF1-9BE4-4E707D0047E0}" presName="desSpace" presStyleCnt="0"/>
      <dgm:spPr/>
    </dgm:pt>
    <dgm:pt modelId="{2783F9BE-A34C-47C4-A86A-A0C5DFDB437D}" type="pres">
      <dgm:prSet presAssocID="{26B7C305-AAAF-4BB3-B214-4F2799D4D1CE}" presName="desBackupLeftNorm" presStyleCnt="0"/>
      <dgm:spPr/>
    </dgm:pt>
    <dgm:pt modelId="{916D8CC8-77C4-4224-8B66-DE3685758E0D}" type="pres">
      <dgm:prSet presAssocID="{26B7C305-AAAF-4BB3-B214-4F2799D4D1CE}" presName="desComposite" presStyleCnt="0"/>
      <dgm:spPr/>
    </dgm:pt>
    <dgm:pt modelId="{32B457EC-9674-4695-8B75-2451C8FAB9E0}" type="pres">
      <dgm:prSet presAssocID="{26B7C305-AAAF-4BB3-B214-4F2799D4D1CE}" presName="desCircle" presStyleLbl="node1" presStyleIdx="6" presStyleCnt="8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A13A7DBB-01C0-4E3B-A10A-7963B1A994A3}" type="pres">
      <dgm:prSet presAssocID="{26B7C305-AAAF-4BB3-B214-4F2799D4D1CE}" presName="chTx" presStyleLbl="revTx" presStyleIdx="15" presStyleCnt="19"/>
      <dgm:spPr/>
      <dgm:t>
        <a:bodyPr/>
        <a:lstStyle/>
        <a:p>
          <a:endParaRPr lang="es-CO"/>
        </a:p>
      </dgm:t>
    </dgm:pt>
    <dgm:pt modelId="{0E17C3E1-7F10-43C1-9C08-9421201C250F}" type="pres">
      <dgm:prSet presAssocID="{26B7C305-AAAF-4BB3-B214-4F2799D4D1CE}" presName="desTx" presStyleLbl="revTx" presStyleIdx="16" presStyleCnt="19">
        <dgm:presLayoutVars>
          <dgm:bulletEnabled val="1"/>
        </dgm:presLayoutVars>
      </dgm:prSet>
      <dgm:spPr/>
    </dgm:pt>
    <dgm:pt modelId="{0FD8BB03-DB89-42DD-8C05-03D916ED6DAC}" type="pres">
      <dgm:prSet presAssocID="{26B7C305-AAAF-4BB3-B214-4F2799D4D1CE}" presName="desBackupRightNorm" presStyleCnt="0"/>
      <dgm:spPr/>
    </dgm:pt>
    <dgm:pt modelId="{85ECBD82-8CC2-46E1-B357-A3070EC6B14B}" type="pres">
      <dgm:prSet presAssocID="{8565F946-A0DF-458C-A427-2E943F08D3E6}" presName="desSpace" presStyleCnt="0"/>
      <dgm:spPr/>
    </dgm:pt>
    <dgm:pt modelId="{454644D8-487F-41AD-93DC-B94926C66514}" type="pres">
      <dgm:prSet presAssocID="{AAC7EBEB-0DCE-405E-8312-EB2518B8456B}" presName="desBackupLeftNorm" presStyleCnt="0"/>
      <dgm:spPr/>
    </dgm:pt>
    <dgm:pt modelId="{D42CB17D-9E8F-4D3C-B413-ABD0F7CD6866}" type="pres">
      <dgm:prSet presAssocID="{AAC7EBEB-0DCE-405E-8312-EB2518B8456B}" presName="desComposite" presStyleCnt="0"/>
      <dgm:spPr/>
    </dgm:pt>
    <dgm:pt modelId="{57F58C98-6788-455B-BEE8-A446FCA29B24}" type="pres">
      <dgm:prSet presAssocID="{AAC7EBEB-0DCE-405E-8312-EB2518B8456B}" presName="desCircle" presStyleLbl="node1" presStyleIdx="7" presStyleCnt="8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48539B20-80D1-4661-B702-78A75D8CFE3A}" type="pres">
      <dgm:prSet presAssocID="{AAC7EBEB-0DCE-405E-8312-EB2518B8456B}" presName="chTx" presStyleLbl="revTx" presStyleIdx="17" presStyleCnt="19"/>
      <dgm:spPr/>
      <dgm:t>
        <a:bodyPr/>
        <a:lstStyle/>
        <a:p>
          <a:endParaRPr lang="es-CO"/>
        </a:p>
      </dgm:t>
    </dgm:pt>
    <dgm:pt modelId="{EFDC9ED4-B756-4B47-A0E4-A7CBB4AD5F32}" type="pres">
      <dgm:prSet presAssocID="{AAC7EBEB-0DCE-405E-8312-EB2518B8456B}" presName="desTx" presStyleLbl="revTx" presStyleIdx="18" presStyleCnt="19">
        <dgm:presLayoutVars>
          <dgm:bulletEnabled val="1"/>
        </dgm:presLayoutVars>
      </dgm:prSet>
      <dgm:spPr/>
    </dgm:pt>
    <dgm:pt modelId="{4CEBD1E0-6D6E-4EC9-853A-CF7D73D95F05}" type="pres">
      <dgm:prSet presAssocID="{AAC7EBEB-0DCE-405E-8312-EB2518B8456B}" presName="desBackupRightNorm" presStyleCnt="0"/>
      <dgm:spPr/>
    </dgm:pt>
    <dgm:pt modelId="{99A27E18-CB12-4B06-B4E0-E1C9DD38CB64}" type="pres">
      <dgm:prSet presAssocID="{D3B6BDA4-A344-45D0-B9E3-8CFB63C00BC5}" presName="desSpace" presStyleCnt="0"/>
      <dgm:spPr/>
    </dgm:pt>
  </dgm:ptLst>
  <dgm:cxnLst>
    <dgm:cxn modelId="{0E4F4269-E03C-4DE1-8471-257645EDD692}" type="presOf" srcId="{DE2F0C6B-4AF7-47CA-BC2D-2B6A7E0DF4D6}" destId="{AEA59B06-1956-4FCB-A899-E4F596B640CA}" srcOrd="0" destOrd="0" presId="urn:microsoft.com/office/officeart/2008/layout/CircleAccentTimeline"/>
    <dgm:cxn modelId="{0E82E7C4-333D-4753-97D2-441DFE587407}" srcId="{3BA5ADDC-7951-476A-916C-D613F4DC3F3E}" destId="{DE2F0C6B-4AF7-47CA-BC2D-2B6A7E0DF4D6}" srcOrd="0" destOrd="0" parTransId="{991C1E19-699D-46C2-8EC0-82961A8DEEEC}" sibTransId="{1A5C17A2-7612-496B-854A-2846287ADEE9}"/>
    <dgm:cxn modelId="{14188C64-0802-45DD-B890-6902801AD191}" type="presOf" srcId="{0E70633B-F1D7-4910-8CFF-3B622C0DCD30}" destId="{CF3AA003-EF7C-42FF-B111-81CA4345D9E0}" srcOrd="0" destOrd="0" presId="urn:microsoft.com/office/officeart/2008/layout/CircleAccentTimeline"/>
    <dgm:cxn modelId="{AE6D1771-75B9-473D-9EC9-BA383CD18AA7}" srcId="{D79FBCBA-271B-46E4-B9B1-6F93A8B41F94}" destId="{AAC7EBEB-0DCE-405E-8312-EB2518B8456B}" srcOrd="2" destOrd="0" parTransId="{3C9847A6-1723-466B-8DB3-0D1ED700F16B}" sibTransId="{D3B6BDA4-A344-45D0-B9E3-8CFB63C00BC5}"/>
    <dgm:cxn modelId="{E2B182AC-9235-4285-9B1D-EDE380F09223}" type="presOf" srcId="{3BA5ADDC-7951-476A-916C-D613F4DC3F3E}" destId="{08E9688C-843F-4A15-A08D-A058AEEB0AA7}" srcOrd="0" destOrd="0" presId="urn:microsoft.com/office/officeart/2008/layout/CircleAccentTimeline"/>
    <dgm:cxn modelId="{1C7FF814-DF22-4441-99C7-C738A32118BB}" type="presOf" srcId="{26B7C305-AAAF-4BB3-B214-4F2799D4D1CE}" destId="{A13A7DBB-01C0-4E3B-A10A-7963B1A994A3}" srcOrd="0" destOrd="0" presId="urn:microsoft.com/office/officeart/2008/layout/CircleAccentTimeline"/>
    <dgm:cxn modelId="{5AC36C3F-8576-44E6-9BBF-9A60398D2243}" type="presOf" srcId="{84189D83-CB69-4BC6-BE0B-1604CA2B9B5F}" destId="{40523193-5330-4CCD-ADEC-D3DE0390F1FF}" srcOrd="0" destOrd="0" presId="urn:microsoft.com/office/officeart/2008/layout/CircleAccentTimeline"/>
    <dgm:cxn modelId="{1365FCC2-722F-4805-AC0E-0BC6D60BBC6C}" srcId="{3255BFB9-3AB1-4B16-AAC1-A4B3B4A209F0}" destId="{D79FBCBA-271B-46E4-B9B1-6F93A8B41F94}" srcOrd="2" destOrd="0" parTransId="{36573123-D9A0-4BE3-BB72-9EA35FC93E70}" sibTransId="{F11DC46E-D6D6-4A86-8ABE-5DB2869B4DEA}"/>
    <dgm:cxn modelId="{9F43370B-B28A-4034-9E4C-9258CF38E70B}" type="presOf" srcId="{17D734D9-62A3-4EFB-8105-00364BF2BD37}" destId="{A29081B4-AAA6-4812-9285-85A204BC1383}" srcOrd="0" destOrd="0" presId="urn:microsoft.com/office/officeart/2008/layout/CircleAccentTimeline"/>
    <dgm:cxn modelId="{148DDA10-34FE-4C59-B780-3683434BAD9A}" type="presOf" srcId="{D79FBCBA-271B-46E4-B9B1-6F93A8B41F94}" destId="{9F6A90A1-1D51-4B9C-9F60-1A0F583A5C74}" srcOrd="0" destOrd="0" presId="urn:microsoft.com/office/officeart/2008/layout/CircleAccentTimeline"/>
    <dgm:cxn modelId="{78B5448C-6859-41AC-8DF1-FEB90CC6D676}" type="presOf" srcId="{299CD23A-7108-4CC8-BA81-AA55B50194C5}" destId="{DE64ED52-DFD4-4B80-81DF-33A2B4F0CE82}" srcOrd="0" destOrd="0" presId="urn:microsoft.com/office/officeart/2008/layout/CircleAccentTimeline"/>
    <dgm:cxn modelId="{F44F3948-4268-46CC-A9DC-A6C588C93708}" srcId="{3255BFB9-3AB1-4B16-AAC1-A4B3B4A209F0}" destId="{84189D83-CB69-4BC6-BE0B-1604CA2B9B5F}" srcOrd="0" destOrd="0" parTransId="{A4BAA3E9-6C6E-4786-865C-835517119BE8}" sibTransId="{0E87BAE6-E492-466F-8E7D-5430D6D094FC}"/>
    <dgm:cxn modelId="{3DA4286E-7E82-4678-8C35-F296B79F2BBC}" type="presOf" srcId="{3255BFB9-3AB1-4B16-AAC1-A4B3B4A209F0}" destId="{7ED750FE-35B0-47F2-8C6A-9ED9148460A1}" srcOrd="0" destOrd="0" presId="urn:microsoft.com/office/officeart/2008/layout/CircleAccentTimeline"/>
    <dgm:cxn modelId="{42015856-C06C-418A-8E6A-921E4ACA8F82}" srcId="{3BA5ADDC-7951-476A-916C-D613F4DC3F3E}" destId="{0E70633B-F1D7-4910-8CFF-3B622C0DCD30}" srcOrd="1" destOrd="0" parTransId="{D51B71EF-676A-4C78-BD5A-1C972302CD41}" sibTransId="{14A41B72-74BD-4D56-BEEC-46084FF8E3C7}"/>
    <dgm:cxn modelId="{A1E2D7B1-38A1-4FE1-BE7D-547169687843}" type="presOf" srcId="{BF58E60C-A2FC-4396-9719-55911FE0CC6B}" destId="{C2C7F39D-93C5-4EAF-AA8D-09A0DB54671F}" srcOrd="0" destOrd="0" presId="urn:microsoft.com/office/officeart/2008/layout/CircleAccentTimeline"/>
    <dgm:cxn modelId="{11FC69F9-E9EA-4B44-BD92-F2EB5D7594AE}" srcId="{3BA5ADDC-7951-476A-916C-D613F4DC3F3E}" destId="{BF58E60C-A2FC-4396-9719-55911FE0CC6B}" srcOrd="2" destOrd="0" parTransId="{81C42FA6-7AAC-4911-8314-0214A08099B4}" sibTransId="{06BFE844-40F2-4323-8047-0F32409AB253}"/>
    <dgm:cxn modelId="{E0B19E8B-8F08-48D6-BC77-872B61EC8853}" srcId="{D79FBCBA-271B-46E4-B9B1-6F93A8B41F94}" destId="{299CD23A-7108-4CC8-BA81-AA55B50194C5}" srcOrd="0" destOrd="0" parTransId="{54AD1127-E115-47C1-9E09-F3AE156B1112}" sibTransId="{42F985C3-3D2A-4BF1-9BE4-4E707D0047E0}"/>
    <dgm:cxn modelId="{940861C1-05FD-40F4-8FE3-6B29295FD7BC}" srcId="{84189D83-CB69-4BC6-BE0B-1604CA2B9B5F}" destId="{17D734D9-62A3-4EFB-8105-00364BF2BD37}" srcOrd="1" destOrd="0" parTransId="{2EA43AC9-59AF-4236-9CC1-CC1C6AA57FA8}" sibTransId="{9E1849CC-FB9C-4156-BFA2-435B0825F702}"/>
    <dgm:cxn modelId="{200FF13B-0CFB-44ED-995C-1FAC645A48B2}" srcId="{84189D83-CB69-4BC6-BE0B-1604CA2B9B5F}" destId="{DCF7C252-6CED-44F3-A9E6-F10C0DAB3714}" srcOrd="0" destOrd="0" parTransId="{71A4A51D-6F6F-470A-8A96-E7088EF10B8C}" sibTransId="{E87E1F68-489F-4E54-9CC7-552015CE5486}"/>
    <dgm:cxn modelId="{4CA8B62B-E549-4300-A4CD-2BBAE02B6DF1}" type="presOf" srcId="{AAC7EBEB-0DCE-405E-8312-EB2518B8456B}" destId="{48539B20-80D1-4661-B702-78A75D8CFE3A}" srcOrd="0" destOrd="0" presId="urn:microsoft.com/office/officeart/2008/layout/CircleAccentTimeline"/>
    <dgm:cxn modelId="{C9C462EC-B1C2-49A5-81DE-9036C66EBB5E}" srcId="{3255BFB9-3AB1-4B16-AAC1-A4B3B4A209F0}" destId="{3BA5ADDC-7951-476A-916C-D613F4DC3F3E}" srcOrd="1" destOrd="0" parTransId="{7CD3BA63-BD38-44BE-A2EA-A21D984A2164}" sibTransId="{3A7D4A8D-C376-4BD9-B9DA-01CE73302E9C}"/>
    <dgm:cxn modelId="{7EACEAFA-94B4-464D-9E3A-A879213EE69B}" srcId="{D79FBCBA-271B-46E4-B9B1-6F93A8B41F94}" destId="{26B7C305-AAAF-4BB3-B214-4F2799D4D1CE}" srcOrd="1" destOrd="0" parTransId="{378361F3-3F19-4017-8AD5-C0E8673F2E82}" sibTransId="{8565F946-A0DF-458C-A427-2E943F08D3E6}"/>
    <dgm:cxn modelId="{474DC778-DF55-4674-BC5B-81FC53C25668}" type="presOf" srcId="{DCF7C252-6CED-44F3-A9E6-F10C0DAB3714}" destId="{2AACE0FA-E43B-466A-AB95-3ABC0AE3A255}" srcOrd="0" destOrd="0" presId="urn:microsoft.com/office/officeart/2008/layout/CircleAccentTimeline"/>
    <dgm:cxn modelId="{9BFF956E-6BA1-487F-BDA1-86A65EF82FB0}" type="presParOf" srcId="{7ED750FE-35B0-47F2-8C6A-9ED9148460A1}" destId="{EBD212C2-5E8C-4F9B-963A-F9242A50E71E}" srcOrd="0" destOrd="0" presId="urn:microsoft.com/office/officeart/2008/layout/CircleAccentTimeline"/>
    <dgm:cxn modelId="{E9627772-13F3-443F-8831-F48529A78C18}" type="presParOf" srcId="{EBD212C2-5E8C-4F9B-963A-F9242A50E71E}" destId="{69471F09-C404-41DE-8AC2-8129264EEC21}" srcOrd="0" destOrd="0" presId="urn:microsoft.com/office/officeart/2008/layout/CircleAccentTimeline"/>
    <dgm:cxn modelId="{B508DD51-8134-4DCB-BED6-E505D42BE7AC}" type="presParOf" srcId="{EBD212C2-5E8C-4F9B-963A-F9242A50E71E}" destId="{40523193-5330-4CCD-ADEC-D3DE0390F1FF}" srcOrd="1" destOrd="0" presId="urn:microsoft.com/office/officeart/2008/layout/CircleAccentTimeline"/>
    <dgm:cxn modelId="{692AC708-BF5E-489F-8F72-E42902C664A3}" type="presParOf" srcId="{EBD212C2-5E8C-4F9B-963A-F9242A50E71E}" destId="{8AC52C5B-7436-4589-8167-73341F143BEE}" srcOrd="2" destOrd="0" presId="urn:microsoft.com/office/officeart/2008/layout/CircleAccentTimeline"/>
    <dgm:cxn modelId="{9C17FB42-673E-4857-A64D-C602212D9D62}" type="presParOf" srcId="{7ED750FE-35B0-47F2-8C6A-9ED9148460A1}" destId="{57CC1EBB-7C35-4446-AEE9-3FD40162152A}" srcOrd="1" destOrd="0" presId="urn:microsoft.com/office/officeart/2008/layout/CircleAccentTimeline"/>
    <dgm:cxn modelId="{D8B59896-90F7-4201-96B9-EA5B17B0D6D5}" type="presParOf" srcId="{7ED750FE-35B0-47F2-8C6A-9ED9148460A1}" destId="{1D12652C-60CD-49D0-B3D7-8FCE0B1329E7}" srcOrd="2" destOrd="0" presId="urn:microsoft.com/office/officeart/2008/layout/CircleAccentTimeline"/>
    <dgm:cxn modelId="{622DF63C-C551-4531-9231-31A9DBD1DA9F}" type="presParOf" srcId="{7ED750FE-35B0-47F2-8C6A-9ED9148460A1}" destId="{B1DE6505-E5A2-47CE-B74A-773531AFB246}" srcOrd="3" destOrd="0" presId="urn:microsoft.com/office/officeart/2008/layout/CircleAccentTimeline"/>
    <dgm:cxn modelId="{8A5F8981-E9C9-4295-8336-215A94E72E1B}" type="presParOf" srcId="{7ED750FE-35B0-47F2-8C6A-9ED9148460A1}" destId="{2CA4FF65-4396-4003-9149-0A51E7A7C0E0}" srcOrd="4" destOrd="0" presId="urn:microsoft.com/office/officeart/2008/layout/CircleAccentTimeline"/>
    <dgm:cxn modelId="{D7794E6C-43D4-4C69-A3A6-7B33DCC37C41}" type="presParOf" srcId="{2CA4FF65-4396-4003-9149-0A51E7A7C0E0}" destId="{B41F92B2-E9B8-4BBA-8C0F-EFA4391D4972}" srcOrd="0" destOrd="0" presId="urn:microsoft.com/office/officeart/2008/layout/CircleAccentTimeline"/>
    <dgm:cxn modelId="{CBB5254A-AA09-4182-85C7-1107BBBFE317}" type="presParOf" srcId="{2CA4FF65-4396-4003-9149-0A51E7A7C0E0}" destId="{2AACE0FA-E43B-466A-AB95-3ABC0AE3A255}" srcOrd="1" destOrd="0" presId="urn:microsoft.com/office/officeart/2008/layout/CircleAccentTimeline"/>
    <dgm:cxn modelId="{0A06EACA-B235-45DF-ACFF-9B93B06B9349}" type="presParOf" srcId="{2CA4FF65-4396-4003-9149-0A51E7A7C0E0}" destId="{BEE94B3D-6ED0-41B8-A745-D9BECC26732D}" srcOrd="2" destOrd="0" presId="urn:microsoft.com/office/officeart/2008/layout/CircleAccentTimeline"/>
    <dgm:cxn modelId="{C5ED2F5E-8E2E-4ACA-B172-79F979D4A486}" type="presParOf" srcId="{7ED750FE-35B0-47F2-8C6A-9ED9148460A1}" destId="{42D6E795-9D42-4DD0-91F2-3B7BFCA5971D}" srcOrd="5" destOrd="0" presId="urn:microsoft.com/office/officeart/2008/layout/CircleAccentTimeline"/>
    <dgm:cxn modelId="{B7573085-281B-435F-98EB-4AF2A4DE0668}" type="presParOf" srcId="{7ED750FE-35B0-47F2-8C6A-9ED9148460A1}" destId="{662686B1-9B90-4B31-A981-7091C41F02F3}" srcOrd="6" destOrd="0" presId="urn:microsoft.com/office/officeart/2008/layout/CircleAccentTimeline"/>
    <dgm:cxn modelId="{EE88DA8E-596C-4F62-8880-2EB7B81959B5}" type="presParOf" srcId="{7ED750FE-35B0-47F2-8C6A-9ED9148460A1}" destId="{7E269EE3-A70A-404D-9557-CCD780BC1FB7}" srcOrd="7" destOrd="0" presId="urn:microsoft.com/office/officeart/2008/layout/CircleAccentTimeline"/>
    <dgm:cxn modelId="{F38E1727-76F0-44DF-AEA8-3FA029450682}" type="presParOf" srcId="{7ED750FE-35B0-47F2-8C6A-9ED9148460A1}" destId="{57197B43-E083-4494-8238-7791B237D0BB}" srcOrd="8" destOrd="0" presId="urn:microsoft.com/office/officeart/2008/layout/CircleAccentTimeline"/>
    <dgm:cxn modelId="{BBD846CE-BB34-4098-A707-E8A70DE2863C}" type="presParOf" srcId="{57197B43-E083-4494-8238-7791B237D0BB}" destId="{12981F4C-5A83-460A-9215-E00E1312762B}" srcOrd="0" destOrd="0" presId="urn:microsoft.com/office/officeart/2008/layout/CircleAccentTimeline"/>
    <dgm:cxn modelId="{DE43E627-B38B-4B6F-946D-0D219864C608}" type="presParOf" srcId="{57197B43-E083-4494-8238-7791B237D0BB}" destId="{A29081B4-AAA6-4812-9285-85A204BC1383}" srcOrd="1" destOrd="0" presId="urn:microsoft.com/office/officeart/2008/layout/CircleAccentTimeline"/>
    <dgm:cxn modelId="{7CA4BA86-9478-4663-8636-D64567BBDBEA}" type="presParOf" srcId="{57197B43-E083-4494-8238-7791B237D0BB}" destId="{A0AEFBFF-F130-4EA6-971B-0F7169528AE9}" srcOrd="2" destOrd="0" presId="urn:microsoft.com/office/officeart/2008/layout/CircleAccentTimeline"/>
    <dgm:cxn modelId="{5B618B92-5799-43DD-86CF-182BB4B5B7B2}" type="presParOf" srcId="{7ED750FE-35B0-47F2-8C6A-9ED9148460A1}" destId="{D0886E47-AEAB-4931-B0F5-0F26E803A474}" srcOrd="9" destOrd="0" presId="urn:microsoft.com/office/officeart/2008/layout/CircleAccentTimeline"/>
    <dgm:cxn modelId="{B581F96C-3042-408F-AFD1-A8A5E54F75A8}" type="presParOf" srcId="{7ED750FE-35B0-47F2-8C6A-9ED9148460A1}" destId="{8D99049E-B66D-49F9-8C70-0FFE81BAA2C6}" srcOrd="10" destOrd="0" presId="urn:microsoft.com/office/officeart/2008/layout/CircleAccentTimeline"/>
    <dgm:cxn modelId="{6B1CD5CB-F02B-4A83-981E-67249F9E9C85}" type="presParOf" srcId="{7ED750FE-35B0-47F2-8C6A-9ED9148460A1}" destId="{070E92EB-99BA-4963-80D5-7BB8184409AF}" srcOrd="11" destOrd="0" presId="urn:microsoft.com/office/officeart/2008/layout/CircleAccentTimeline"/>
    <dgm:cxn modelId="{4012E078-A5F2-4697-8677-779C2317013E}" type="presParOf" srcId="{070E92EB-99BA-4963-80D5-7BB8184409AF}" destId="{2E394D5E-C0C2-4CD3-A2C2-76D7495188B1}" srcOrd="0" destOrd="0" presId="urn:microsoft.com/office/officeart/2008/layout/CircleAccentTimeline"/>
    <dgm:cxn modelId="{EA5C5744-DBD0-4AED-ADB1-8E625F7FCC4F}" type="presParOf" srcId="{070E92EB-99BA-4963-80D5-7BB8184409AF}" destId="{08E9688C-843F-4A15-A08D-A058AEEB0AA7}" srcOrd="1" destOrd="0" presId="urn:microsoft.com/office/officeart/2008/layout/CircleAccentTimeline"/>
    <dgm:cxn modelId="{8370EE0F-CF76-41C6-AA23-8BE15221EADB}" type="presParOf" srcId="{070E92EB-99BA-4963-80D5-7BB8184409AF}" destId="{9F32DFDD-B81B-4763-82BB-E3E26270C39D}" srcOrd="2" destOrd="0" presId="urn:microsoft.com/office/officeart/2008/layout/CircleAccentTimeline"/>
    <dgm:cxn modelId="{CEDAE5B0-2069-4891-9437-1FA7EBADE406}" type="presParOf" srcId="{7ED750FE-35B0-47F2-8C6A-9ED9148460A1}" destId="{5332C9DC-FC9D-4BFC-9C1A-7EE923046BEC}" srcOrd="12" destOrd="0" presId="urn:microsoft.com/office/officeart/2008/layout/CircleAccentTimeline"/>
    <dgm:cxn modelId="{1B56DB53-5A2B-4D08-A3EE-38CDFCA69B86}" type="presParOf" srcId="{7ED750FE-35B0-47F2-8C6A-9ED9148460A1}" destId="{28947840-07E2-4AB8-839A-7771E975F1C3}" srcOrd="13" destOrd="0" presId="urn:microsoft.com/office/officeart/2008/layout/CircleAccentTimeline"/>
    <dgm:cxn modelId="{8A4B7F4D-C506-4A4B-8D00-98DB5AD6DA84}" type="presParOf" srcId="{7ED750FE-35B0-47F2-8C6A-9ED9148460A1}" destId="{AB28A9D4-DD98-4A93-BD5D-415AFD12D1BC}" srcOrd="14" destOrd="0" presId="urn:microsoft.com/office/officeart/2008/layout/CircleAccentTimeline"/>
    <dgm:cxn modelId="{6116BAB7-B444-42CC-8918-C06C1D8A79B6}" type="presParOf" srcId="{7ED750FE-35B0-47F2-8C6A-9ED9148460A1}" destId="{0B0AF742-C089-4BF4-8DC4-1FEF8D97070D}" srcOrd="15" destOrd="0" presId="urn:microsoft.com/office/officeart/2008/layout/CircleAccentTimeline"/>
    <dgm:cxn modelId="{129AE21B-27E1-47B8-A83A-0C6221298C07}" type="presParOf" srcId="{0B0AF742-C089-4BF4-8DC4-1FEF8D97070D}" destId="{D6C00C96-F7BB-400C-A8CE-D8AA0E460539}" srcOrd="0" destOrd="0" presId="urn:microsoft.com/office/officeart/2008/layout/CircleAccentTimeline"/>
    <dgm:cxn modelId="{9926E35B-EC0A-4EC0-B190-04F866220E9F}" type="presParOf" srcId="{0B0AF742-C089-4BF4-8DC4-1FEF8D97070D}" destId="{AEA59B06-1956-4FCB-A899-E4F596B640CA}" srcOrd="1" destOrd="0" presId="urn:microsoft.com/office/officeart/2008/layout/CircleAccentTimeline"/>
    <dgm:cxn modelId="{8AA6A924-6F3C-4D5F-A9C6-235719D84331}" type="presParOf" srcId="{0B0AF742-C089-4BF4-8DC4-1FEF8D97070D}" destId="{7495299B-7140-49CA-8F86-34A4EBDDC896}" srcOrd="2" destOrd="0" presId="urn:microsoft.com/office/officeart/2008/layout/CircleAccentTimeline"/>
    <dgm:cxn modelId="{CF244B8B-38EA-457B-940C-0A9EC17910CB}" type="presParOf" srcId="{7ED750FE-35B0-47F2-8C6A-9ED9148460A1}" destId="{25E5DDF3-A40B-4261-946B-F6956A0EFC0F}" srcOrd="16" destOrd="0" presId="urn:microsoft.com/office/officeart/2008/layout/CircleAccentTimeline"/>
    <dgm:cxn modelId="{50503E9A-C443-4543-B1E4-C1F964376BC3}" type="presParOf" srcId="{7ED750FE-35B0-47F2-8C6A-9ED9148460A1}" destId="{50DE0B82-F21B-45FC-B093-4EA8DC6971E2}" srcOrd="17" destOrd="0" presId="urn:microsoft.com/office/officeart/2008/layout/CircleAccentTimeline"/>
    <dgm:cxn modelId="{722BB769-0A3F-49E8-AF70-A3AF05D182D5}" type="presParOf" srcId="{7ED750FE-35B0-47F2-8C6A-9ED9148460A1}" destId="{D5BAB44C-75E9-440C-8AC1-DA041F1CC793}" srcOrd="18" destOrd="0" presId="urn:microsoft.com/office/officeart/2008/layout/CircleAccentTimeline"/>
    <dgm:cxn modelId="{62F46738-1458-476F-9D86-B50DDC21C22F}" type="presParOf" srcId="{7ED750FE-35B0-47F2-8C6A-9ED9148460A1}" destId="{011C9DA3-5DC1-4B6E-BC39-C8C048C00016}" srcOrd="19" destOrd="0" presId="urn:microsoft.com/office/officeart/2008/layout/CircleAccentTimeline"/>
    <dgm:cxn modelId="{23A68CE4-F053-4E3C-920B-E3DCB20DF978}" type="presParOf" srcId="{011C9DA3-5DC1-4B6E-BC39-C8C048C00016}" destId="{784A5698-635C-41AB-AF17-32D2B3F86B4D}" srcOrd="0" destOrd="0" presId="urn:microsoft.com/office/officeart/2008/layout/CircleAccentTimeline"/>
    <dgm:cxn modelId="{7CC9FBD7-97F0-4865-B09B-BE63633E367C}" type="presParOf" srcId="{011C9DA3-5DC1-4B6E-BC39-C8C048C00016}" destId="{CF3AA003-EF7C-42FF-B111-81CA4345D9E0}" srcOrd="1" destOrd="0" presId="urn:microsoft.com/office/officeart/2008/layout/CircleAccentTimeline"/>
    <dgm:cxn modelId="{A4BEFD30-7A9C-460B-82A8-3419E1FEFAF8}" type="presParOf" srcId="{011C9DA3-5DC1-4B6E-BC39-C8C048C00016}" destId="{FBBF8902-1CEE-4F22-A703-AFDEAC6D07E3}" srcOrd="2" destOrd="0" presId="urn:microsoft.com/office/officeart/2008/layout/CircleAccentTimeline"/>
    <dgm:cxn modelId="{F298D580-AC6E-49A6-8767-D756EC005A89}" type="presParOf" srcId="{7ED750FE-35B0-47F2-8C6A-9ED9148460A1}" destId="{9A43C164-7327-416E-81FF-64B0DA3AC914}" srcOrd="20" destOrd="0" presId="urn:microsoft.com/office/officeart/2008/layout/CircleAccentTimeline"/>
    <dgm:cxn modelId="{FF14F1B9-F830-4A52-87D5-171DAB942C0D}" type="presParOf" srcId="{7ED750FE-35B0-47F2-8C6A-9ED9148460A1}" destId="{84B5F770-1F87-4F4B-A526-E7233D6F2A65}" srcOrd="21" destOrd="0" presId="urn:microsoft.com/office/officeart/2008/layout/CircleAccentTimeline"/>
    <dgm:cxn modelId="{BF65E9DD-6F10-4832-9C30-DB0ED38692E0}" type="presParOf" srcId="{7ED750FE-35B0-47F2-8C6A-9ED9148460A1}" destId="{96038E66-3860-4443-A7E2-549988E177CC}" srcOrd="22" destOrd="0" presId="urn:microsoft.com/office/officeart/2008/layout/CircleAccentTimeline"/>
    <dgm:cxn modelId="{5C9B0E24-6108-49E5-BDBE-A9A9008BDEFD}" type="presParOf" srcId="{7ED750FE-35B0-47F2-8C6A-9ED9148460A1}" destId="{6BE7512B-B832-49C9-A72A-BCCA75CD6F78}" srcOrd="23" destOrd="0" presId="urn:microsoft.com/office/officeart/2008/layout/CircleAccentTimeline"/>
    <dgm:cxn modelId="{BD3539D9-9F81-431E-8F79-848F81F3DB6C}" type="presParOf" srcId="{6BE7512B-B832-49C9-A72A-BCCA75CD6F78}" destId="{B3AB369D-9BA6-4B7F-BB95-4646554EFBF1}" srcOrd="0" destOrd="0" presId="urn:microsoft.com/office/officeart/2008/layout/CircleAccentTimeline"/>
    <dgm:cxn modelId="{4C9131A9-C51C-4EB2-89D8-762306664BC2}" type="presParOf" srcId="{6BE7512B-B832-49C9-A72A-BCCA75CD6F78}" destId="{C2C7F39D-93C5-4EAF-AA8D-09A0DB54671F}" srcOrd="1" destOrd="0" presId="urn:microsoft.com/office/officeart/2008/layout/CircleAccentTimeline"/>
    <dgm:cxn modelId="{0E693579-FE09-4831-AE3E-0B18113791BA}" type="presParOf" srcId="{6BE7512B-B832-49C9-A72A-BCCA75CD6F78}" destId="{DC7C0573-444B-4267-A4EC-5F7871A1BC74}" srcOrd="2" destOrd="0" presId="urn:microsoft.com/office/officeart/2008/layout/CircleAccentTimeline"/>
    <dgm:cxn modelId="{602BC2CD-8112-4ADA-B95E-EE2315D82D59}" type="presParOf" srcId="{7ED750FE-35B0-47F2-8C6A-9ED9148460A1}" destId="{66827F5F-4BD7-467E-B1F4-A59C534EEA1E}" srcOrd="24" destOrd="0" presId="urn:microsoft.com/office/officeart/2008/layout/CircleAccentTimeline"/>
    <dgm:cxn modelId="{8B9BBA4B-251D-4963-B0F2-D4DD879CEE55}" type="presParOf" srcId="{7ED750FE-35B0-47F2-8C6A-9ED9148460A1}" destId="{CF18C962-D7BE-41B0-AD9D-508E81B25C1C}" srcOrd="25" destOrd="0" presId="urn:microsoft.com/office/officeart/2008/layout/CircleAccentTimeline"/>
    <dgm:cxn modelId="{7BF11080-8443-458C-8185-A1EB57BF6629}" type="presParOf" srcId="{7ED750FE-35B0-47F2-8C6A-9ED9148460A1}" destId="{E1FFC004-27D8-4B87-A9DC-2BBF0FC67B50}" srcOrd="26" destOrd="0" presId="urn:microsoft.com/office/officeart/2008/layout/CircleAccentTimeline"/>
    <dgm:cxn modelId="{096D16CE-5B3E-4540-8558-5209A7E403B0}" type="presParOf" srcId="{E1FFC004-27D8-4B87-A9DC-2BBF0FC67B50}" destId="{533A7D8F-6A52-447C-BF76-2EB5F3422E42}" srcOrd="0" destOrd="0" presId="urn:microsoft.com/office/officeart/2008/layout/CircleAccentTimeline"/>
    <dgm:cxn modelId="{1E5BB77F-1B14-40A2-8A2F-C861B5BCEBBF}" type="presParOf" srcId="{E1FFC004-27D8-4B87-A9DC-2BBF0FC67B50}" destId="{9F6A90A1-1D51-4B9C-9F60-1A0F583A5C74}" srcOrd="1" destOrd="0" presId="urn:microsoft.com/office/officeart/2008/layout/CircleAccentTimeline"/>
    <dgm:cxn modelId="{AFCB1A10-D670-4D35-92FA-FAA6ACE17259}" type="presParOf" srcId="{E1FFC004-27D8-4B87-A9DC-2BBF0FC67B50}" destId="{268751EC-63A3-40E5-B8FD-DCE2A2CE85C6}" srcOrd="2" destOrd="0" presId="urn:microsoft.com/office/officeart/2008/layout/CircleAccentTimeline"/>
    <dgm:cxn modelId="{1DEF4367-6E36-4E01-BD14-6F136368125E}" type="presParOf" srcId="{7ED750FE-35B0-47F2-8C6A-9ED9148460A1}" destId="{C0830FB8-09CC-43F5-AEFC-AECE48AFD9FF}" srcOrd="27" destOrd="0" presId="urn:microsoft.com/office/officeart/2008/layout/CircleAccentTimeline"/>
    <dgm:cxn modelId="{BAB5A204-5C4E-4D29-BD42-CBDC0D3C01EA}" type="presParOf" srcId="{7ED750FE-35B0-47F2-8C6A-9ED9148460A1}" destId="{3DE3F8AD-A6C5-4368-BC3F-4F5497FB28A9}" srcOrd="28" destOrd="0" presId="urn:microsoft.com/office/officeart/2008/layout/CircleAccentTimeline"/>
    <dgm:cxn modelId="{C2AED129-9089-4670-8E9E-D8BAB4724880}" type="presParOf" srcId="{7ED750FE-35B0-47F2-8C6A-9ED9148460A1}" destId="{BEE51B50-7861-42E1-9577-B467FB8341B0}" srcOrd="29" destOrd="0" presId="urn:microsoft.com/office/officeart/2008/layout/CircleAccentTimeline"/>
    <dgm:cxn modelId="{DBA031D5-F157-4A4B-95A7-62986F8B4097}" type="presParOf" srcId="{7ED750FE-35B0-47F2-8C6A-9ED9148460A1}" destId="{AEE65096-2ECD-4A7A-B698-9CD42C1FDF1D}" srcOrd="30" destOrd="0" presId="urn:microsoft.com/office/officeart/2008/layout/CircleAccentTimeline"/>
    <dgm:cxn modelId="{39E90234-7294-4230-A5D5-86BC81C0EC5F}" type="presParOf" srcId="{AEE65096-2ECD-4A7A-B698-9CD42C1FDF1D}" destId="{83FEE629-1688-4349-B1CD-9920CE393F65}" srcOrd="0" destOrd="0" presId="urn:microsoft.com/office/officeart/2008/layout/CircleAccentTimeline"/>
    <dgm:cxn modelId="{96A31062-8D27-48B8-AF70-55B932455A73}" type="presParOf" srcId="{AEE65096-2ECD-4A7A-B698-9CD42C1FDF1D}" destId="{DE64ED52-DFD4-4B80-81DF-33A2B4F0CE82}" srcOrd="1" destOrd="0" presId="urn:microsoft.com/office/officeart/2008/layout/CircleAccentTimeline"/>
    <dgm:cxn modelId="{5351D7D4-D757-4959-9507-C6F76991B4C5}" type="presParOf" srcId="{AEE65096-2ECD-4A7A-B698-9CD42C1FDF1D}" destId="{522D9C2B-BDA7-4255-8CF5-F047E2CF0E91}" srcOrd="2" destOrd="0" presId="urn:microsoft.com/office/officeart/2008/layout/CircleAccentTimeline"/>
    <dgm:cxn modelId="{019398F3-2159-4A96-9A60-CB646EB9B92E}" type="presParOf" srcId="{7ED750FE-35B0-47F2-8C6A-9ED9148460A1}" destId="{7500BDAA-D668-4FDD-8868-87B5839257CC}" srcOrd="31" destOrd="0" presId="urn:microsoft.com/office/officeart/2008/layout/CircleAccentTimeline"/>
    <dgm:cxn modelId="{0687D238-0F1F-4D33-911A-F747A476D784}" type="presParOf" srcId="{7ED750FE-35B0-47F2-8C6A-9ED9148460A1}" destId="{A6DACB0F-62F8-430A-B949-47251A1FD2C4}" srcOrd="32" destOrd="0" presId="urn:microsoft.com/office/officeart/2008/layout/CircleAccentTimeline"/>
    <dgm:cxn modelId="{4F3B308B-92B8-4CDC-A4FA-58731625894A}" type="presParOf" srcId="{7ED750FE-35B0-47F2-8C6A-9ED9148460A1}" destId="{2783F9BE-A34C-47C4-A86A-A0C5DFDB437D}" srcOrd="33" destOrd="0" presId="urn:microsoft.com/office/officeart/2008/layout/CircleAccentTimeline"/>
    <dgm:cxn modelId="{99FD39DE-A5D3-4C54-958D-EA070C0CDBF4}" type="presParOf" srcId="{7ED750FE-35B0-47F2-8C6A-9ED9148460A1}" destId="{916D8CC8-77C4-4224-8B66-DE3685758E0D}" srcOrd="34" destOrd="0" presId="urn:microsoft.com/office/officeart/2008/layout/CircleAccentTimeline"/>
    <dgm:cxn modelId="{1AE487B5-DC4B-41EE-9F25-DB29F1E81B27}" type="presParOf" srcId="{916D8CC8-77C4-4224-8B66-DE3685758E0D}" destId="{32B457EC-9674-4695-8B75-2451C8FAB9E0}" srcOrd="0" destOrd="0" presId="urn:microsoft.com/office/officeart/2008/layout/CircleAccentTimeline"/>
    <dgm:cxn modelId="{2594E9D8-DBF6-4E2A-99EC-B4B9B4786986}" type="presParOf" srcId="{916D8CC8-77C4-4224-8B66-DE3685758E0D}" destId="{A13A7DBB-01C0-4E3B-A10A-7963B1A994A3}" srcOrd="1" destOrd="0" presId="urn:microsoft.com/office/officeart/2008/layout/CircleAccentTimeline"/>
    <dgm:cxn modelId="{E62F4EC4-4804-4EE5-8866-ED64AB61C18E}" type="presParOf" srcId="{916D8CC8-77C4-4224-8B66-DE3685758E0D}" destId="{0E17C3E1-7F10-43C1-9C08-9421201C250F}" srcOrd="2" destOrd="0" presId="urn:microsoft.com/office/officeart/2008/layout/CircleAccentTimeline"/>
    <dgm:cxn modelId="{11ED4D13-80DA-4974-A4E2-CA627DB4B1BB}" type="presParOf" srcId="{7ED750FE-35B0-47F2-8C6A-9ED9148460A1}" destId="{0FD8BB03-DB89-42DD-8C05-03D916ED6DAC}" srcOrd="35" destOrd="0" presId="urn:microsoft.com/office/officeart/2008/layout/CircleAccentTimeline"/>
    <dgm:cxn modelId="{EEAB18E9-91CB-42B9-8310-22A0FAC4F1D0}" type="presParOf" srcId="{7ED750FE-35B0-47F2-8C6A-9ED9148460A1}" destId="{85ECBD82-8CC2-46E1-B357-A3070EC6B14B}" srcOrd="36" destOrd="0" presId="urn:microsoft.com/office/officeart/2008/layout/CircleAccentTimeline"/>
    <dgm:cxn modelId="{E394B332-5DA5-4A75-ADFB-FDE8436395FD}" type="presParOf" srcId="{7ED750FE-35B0-47F2-8C6A-9ED9148460A1}" destId="{454644D8-487F-41AD-93DC-B94926C66514}" srcOrd="37" destOrd="0" presId="urn:microsoft.com/office/officeart/2008/layout/CircleAccentTimeline"/>
    <dgm:cxn modelId="{D0762F5F-08EB-4506-A64C-D4A969AB7FA8}" type="presParOf" srcId="{7ED750FE-35B0-47F2-8C6A-9ED9148460A1}" destId="{D42CB17D-9E8F-4D3C-B413-ABD0F7CD6866}" srcOrd="38" destOrd="0" presId="urn:microsoft.com/office/officeart/2008/layout/CircleAccentTimeline"/>
    <dgm:cxn modelId="{ED890F0B-D656-4EDC-931A-1EFAA69A47BF}" type="presParOf" srcId="{D42CB17D-9E8F-4D3C-B413-ABD0F7CD6866}" destId="{57F58C98-6788-455B-BEE8-A446FCA29B24}" srcOrd="0" destOrd="0" presId="urn:microsoft.com/office/officeart/2008/layout/CircleAccentTimeline"/>
    <dgm:cxn modelId="{4DFCBA11-C532-4957-A401-4A9E545B2AC4}" type="presParOf" srcId="{D42CB17D-9E8F-4D3C-B413-ABD0F7CD6866}" destId="{48539B20-80D1-4661-B702-78A75D8CFE3A}" srcOrd="1" destOrd="0" presId="urn:microsoft.com/office/officeart/2008/layout/CircleAccentTimeline"/>
    <dgm:cxn modelId="{345428EA-05C5-4EFD-B8EE-A7EB62AF353B}" type="presParOf" srcId="{D42CB17D-9E8F-4D3C-B413-ABD0F7CD6866}" destId="{EFDC9ED4-B756-4B47-A0E4-A7CBB4AD5F32}" srcOrd="2" destOrd="0" presId="urn:microsoft.com/office/officeart/2008/layout/CircleAccentTimeline"/>
    <dgm:cxn modelId="{6BBDE0D9-0131-4F04-B8D9-40AFED4A0DC3}" type="presParOf" srcId="{7ED750FE-35B0-47F2-8C6A-9ED9148460A1}" destId="{4CEBD1E0-6D6E-4EC9-853A-CF7D73D95F05}" srcOrd="39" destOrd="0" presId="urn:microsoft.com/office/officeart/2008/layout/CircleAccentTimeline"/>
    <dgm:cxn modelId="{F0DB418A-4E45-4BDB-A826-33504FB4D7B6}" type="presParOf" srcId="{7ED750FE-35B0-47F2-8C6A-9ED9148460A1}" destId="{99A27E18-CB12-4B06-B4E0-E1C9DD38CB64}" srcOrd="4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5BFB9-3AB1-4B16-AAC1-A4B3B4A209F0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189D83-CB69-4BC6-BE0B-1604CA2B9B5F}">
      <dgm:prSet phldrT="[Texto]" custT="1"/>
      <dgm:spPr/>
      <dgm:t>
        <a:bodyPr/>
        <a:lstStyle/>
        <a:p>
          <a:r>
            <a:rPr lang="es-CO" sz="2400" dirty="0" smtClean="0"/>
            <a:t>2008</a:t>
          </a:r>
          <a:endParaRPr lang="es-CO" sz="2400" dirty="0"/>
        </a:p>
      </dgm:t>
    </dgm:pt>
    <dgm:pt modelId="{A4BAA3E9-6C6E-4786-865C-835517119BE8}" type="parTrans" cxnId="{F44F3948-4268-46CC-A9DC-A6C588C93708}">
      <dgm:prSet/>
      <dgm:spPr/>
      <dgm:t>
        <a:bodyPr/>
        <a:lstStyle/>
        <a:p>
          <a:endParaRPr lang="es-CO"/>
        </a:p>
      </dgm:t>
    </dgm:pt>
    <dgm:pt modelId="{0E87BAE6-E492-466F-8E7D-5430D6D094FC}" type="sibTrans" cxnId="{F44F3948-4268-46CC-A9DC-A6C588C93708}">
      <dgm:prSet/>
      <dgm:spPr/>
      <dgm:t>
        <a:bodyPr/>
        <a:lstStyle/>
        <a:p>
          <a:endParaRPr lang="es-CO"/>
        </a:p>
      </dgm:t>
    </dgm:pt>
    <dgm:pt modelId="{DCF7C252-6CED-44F3-A9E6-F10C0DAB3714}">
      <dgm:prSet phldrT="[Texto]" custT="1"/>
      <dgm:spPr/>
      <dgm:t>
        <a:bodyPr/>
        <a:lstStyle/>
        <a:p>
          <a:r>
            <a:rPr lang="es-CO" sz="1200" dirty="0" smtClean="0"/>
            <a:t>Definición, diseño, implementación y consolidación de </a:t>
          </a:r>
          <a:r>
            <a:rPr lang="es-CO" sz="1200" b="1" dirty="0" smtClean="0"/>
            <a:t>estrategia planeada de DO. </a:t>
          </a:r>
          <a:endParaRPr lang="es-CO" sz="1200" dirty="0"/>
        </a:p>
      </dgm:t>
    </dgm:pt>
    <dgm:pt modelId="{71A4A51D-6F6F-470A-8A96-E7088EF10B8C}" type="parTrans" cxnId="{200FF13B-0CFB-44ED-995C-1FAC645A48B2}">
      <dgm:prSet/>
      <dgm:spPr/>
      <dgm:t>
        <a:bodyPr/>
        <a:lstStyle/>
        <a:p>
          <a:endParaRPr lang="es-CO"/>
        </a:p>
      </dgm:t>
    </dgm:pt>
    <dgm:pt modelId="{E87E1F68-489F-4E54-9CC7-552015CE5486}" type="sibTrans" cxnId="{200FF13B-0CFB-44ED-995C-1FAC645A48B2}">
      <dgm:prSet/>
      <dgm:spPr/>
      <dgm:t>
        <a:bodyPr/>
        <a:lstStyle/>
        <a:p>
          <a:endParaRPr lang="es-CO"/>
        </a:p>
      </dgm:t>
    </dgm:pt>
    <dgm:pt modelId="{17D734D9-62A3-4EFB-8105-00364BF2BD37}">
      <dgm:prSet phldrT="[Texto]" custT="1"/>
      <dgm:spPr/>
      <dgm:t>
        <a:bodyPr/>
        <a:lstStyle/>
        <a:p>
          <a:r>
            <a:rPr lang="es-CO" sz="1200" dirty="0" smtClean="0"/>
            <a:t>Incorporación d</a:t>
          </a:r>
          <a:r>
            <a:rPr lang="es-CO" sz="1200" b="0" dirty="0" smtClean="0"/>
            <a:t>e ejes temáticos.</a:t>
          </a:r>
          <a:endParaRPr lang="es-CO" sz="1200" b="0" dirty="0"/>
        </a:p>
      </dgm:t>
    </dgm:pt>
    <dgm:pt modelId="{2EA43AC9-59AF-4236-9CC1-CC1C6AA57FA8}" type="parTrans" cxnId="{940861C1-05FD-40F4-8FE3-6B29295FD7BC}">
      <dgm:prSet/>
      <dgm:spPr/>
      <dgm:t>
        <a:bodyPr/>
        <a:lstStyle/>
        <a:p>
          <a:endParaRPr lang="es-CO"/>
        </a:p>
      </dgm:t>
    </dgm:pt>
    <dgm:pt modelId="{9E1849CC-FB9C-4156-BFA2-435B0825F702}" type="sibTrans" cxnId="{940861C1-05FD-40F4-8FE3-6B29295FD7BC}">
      <dgm:prSet/>
      <dgm:spPr/>
      <dgm:t>
        <a:bodyPr/>
        <a:lstStyle/>
        <a:p>
          <a:endParaRPr lang="es-CO"/>
        </a:p>
      </dgm:t>
    </dgm:pt>
    <dgm:pt modelId="{DE2F0C6B-4AF7-47CA-BC2D-2B6A7E0DF4D6}">
      <dgm:prSet phldrT="[Texto]"/>
      <dgm:spPr/>
      <dgm:t>
        <a:bodyPr/>
        <a:lstStyle/>
        <a:p>
          <a:r>
            <a:rPr lang="es-CO" dirty="0" smtClean="0"/>
            <a:t>Implementación de las estrategias de intervención.</a:t>
          </a:r>
          <a:endParaRPr lang="es-CO" dirty="0"/>
        </a:p>
      </dgm:t>
    </dgm:pt>
    <dgm:pt modelId="{991C1E19-699D-46C2-8EC0-82961A8DEEEC}" type="parTrans" cxnId="{0E82E7C4-333D-4753-97D2-441DFE587407}">
      <dgm:prSet/>
      <dgm:spPr/>
      <dgm:t>
        <a:bodyPr/>
        <a:lstStyle/>
        <a:p>
          <a:endParaRPr lang="es-CO"/>
        </a:p>
      </dgm:t>
    </dgm:pt>
    <dgm:pt modelId="{1A5C17A2-7612-496B-854A-2846287ADEE9}" type="sibTrans" cxnId="{0E82E7C4-333D-4753-97D2-441DFE587407}">
      <dgm:prSet/>
      <dgm:spPr/>
      <dgm:t>
        <a:bodyPr/>
        <a:lstStyle/>
        <a:p>
          <a:endParaRPr lang="es-CO"/>
        </a:p>
      </dgm:t>
    </dgm:pt>
    <dgm:pt modelId="{3BA5ADDC-7951-476A-916C-D613F4DC3F3E}">
      <dgm:prSet phldrT="[Texto]" custT="1"/>
      <dgm:spPr/>
      <dgm:t>
        <a:bodyPr/>
        <a:lstStyle/>
        <a:p>
          <a:r>
            <a:rPr lang="es-CO" sz="2400" dirty="0" smtClean="0"/>
            <a:t>2009</a:t>
          </a:r>
          <a:endParaRPr lang="es-CO" sz="2400" dirty="0"/>
        </a:p>
      </dgm:t>
    </dgm:pt>
    <dgm:pt modelId="{7CD3BA63-BD38-44BE-A2EA-A21D984A2164}" type="parTrans" cxnId="{C9C462EC-B1C2-49A5-81DE-9036C66EBB5E}">
      <dgm:prSet/>
      <dgm:spPr/>
      <dgm:t>
        <a:bodyPr/>
        <a:lstStyle/>
        <a:p>
          <a:endParaRPr lang="es-CO"/>
        </a:p>
      </dgm:t>
    </dgm:pt>
    <dgm:pt modelId="{3A7D4A8D-C376-4BD9-B9DA-01CE73302E9C}" type="sibTrans" cxnId="{C9C462EC-B1C2-49A5-81DE-9036C66EBB5E}">
      <dgm:prSet/>
      <dgm:spPr/>
      <dgm:t>
        <a:bodyPr/>
        <a:lstStyle/>
        <a:p>
          <a:endParaRPr lang="es-CO"/>
        </a:p>
      </dgm:t>
    </dgm:pt>
    <dgm:pt modelId="{D79FBCBA-271B-46E4-B9B1-6F93A8B41F94}">
      <dgm:prSet phldrT="[Texto]" custT="1"/>
      <dgm:spPr/>
      <dgm:t>
        <a:bodyPr/>
        <a:lstStyle/>
        <a:p>
          <a:r>
            <a:rPr lang="es-CO" sz="2400" dirty="0" smtClean="0"/>
            <a:t>2010-2011</a:t>
          </a:r>
          <a:endParaRPr lang="es-CO" sz="2400" dirty="0"/>
        </a:p>
      </dgm:t>
    </dgm:pt>
    <dgm:pt modelId="{36573123-D9A0-4BE3-BB72-9EA35FC93E70}" type="parTrans" cxnId="{1365FCC2-722F-4805-AC0E-0BC6D60BBC6C}">
      <dgm:prSet/>
      <dgm:spPr/>
      <dgm:t>
        <a:bodyPr/>
        <a:lstStyle/>
        <a:p>
          <a:endParaRPr lang="es-CO"/>
        </a:p>
      </dgm:t>
    </dgm:pt>
    <dgm:pt modelId="{F11DC46E-D6D6-4A86-8ABE-5DB2869B4DEA}" type="sibTrans" cxnId="{1365FCC2-722F-4805-AC0E-0BC6D60BBC6C}">
      <dgm:prSet/>
      <dgm:spPr/>
      <dgm:t>
        <a:bodyPr/>
        <a:lstStyle/>
        <a:p>
          <a:endParaRPr lang="es-CO"/>
        </a:p>
      </dgm:t>
    </dgm:pt>
    <dgm:pt modelId="{299CD23A-7108-4CC8-BA81-AA55B50194C5}">
      <dgm:prSet phldrT="[Texto]"/>
      <dgm:spPr/>
      <dgm:t>
        <a:bodyPr/>
        <a:lstStyle/>
        <a:p>
          <a:r>
            <a:rPr lang="es-CO" dirty="0" smtClean="0"/>
            <a:t>Capacitación a servidores de las SE.</a:t>
          </a:r>
          <a:endParaRPr lang="es-CO" dirty="0"/>
        </a:p>
      </dgm:t>
    </dgm:pt>
    <dgm:pt modelId="{54AD1127-E115-47C1-9E09-F3AE156B1112}" type="parTrans" cxnId="{E0B19E8B-8F08-48D6-BC77-872B61EC8853}">
      <dgm:prSet/>
      <dgm:spPr/>
      <dgm:t>
        <a:bodyPr/>
        <a:lstStyle/>
        <a:p>
          <a:endParaRPr lang="es-CO"/>
        </a:p>
      </dgm:t>
    </dgm:pt>
    <dgm:pt modelId="{42F985C3-3D2A-4BF1-9BE4-4E707D0047E0}" type="sibTrans" cxnId="{E0B19E8B-8F08-48D6-BC77-872B61EC8853}">
      <dgm:prSet/>
      <dgm:spPr/>
      <dgm:t>
        <a:bodyPr/>
        <a:lstStyle/>
        <a:p>
          <a:endParaRPr lang="es-CO"/>
        </a:p>
      </dgm:t>
    </dgm:pt>
    <dgm:pt modelId="{365AE2C1-DB4B-41FD-9623-69C73C7D942E}">
      <dgm:prSet phldrT="[Texto]" custT="1"/>
      <dgm:spPr/>
      <dgm:t>
        <a:bodyPr/>
        <a:lstStyle/>
        <a:p>
          <a:r>
            <a:rPr lang="es-CO" sz="1200" dirty="0" smtClean="0"/>
            <a:t>Diagnóstico de SE, para medir el grado de apropiación de los procesos</a:t>
          </a:r>
          <a:r>
            <a:rPr lang="es-CO" sz="1100" dirty="0" smtClean="0"/>
            <a:t>.</a:t>
          </a:r>
          <a:endParaRPr lang="es-CO" sz="1100" dirty="0"/>
        </a:p>
      </dgm:t>
    </dgm:pt>
    <dgm:pt modelId="{BD006523-17EF-452E-A4D6-713143452B8C}" type="parTrans" cxnId="{4D4F0A96-6CEE-4C1C-96CC-656EBDDB316F}">
      <dgm:prSet/>
      <dgm:spPr/>
      <dgm:t>
        <a:bodyPr/>
        <a:lstStyle/>
        <a:p>
          <a:endParaRPr lang="es-CO"/>
        </a:p>
      </dgm:t>
    </dgm:pt>
    <dgm:pt modelId="{71313EA5-60E1-453E-8515-B7C7817AC853}" type="sibTrans" cxnId="{4D4F0A96-6CEE-4C1C-96CC-656EBDDB316F}">
      <dgm:prSet/>
      <dgm:spPr/>
      <dgm:t>
        <a:bodyPr/>
        <a:lstStyle/>
        <a:p>
          <a:endParaRPr lang="es-CO"/>
        </a:p>
      </dgm:t>
    </dgm:pt>
    <dgm:pt modelId="{7F6B99EF-66ED-4EAE-B0B8-DE33A9049CBE}">
      <dgm:prSet phldrT="[Texto]"/>
      <dgm:spPr/>
      <dgm:t>
        <a:bodyPr/>
        <a:lstStyle/>
        <a:p>
          <a:r>
            <a:rPr lang="es-CO" dirty="0" smtClean="0"/>
            <a:t>Reformulación de la pagina web del PMSE.</a:t>
          </a:r>
          <a:endParaRPr lang="es-CO" dirty="0"/>
        </a:p>
      </dgm:t>
    </dgm:pt>
    <dgm:pt modelId="{A4A7FFE5-F8B1-4A59-9162-2E189B9FA172}" type="parTrans" cxnId="{43866852-2D80-4B03-A50D-6553B4F65BF7}">
      <dgm:prSet/>
      <dgm:spPr/>
      <dgm:t>
        <a:bodyPr/>
        <a:lstStyle/>
        <a:p>
          <a:endParaRPr lang="es-CO"/>
        </a:p>
      </dgm:t>
    </dgm:pt>
    <dgm:pt modelId="{2EC849BB-83B9-4B1A-8CF8-FA2CDDA914C0}" type="sibTrans" cxnId="{43866852-2D80-4B03-A50D-6553B4F65BF7}">
      <dgm:prSet/>
      <dgm:spPr/>
      <dgm:t>
        <a:bodyPr/>
        <a:lstStyle/>
        <a:p>
          <a:endParaRPr lang="es-CO"/>
        </a:p>
      </dgm:t>
    </dgm:pt>
    <dgm:pt modelId="{7ED750FE-35B0-47F2-8C6A-9ED9148460A1}" type="pres">
      <dgm:prSet presAssocID="{3255BFB9-3AB1-4B16-AAC1-A4B3B4A209F0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EBD212C2-5E8C-4F9B-963A-F9242A50E71E}" type="pres">
      <dgm:prSet presAssocID="{84189D83-CB69-4BC6-BE0B-1604CA2B9B5F}" presName="parComposite" presStyleCnt="0"/>
      <dgm:spPr/>
    </dgm:pt>
    <dgm:pt modelId="{69471F09-C404-41DE-8AC2-8129264EEC21}" type="pres">
      <dgm:prSet presAssocID="{84189D83-CB69-4BC6-BE0B-1604CA2B9B5F}" presName="parBigCircle" presStyleLbl="node0" presStyleIdx="0" presStyleCnt="3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40523193-5330-4CCD-ADEC-D3DE0390F1FF}" type="pres">
      <dgm:prSet presAssocID="{84189D83-CB69-4BC6-BE0B-1604CA2B9B5F}" presName="parTx" presStyleLbl="revTx" presStyleIdx="0" presStyleCnt="15"/>
      <dgm:spPr/>
      <dgm:t>
        <a:bodyPr/>
        <a:lstStyle/>
        <a:p>
          <a:endParaRPr lang="es-CO"/>
        </a:p>
      </dgm:t>
    </dgm:pt>
    <dgm:pt modelId="{8AC52C5B-7436-4589-8167-73341F143BEE}" type="pres">
      <dgm:prSet presAssocID="{84189D83-CB69-4BC6-BE0B-1604CA2B9B5F}" presName="bSpace" presStyleCnt="0"/>
      <dgm:spPr/>
    </dgm:pt>
    <dgm:pt modelId="{57CC1EBB-7C35-4446-AEE9-3FD40162152A}" type="pres">
      <dgm:prSet presAssocID="{84189D83-CB69-4BC6-BE0B-1604CA2B9B5F}" presName="parBackupNorm" presStyleCnt="0"/>
      <dgm:spPr/>
    </dgm:pt>
    <dgm:pt modelId="{1D12652C-60CD-49D0-B3D7-8FCE0B1329E7}" type="pres">
      <dgm:prSet presAssocID="{0E87BAE6-E492-466F-8E7D-5430D6D094FC}" presName="parSpace" presStyleCnt="0"/>
      <dgm:spPr/>
    </dgm:pt>
    <dgm:pt modelId="{B1DE6505-E5A2-47CE-B74A-773531AFB246}" type="pres">
      <dgm:prSet presAssocID="{DCF7C252-6CED-44F3-A9E6-F10C0DAB3714}" presName="desBackupLeftNorm" presStyleCnt="0"/>
      <dgm:spPr/>
    </dgm:pt>
    <dgm:pt modelId="{2CA4FF65-4396-4003-9149-0A51E7A7C0E0}" type="pres">
      <dgm:prSet presAssocID="{DCF7C252-6CED-44F3-A9E6-F10C0DAB3714}" presName="desComposite" presStyleCnt="0"/>
      <dgm:spPr/>
    </dgm:pt>
    <dgm:pt modelId="{B41F92B2-E9B8-4BBA-8C0F-EFA4391D4972}" type="pres">
      <dgm:prSet presAssocID="{DCF7C252-6CED-44F3-A9E6-F10C0DAB3714}" presName="desCircle" presStyleLbl="node1" presStyleIdx="0" presStyleCnt="6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2AACE0FA-E43B-466A-AB95-3ABC0AE3A255}" type="pres">
      <dgm:prSet presAssocID="{DCF7C252-6CED-44F3-A9E6-F10C0DAB3714}" presName="chTx" presStyleLbl="revTx" presStyleIdx="1" presStyleCnt="15" custLinFactNeighborX="4909" custLinFactNeighborY="2939"/>
      <dgm:spPr/>
      <dgm:t>
        <a:bodyPr/>
        <a:lstStyle/>
        <a:p>
          <a:endParaRPr lang="es-CO"/>
        </a:p>
      </dgm:t>
    </dgm:pt>
    <dgm:pt modelId="{BEE94B3D-6ED0-41B8-A745-D9BECC26732D}" type="pres">
      <dgm:prSet presAssocID="{DCF7C252-6CED-44F3-A9E6-F10C0DAB3714}" presName="desTx" presStyleLbl="revTx" presStyleIdx="2" presStyleCnt="15">
        <dgm:presLayoutVars>
          <dgm:bulletEnabled val="1"/>
        </dgm:presLayoutVars>
      </dgm:prSet>
      <dgm:spPr/>
    </dgm:pt>
    <dgm:pt modelId="{42D6E795-9D42-4DD0-91F2-3B7BFCA5971D}" type="pres">
      <dgm:prSet presAssocID="{DCF7C252-6CED-44F3-A9E6-F10C0DAB3714}" presName="desBackupRightNorm" presStyleCnt="0"/>
      <dgm:spPr/>
    </dgm:pt>
    <dgm:pt modelId="{662686B1-9B90-4B31-A981-7091C41F02F3}" type="pres">
      <dgm:prSet presAssocID="{E87E1F68-489F-4E54-9CC7-552015CE5486}" presName="desSpace" presStyleCnt="0"/>
      <dgm:spPr/>
    </dgm:pt>
    <dgm:pt modelId="{7E269EE3-A70A-404D-9557-CCD780BC1FB7}" type="pres">
      <dgm:prSet presAssocID="{17D734D9-62A3-4EFB-8105-00364BF2BD37}" presName="desBackupLeftNorm" presStyleCnt="0"/>
      <dgm:spPr/>
    </dgm:pt>
    <dgm:pt modelId="{57197B43-E083-4494-8238-7791B237D0BB}" type="pres">
      <dgm:prSet presAssocID="{17D734D9-62A3-4EFB-8105-00364BF2BD37}" presName="desComposite" presStyleCnt="0"/>
      <dgm:spPr/>
    </dgm:pt>
    <dgm:pt modelId="{12981F4C-5A83-460A-9215-E00E1312762B}" type="pres">
      <dgm:prSet presAssocID="{17D734D9-62A3-4EFB-8105-00364BF2BD37}" presName="desCircle" presStyleLbl="node1" presStyleIdx="1" presStyleCnt="6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A29081B4-AAA6-4812-9285-85A204BC1383}" type="pres">
      <dgm:prSet presAssocID="{17D734D9-62A3-4EFB-8105-00364BF2BD37}" presName="chTx" presStyleLbl="revTx" presStyleIdx="3" presStyleCnt="15" custLinFactNeighborX="4180" custLinFactNeighborY="2939"/>
      <dgm:spPr/>
      <dgm:t>
        <a:bodyPr/>
        <a:lstStyle/>
        <a:p>
          <a:endParaRPr lang="es-CO"/>
        </a:p>
      </dgm:t>
    </dgm:pt>
    <dgm:pt modelId="{A0AEFBFF-F130-4EA6-971B-0F7169528AE9}" type="pres">
      <dgm:prSet presAssocID="{17D734D9-62A3-4EFB-8105-00364BF2BD37}" presName="desTx" presStyleLbl="revTx" presStyleIdx="4" presStyleCnt="15">
        <dgm:presLayoutVars>
          <dgm:bulletEnabled val="1"/>
        </dgm:presLayoutVars>
      </dgm:prSet>
      <dgm:spPr/>
    </dgm:pt>
    <dgm:pt modelId="{D0886E47-AEAB-4931-B0F5-0F26E803A474}" type="pres">
      <dgm:prSet presAssocID="{17D734D9-62A3-4EFB-8105-00364BF2BD37}" presName="desBackupRightNorm" presStyleCnt="0"/>
      <dgm:spPr/>
    </dgm:pt>
    <dgm:pt modelId="{8D99049E-B66D-49F9-8C70-0FFE81BAA2C6}" type="pres">
      <dgm:prSet presAssocID="{9E1849CC-FB9C-4156-BFA2-435B0825F702}" presName="desSpace" presStyleCnt="0"/>
      <dgm:spPr/>
    </dgm:pt>
    <dgm:pt modelId="{746A532B-12DC-4A7F-A157-7B29EBB49BBC}" type="pres">
      <dgm:prSet presAssocID="{365AE2C1-DB4B-41FD-9623-69C73C7D942E}" presName="desBackupLeftNorm" presStyleCnt="0"/>
      <dgm:spPr/>
    </dgm:pt>
    <dgm:pt modelId="{8C26EE02-2E85-4D67-8ED2-4EDC0221D2C6}" type="pres">
      <dgm:prSet presAssocID="{365AE2C1-DB4B-41FD-9623-69C73C7D942E}" presName="desComposite" presStyleCnt="0"/>
      <dgm:spPr/>
    </dgm:pt>
    <dgm:pt modelId="{2773CF46-901F-4941-82DD-3D84E072D7E5}" type="pres">
      <dgm:prSet presAssocID="{365AE2C1-DB4B-41FD-9623-69C73C7D942E}" presName="desCircle" presStyleLbl="node1" presStyleIdx="2" presStyleCnt="6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236822C1-E3F3-401A-8A4C-37511DBF5138}" type="pres">
      <dgm:prSet presAssocID="{365AE2C1-DB4B-41FD-9623-69C73C7D942E}" presName="chTx" presStyleLbl="revTx" presStyleIdx="5" presStyleCnt="15" custLinFactNeighborX="9088" custLinFactNeighborY="5510"/>
      <dgm:spPr/>
      <dgm:t>
        <a:bodyPr/>
        <a:lstStyle/>
        <a:p>
          <a:endParaRPr lang="es-CO"/>
        </a:p>
      </dgm:t>
    </dgm:pt>
    <dgm:pt modelId="{9147AB17-F78A-420F-A4E5-3A9D9E16C2B2}" type="pres">
      <dgm:prSet presAssocID="{365AE2C1-DB4B-41FD-9623-69C73C7D942E}" presName="desTx" presStyleLbl="revTx" presStyleIdx="6" presStyleCnt="15">
        <dgm:presLayoutVars>
          <dgm:bulletEnabled val="1"/>
        </dgm:presLayoutVars>
      </dgm:prSet>
      <dgm:spPr/>
    </dgm:pt>
    <dgm:pt modelId="{8D2552D8-2881-430B-8A91-BA794DCC945E}" type="pres">
      <dgm:prSet presAssocID="{365AE2C1-DB4B-41FD-9623-69C73C7D942E}" presName="desBackupRightNorm" presStyleCnt="0"/>
      <dgm:spPr/>
    </dgm:pt>
    <dgm:pt modelId="{5AAD544F-CB88-4181-BD87-9332B6E25C74}" type="pres">
      <dgm:prSet presAssocID="{71313EA5-60E1-453E-8515-B7C7817AC853}" presName="desSpace" presStyleCnt="0"/>
      <dgm:spPr/>
    </dgm:pt>
    <dgm:pt modelId="{070E92EB-99BA-4963-80D5-7BB8184409AF}" type="pres">
      <dgm:prSet presAssocID="{3BA5ADDC-7951-476A-916C-D613F4DC3F3E}" presName="parComposite" presStyleCnt="0"/>
      <dgm:spPr/>
    </dgm:pt>
    <dgm:pt modelId="{2E394D5E-C0C2-4CD3-A2C2-76D7495188B1}" type="pres">
      <dgm:prSet presAssocID="{3BA5ADDC-7951-476A-916C-D613F4DC3F3E}" presName="parBigCircle" presStyleLbl="node0" presStyleIdx="1" presStyleCnt="3"/>
      <dgm:spPr/>
    </dgm:pt>
    <dgm:pt modelId="{08E9688C-843F-4A15-A08D-A058AEEB0AA7}" type="pres">
      <dgm:prSet presAssocID="{3BA5ADDC-7951-476A-916C-D613F4DC3F3E}" presName="parTx" presStyleLbl="revTx" presStyleIdx="7" presStyleCnt="15"/>
      <dgm:spPr/>
      <dgm:t>
        <a:bodyPr/>
        <a:lstStyle/>
        <a:p>
          <a:endParaRPr lang="es-CO"/>
        </a:p>
      </dgm:t>
    </dgm:pt>
    <dgm:pt modelId="{9F32DFDD-B81B-4763-82BB-E3E26270C39D}" type="pres">
      <dgm:prSet presAssocID="{3BA5ADDC-7951-476A-916C-D613F4DC3F3E}" presName="bSpace" presStyleCnt="0"/>
      <dgm:spPr/>
    </dgm:pt>
    <dgm:pt modelId="{5332C9DC-FC9D-4BFC-9C1A-7EE923046BEC}" type="pres">
      <dgm:prSet presAssocID="{3BA5ADDC-7951-476A-916C-D613F4DC3F3E}" presName="parBackupNorm" presStyleCnt="0"/>
      <dgm:spPr/>
    </dgm:pt>
    <dgm:pt modelId="{28947840-07E2-4AB8-839A-7771E975F1C3}" type="pres">
      <dgm:prSet presAssocID="{3A7D4A8D-C376-4BD9-B9DA-01CE73302E9C}" presName="parSpace" presStyleCnt="0"/>
      <dgm:spPr/>
    </dgm:pt>
    <dgm:pt modelId="{AB28A9D4-DD98-4A93-BD5D-415AFD12D1BC}" type="pres">
      <dgm:prSet presAssocID="{DE2F0C6B-4AF7-47CA-BC2D-2B6A7E0DF4D6}" presName="desBackupLeftNorm" presStyleCnt="0"/>
      <dgm:spPr/>
    </dgm:pt>
    <dgm:pt modelId="{0B0AF742-C089-4BF4-8DC4-1FEF8D97070D}" type="pres">
      <dgm:prSet presAssocID="{DE2F0C6B-4AF7-47CA-BC2D-2B6A7E0DF4D6}" presName="desComposite" presStyleCnt="0"/>
      <dgm:spPr/>
    </dgm:pt>
    <dgm:pt modelId="{D6C00C96-F7BB-400C-A8CE-D8AA0E460539}" type="pres">
      <dgm:prSet presAssocID="{DE2F0C6B-4AF7-47CA-BC2D-2B6A7E0DF4D6}" presName="desCircle" presStyleLbl="node1" presStyleIdx="3" presStyleCnt="6"/>
      <dgm:spPr/>
    </dgm:pt>
    <dgm:pt modelId="{AEA59B06-1956-4FCB-A899-E4F596B640CA}" type="pres">
      <dgm:prSet presAssocID="{DE2F0C6B-4AF7-47CA-BC2D-2B6A7E0DF4D6}" presName="chTx" presStyleLbl="revTx" presStyleIdx="8" presStyleCnt="15"/>
      <dgm:spPr/>
      <dgm:t>
        <a:bodyPr/>
        <a:lstStyle/>
        <a:p>
          <a:endParaRPr lang="es-CO"/>
        </a:p>
      </dgm:t>
    </dgm:pt>
    <dgm:pt modelId="{7495299B-7140-49CA-8F86-34A4EBDDC896}" type="pres">
      <dgm:prSet presAssocID="{DE2F0C6B-4AF7-47CA-BC2D-2B6A7E0DF4D6}" presName="desTx" presStyleLbl="revTx" presStyleIdx="9" presStyleCnt="15">
        <dgm:presLayoutVars>
          <dgm:bulletEnabled val="1"/>
        </dgm:presLayoutVars>
      </dgm:prSet>
      <dgm:spPr/>
    </dgm:pt>
    <dgm:pt modelId="{25E5DDF3-A40B-4261-946B-F6956A0EFC0F}" type="pres">
      <dgm:prSet presAssocID="{DE2F0C6B-4AF7-47CA-BC2D-2B6A7E0DF4D6}" presName="desBackupRightNorm" presStyleCnt="0"/>
      <dgm:spPr/>
    </dgm:pt>
    <dgm:pt modelId="{50DE0B82-F21B-45FC-B093-4EA8DC6971E2}" type="pres">
      <dgm:prSet presAssocID="{1A5C17A2-7612-496B-854A-2846287ADEE9}" presName="desSpace" presStyleCnt="0"/>
      <dgm:spPr/>
    </dgm:pt>
    <dgm:pt modelId="{E1FFC004-27D8-4B87-A9DC-2BBF0FC67B50}" type="pres">
      <dgm:prSet presAssocID="{D79FBCBA-271B-46E4-B9B1-6F93A8B41F94}" presName="parComposite" presStyleCnt="0"/>
      <dgm:spPr/>
    </dgm:pt>
    <dgm:pt modelId="{533A7D8F-6A52-447C-BF76-2EB5F3422E42}" type="pres">
      <dgm:prSet presAssocID="{D79FBCBA-271B-46E4-B9B1-6F93A8B41F94}" presName="parBigCircle" presStyleLbl="node0" presStyleIdx="2" presStyleCnt="3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9F6A90A1-1D51-4B9C-9F60-1A0F583A5C74}" type="pres">
      <dgm:prSet presAssocID="{D79FBCBA-271B-46E4-B9B1-6F93A8B41F94}" presName="parTx" presStyleLbl="revTx" presStyleIdx="10" presStyleCnt="15"/>
      <dgm:spPr/>
      <dgm:t>
        <a:bodyPr/>
        <a:lstStyle/>
        <a:p>
          <a:endParaRPr lang="es-CO"/>
        </a:p>
      </dgm:t>
    </dgm:pt>
    <dgm:pt modelId="{268751EC-63A3-40E5-B8FD-DCE2A2CE85C6}" type="pres">
      <dgm:prSet presAssocID="{D79FBCBA-271B-46E4-B9B1-6F93A8B41F94}" presName="bSpace" presStyleCnt="0"/>
      <dgm:spPr/>
    </dgm:pt>
    <dgm:pt modelId="{C0830FB8-09CC-43F5-AEFC-AECE48AFD9FF}" type="pres">
      <dgm:prSet presAssocID="{D79FBCBA-271B-46E4-B9B1-6F93A8B41F94}" presName="parBackupNorm" presStyleCnt="0"/>
      <dgm:spPr/>
    </dgm:pt>
    <dgm:pt modelId="{3DE3F8AD-A6C5-4368-BC3F-4F5497FB28A9}" type="pres">
      <dgm:prSet presAssocID="{F11DC46E-D6D6-4A86-8ABE-5DB2869B4DEA}" presName="parSpace" presStyleCnt="0"/>
      <dgm:spPr/>
    </dgm:pt>
    <dgm:pt modelId="{BEE51B50-7861-42E1-9577-B467FB8341B0}" type="pres">
      <dgm:prSet presAssocID="{299CD23A-7108-4CC8-BA81-AA55B50194C5}" presName="desBackupLeftNorm" presStyleCnt="0"/>
      <dgm:spPr/>
    </dgm:pt>
    <dgm:pt modelId="{AEE65096-2ECD-4A7A-B698-9CD42C1FDF1D}" type="pres">
      <dgm:prSet presAssocID="{299CD23A-7108-4CC8-BA81-AA55B50194C5}" presName="desComposite" presStyleCnt="0"/>
      <dgm:spPr/>
    </dgm:pt>
    <dgm:pt modelId="{83FEE629-1688-4349-B1CD-9920CE393F65}" type="pres">
      <dgm:prSet presAssocID="{299CD23A-7108-4CC8-BA81-AA55B50194C5}" presName="desCircle" presStyleLbl="node1" presStyleIdx="4" presStyleCnt="6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DE64ED52-DFD4-4B80-81DF-33A2B4F0CE82}" type="pres">
      <dgm:prSet presAssocID="{299CD23A-7108-4CC8-BA81-AA55B50194C5}" presName="chTx" presStyleLbl="revTx" presStyleIdx="11" presStyleCnt="15"/>
      <dgm:spPr/>
      <dgm:t>
        <a:bodyPr/>
        <a:lstStyle/>
        <a:p>
          <a:endParaRPr lang="es-CO"/>
        </a:p>
      </dgm:t>
    </dgm:pt>
    <dgm:pt modelId="{522D9C2B-BDA7-4255-8CF5-F047E2CF0E91}" type="pres">
      <dgm:prSet presAssocID="{299CD23A-7108-4CC8-BA81-AA55B50194C5}" presName="desTx" presStyleLbl="revTx" presStyleIdx="12" presStyleCnt="15">
        <dgm:presLayoutVars>
          <dgm:bulletEnabled val="1"/>
        </dgm:presLayoutVars>
      </dgm:prSet>
      <dgm:spPr/>
    </dgm:pt>
    <dgm:pt modelId="{7500BDAA-D668-4FDD-8868-87B5839257CC}" type="pres">
      <dgm:prSet presAssocID="{299CD23A-7108-4CC8-BA81-AA55B50194C5}" presName="desBackupRightNorm" presStyleCnt="0"/>
      <dgm:spPr/>
    </dgm:pt>
    <dgm:pt modelId="{A6DACB0F-62F8-430A-B949-47251A1FD2C4}" type="pres">
      <dgm:prSet presAssocID="{42F985C3-3D2A-4BF1-9BE4-4E707D0047E0}" presName="desSpace" presStyleCnt="0"/>
      <dgm:spPr/>
    </dgm:pt>
    <dgm:pt modelId="{56C3A650-6505-41E5-BEAC-A833EB56425F}" type="pres">
      <dgm:prSet presAssocID="{7F6B99EF-66ED-4EAE-B0B8-DE33A9049CBE}" presName="desBackupLeftNorm" presStyleCnt="0"/>
      <dgm:spPr/>
    </dgm:pt>
    <dgm:pt modelId="{F74F4559-68A5-43B1-8FDE-98802EA28DF4}" type="pres">
      <dgm:prSet presAssocID="{7F6B99EF-66ED-4EAE-B0B8-DE33A9049CBE}" presName="desComposite" presStyleCnt="0"/>
      <dgm:spPr/>
    </dgm:pt>
    <dgm:pt modelId="{7C9E48A1-54A4-4917-9B56-FFBBE03AB4C0}" type="pres">
      <dgm:prSet presAssocID="{7F6B99EF-66ED-4EAE-B0B8-DE33A9049CBE}" presName="desCircle" presStyleLbl="node1" presStyleIdx="5" presStyleCnt="6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3C14ACCD-28DD-412A-9E0D-A9C17F2166F8}" type="pres">
      <dgm:prSet presAssocID="{7F6B99EF-66ED-4EAE-B0B8-DE33A9049CBE}" presName="chTx" presStyleLbl="revTx" presStyleIdx="13" presStyleCnt="15"/>
      <dgm:spPr/>
      <dgm:t>
        <a:bodyPr/>
        <a:lstStyle/>
        <a:p>
          <a:endParaRPr lang="es-CO"/>
        </a:p>
      </dgm:t>
    </dgm:pt>
    <dgm:pt modelId="{F38EBB2B-7237-4089-B611-1BD62A150882}" type="pres">
      <dgm:prSet presAssocID="{7F6B99EF-66ED-4EAE-B0B8-DE33A9049CBE}" presName="desTx" presStyleLbl="revTx" presStyleIdx="14" presStyleCnt="15">
        <dgm:presLayoutVars>
          <dgm:bulletEnabled val="1"/>
        </dgm:presLayoutVars>
      </dgm:prSet>
      <dgm:spPr/>
    </dgm:pt>
    <dgm:pt modelId="{A82B15E7-1FB5-493B-9093-902EF08E3446}" type="pres">
      <dgm:prSet presAssocID="{7F6B99EF-66ED-4EAE-B0B8-DE33A9049CBE}" presName="desBackupRightNorm" presStyleCnt="0"/>
      <dgm:spPr/>
    </dgm:pt>
    <dgm:pt modelId="{E7BE0F72-1965-44F1-A15F-9B1D6DB78F21}" type="pres">
      <dgm:prSet presAssocID="{2EC849BB-83B9-4B1A-8CF8-FA2CDDA914C0}" presName="desSpace" presStyleCnt="0"/>
      <dgm:spPr/>
    </dgm:pt>
  </dgm:ptLst>
  <dgm:cxnLst>
    <dgm:cxn modelId="{7DB8BC2B-A3A4-40C1-BF0E-B9A226AC4026}" type="presOf" srcId="{D79FBCBA-271B-46E4-B9B1-6F93A8B41F94}" destId="{9F6A90A1-1D51-4B9C-9F60-1A0F583A5C74}" srcOrd="0" destOrd="0" presId="urn:microsoft.com/office/officeart/2008/layout/CircleAccentTimeline"/>
    <dgm:cxn modelId="{9CA0E1CC-9E35-4170-86BF-DB9A16036380}" type="presOf" srcId="{3BA5ADDC-7951-476A-916C-D613F4DC3F3E}" destId="{08E9688C-843F-4A15-A08D-A058AEEB0AA7}" srcOrd="0" destOrd="0" presId="urn:microsoft.com/office/officeart/2008/layout/CircleAccentTimeline"/>
    <dgm:cxn modelId="{43866852-2D80-4B03-A50D-6553B4F65BF7}" srcId="{D79FBCBA-271B-46E4-B9B1-6F93A8B41F94}" destId="{7F6B99EF-66ED-4EAE-B0B8-DE33A9049CBE}" srcOrd="1" destOrd="0" parTransId="{A4A7FFE5-F8B1-4A59-9162-2E189B9FA172}" sibTransId="{2EC849BB-83B9-4B1A-8CF8-FA2CDDA914C0}"/>
    <dgm:cxn modelId="{15FEBC33-B4ED-47AA-A4FE-3E737E500A19}" type="presOf" srcId="{17D734D9-62A3-4EFB-8105-00364BF2BD37}" destId="{A29081B4-AAA6-4812-9285-85A204BC1383}" srcOrd="0" destOrd="0" presId="urn:microsoft.com/office/officeart/2008/layout/CircleAccentTimeline"/>
    <dgm:cxn modelId="{F7C8F4C1-E4FD-4944-90E8-E94BC14A5C3A}" type="presOf" srcId="{DCF7C252-6CED-44F3-A9E6-F10C0DAB3714}" destId="{2AACE0FA-E43B-466A-AB95-3ABC0AE3A255}" srcOrd="0" destOrd="0" presId="urn:microsoft.com/office/officeart/2008/layout/CircleAccentTimeline"/>
    <dgm:cxn modelId="{4D4F0A96-6CEE-4C1C-96CC-656EBDDB316F}" srcId="{84189D83-CB69-4BC6-BE0B-1604CA2B9B5F}" destId="{365AE2C1-DB4B-41FD-9623-69C73C7D942E}" srcOrd="2" destOrd="0" parTransId="{BD006523-17EF-452E-A4D6-713143452B8C}" sibTransId="{71313EA5-60E1-453E-8515-B7C7817AC853}"/>
    <dgm:cxn modelId="{CA853DBD-7C61-4B4B-B6D9-2C23672F5493}" type="presOf" srcId="{84189D83-CB69-4BC6-BE0B-1604CA2B9B5F}" destId="{40523193-5330-4CCD-ADEC-D3DE0390F1FF}" srcOrd="0" destOrd="0" presId="urn:microsoft.com/office/officeart/2008/layout/CircleAccentTimeline"/>
    <dgm:cxn modelId="{0E82E7C4-333D-4753-97D2-441DFE587407}" srcId="{3BA5ADDC-7951-476A-916C-D613F4DC3F3E}" destId="{DE2F0C6B-4AF7-47CA-BC2D-2B6A7E0DF4D6}" srcOrd="0" destOrd="0" parTransId="{991C1E19-699D-46C2-8EC0-82961A8DEEEC}" sibTransId="{1A5C17A2-7612-496B-854A-2846287ADEE9}"/>
    <dgm:cxn modelId="{E0B19E8B-8F08-48D6-BC77-872B61EC8853}" srcId="{D79FBCBA-271B-46E4-B9B1-6F93A8B41F94}" destId="{299CD23A-7108-4CC8-BA81-AA55B50194C5}" srcOrd="0" destOrd="0" parTransId="{54AD1127-E115-47C1-9E09-F3AE156B1112}" sibTransId="{42F985C3-3D2A-4BF1-9BE4-4E707D0047E0}"/>
    <dgm:cxn modelId="{C9C462EC-B1C2-49A5-81DE-9036C66EBB5E}" srcId="{3255BFB9-3AB1-4B16-AAC1-A4B3B4A209F0}" destId="{3BA5ADDC-7951-476A-916C-D613F4DC3F3E}" srcOrd="1" destOrd="0" parTransId="{7CD3BA63-BD38-44BE-A2EA-A21D984A2164}" sibTransId="{3A7D4A8D-C376-4BD9-B9DA-01CE73302E9C}"/>
    <dgm:cxn modelId="{200FF13B-0CFB-44ED-995C-1FAC645A48B2}" srcId="{84189D83-CB69-4BC6-BE0B-1604CA2B9B5F}" destId="{DCF7C252-6CED-44F3-A9E6-F10C0DAB3714}" srcOrd="0" destOrd="0" parTransId="{71A4A51D-6F6F-470A-8A96-E7088EF10B8C}" sibTransId="{E87E1F68-489F-4E54-9CC7-552015CE5486}"/>
    <dgm:cxn modelId="{1365FCC2-722F-4805-AC0E-0BC6D60BBC6C}" srcId="{3255BFB9-3AB1-4B16-AAC1-A4B3B4A209F0}" destId="{D79FBCBA-271B-46E4-B9B1-6F93A8B41F94}" srcOrd="2" destOrd="0" parTransId="{36573123-D9A0-4BE3-BB72-9EA35FC93E70}" sibTransId="{F11DC46E-D6D6-4A86-8ABE-5DB2869B4DEA}"/>
    <dgm:cxn modelId="{940861C1-05FD-40F4-8FE3-6B29295FD7BC}" srcId="{84189D83-CB69-4BC6-BE0B-1604CA2B9B5F}" destId="{17D734D9-62A3-4EFB-8105-00364BF2BD37}" srcOrd="1" destOrd="0" parTransId="{2EA43AC9-59AF-4236-9CC1-CC1C6AA57FA8}" sibTransId="{9E1849CC-FB9C-4156-BFA2-435B0825F702}"/>
    <dgm:cxn modelId="{9BE92F17-6C50-4CF9-9196-BC8A70DAE8C9}" type="presOf" srcId="{299CD23A-7108-4CC8-BA81-AA55B50194C5}" destId="{DE64ED52-DFD4-4B80-81DF-33A2B4F0CE82}" srcOrd="0" destOrd="0" presId="urn:microsoft.com/office/officeart/2008/layout/CircleAccentTimeline"/>
    <dgm:cxn modelId="{1B4778DA-3967-4FBC-9841-2B2998CF6BBA}" type="presOf" srcId="{365AE2C1-DB4B-41FD-9623-69C73C7D942E}" destId="{236822C1-E3F3-401A-8A4C-37511DBF5138}" srcOrd="0" destOrd="0" presId="urn:microsoft.com/office/officeart/2008/layout/CircleAccentTimeline"/>
    <dgm:cxn modelId="{0DD0AB81-B55D-4AEC-9424-56A7525D3F46}" type="presOf" srcId="{7F6B99EF-66ED-4EAE-B0B8-DE33A9049CBE}" destId="{3C14ACCD-28DD-412A-9E0D-A9C17F2166F8}" srcOrd="0" destOrd="0" presId="urn:microsoft.com/office/officeart/2008/layout/CircleAccentTimeline"/>
    <dgm:cxn modelId="{F44F3948-4268-46CC-A9DC-A6C588C93708}" srcId="{3255BFB9-3AB1-4B16-AAC1-A4B3B4A209F0}" destId="{84189D83-CB69-4BC6-BE0B-1604CA2B9B5F}" srcOrd="0" destOrd="0" parTransId="{A4BAA3E9-6C6E-4786-865C-835517119BE8}" sibTransId="{0E87BAE6-E492-466F-8E7D-5430D6D094FC}"/>
    <dgm:cxn modelId="{FE937C91-B6BF-48AB-B0D4-E5169D09F5DF}" type="presOf" srcId="{3255BFB9-3AB1-4B16-AAC1-A4B3B4A209F0}" destId="{7ED750FE-35B0-47F2-8C6A-9ED9148460A1}" srcOrd="0" destOrd="0" presId="urn:microsoft.com/office/officeart/2008/layout/CircleAccentTimeline"/>
    <dgm:cxn modelId="{C51BA936-F55D-4FF5-9E40-BA8A13E40364}" type="presOf" srcId="{DE2F0C6B-4AF7-47CA-BC2D-2B6A7E0DF4D6}" destId="{AEA59B06-1956-4FCB-A899-E4F596B640CA}" srcOrd="0" destOrd="0" presId="urn:microsoft.com/office/officeart/2008/layout/CircleAccentTimeline"/>
    <dgm:cxn modelId="{2807CFC7-436C-4AD1-B48E-9741938B860E}" type="presParOf" srcId="{7ED750FE-35B0-47F2-8C6A-9ED9148460A1}" destId="{EBD212C2-5E8C-4F9B-963A-F9242A50E71E}" srcOrd="0" destOrd="0" presId="urn:microsoft.com/office/officeart/2008/layout/CircleAccentTimeline"/>
    <dgm:cxn modelId="{5D4D1035-3CE5-4885-A21B-EB253C94EF10}" type="presParOf" srcId="{EBD212C2-5E8C-4F9B-963A-F9242A50E71E}" destId="{69471F09-C404-41DE-8AC2-8129264EEC21}" srcOrd="0" destOrd="0" presId="urn:microsoft.com/office/officeart/2008/layout/CircleAccentTimeline"/>
    <dgm:cxn modelId="{1B4FF419-0DC7-42B3-82EF-2CA8D6EDE817}" type="presParOf" srcId="{EBD212C2-5E8C-4F9B-963A-F9242A50E71E}" destId="{40523193-5330-4CCD-ADEC-D3DE0390F1FF}" srcOrd="1" destOrd="0" presId="urn:microsoft.com/office/officeart/2008/layout/CircleAccentTimeline"/>
    <dgm:cxn modelId="{9A7C0033-53C9-47E5-BB4B-61CCE1E2D573}" type="presParOf" srcId="{EBD212C2-5E8C-4F9B-963A-F9242A50E71E}" destId="{8AC52C5B-7436-4589-8167-73341F143BEE}" srcOrd="2" destOrd="0" presId="urn:microsoft.com/office/officeart/2008/layout/CircleAccentTimeline"/>
    <dgm:cxn modelId="{5257F4B1-E2B7-44DD-A10B-681FF27EBCFB}" type="presParOf" srcId="{7ED750FE-35B0-47F2-8C6A-9ED9148460A1}" destId="{57CC1EBB-7C35-4446-AEE9-3FD40162152A}" srcOrd="1" destOrd="0" presId="urn:microsoft.com/office/officeart/2008/layout/CircleAccentTimeline"/>
    <dgm:cxn modelId="{11DF08EC-25FA-42BD-BB8F-618972E4377A}" type="presParOf" srcId="{7ED750FE-35B0-47F2-8C6A-9ED9148460A1}" destId="{1D12652C-60CD-49D0-B3D7-8FCE0B1329E7}" srcOrd="2" destOrd="0" presId="urn:microsoft.com/office/officeart/2008/layout/CircleAccentTimeline"/>
    <dgm:cxn modelId="{CF8F9F81-27E1-4EFA-907F-76E2FAB55E8C}" type="presParOf" srcId="{7ED750FE-35B0-47F2-8C6A-9ED9148460A1}" destId="{B1DE6505-E5A2-47CE-B74A-773531AFB246}" srcOrd="3" destOrd="0" presId="urn:microsoft.com/office/officeart/2008/layout/CircleAccentTimeline"/>
    <dgm:cxn modelId="{D6626851-92FA-4E9F-BCC6-E86DE40FF085}" type="presParOf" srcId="{7ED750FE-35B0-47F2-8C6A-9ED9148460A1}" destId="{2CA4FF65-4396-4003-9149-0A51E7A7C0E0}" srcOrd="4" destOrd="0" presId="urn:microsoft.com/office/officeart/2008/layout/CircleAccentTimeline"/>
    <dgm:cxn modelId="{46B3D248-6A0E-4D2A-BFA4-4B538DFA2C90}" type="presParOf" srcId="{2CA4FF65-4396-4003-9149-0A51E7A7C0E0}" destId="{B41F92B2-E9B8-4BBA-8C0F-EFA4391D4972}" srcOrd="0" destOrd="0" presId="urn:microsoft.com/office/officeart/2008/layout/CircleAccentTimeline"/>
    <dgm:cxn modelId="{C582BB25-591C-4A1A-B513-434DA1DB2246}" type="presParOf" srcId="{2CA4FF65-4396-4003-9149-0A51E7A7C0E0}" destId="{2AACE0FA-E43B-466A-AB95-3ABC0AE3A255}" srcOrd="1" destOrd="0" presId="urn:microsoft.com/office/officeart/2008/layout/CircleAccentTimeline"/>
    <dgm:cxn modelId="{DED86F7B-9F20-4A1C-BC9B-2AF66B956C00}" type="presParOf" srcId="{2CA4FF65-4396-4003-9149-0A51E7A7C0E0}" destId="{BEE94B3D-6ED0-41B8-A745-D9BECC26732D}" srcOrd="2" destOrd="0" presId="urn:microsoft.com/office/officeart/2008/layout/CircleAccentTimeline"/>
    <dgm:cxn modelId="{F7074AC4-018E-4E06-AE6E-089DFCE3352D}" type="presParOf" srcId="{7ED750FE-35B0-47F2-8C6A-9ED9148460A1}" destId="{42D6E795-9D42-4DD0-91F2-3B7BFCA5971D}" srcOrd="5" destOrd="0" presId="urn:microsoft.com/office/officeart/2008/layout/CircleAccentTimeline"/>
    <dgm:cxn modelId="{6585DCAF-E678-4086-B129-E81DEEFF21C1}" type="presParOf" srcId="{7ED750FE-35B0-47F2-8C6A-9ED9148460A1}" destId="{662686B1-9B90-4B31-A981-7091C41F02F3}" srcOrd="6" destOrd="0" presId="urn:microsoft.com/office/officeart/2008/layout/CircleAccentTimeline"/>
    <dgm:cxn modelId="{FF43CE50-5707-414B-A8F2-CC10BB539461}" type="presParOf" srcId="{7ED750FE-35B0-47F2-8C6A-9ED9148460A1}" destId="{7E269EE3-A70A-404D-9557-CCD780BC1FB7}" srcOrd="7" destOrd="0" presId="urn:microsoft.com/office/officeart/2008/layout/CircleAccentTimeline"/>
    <dgm:cxn modelId="{DEE4D564-EF3B-4EBB-9FBB-F1F6803D50A8}" type="presParOf" srcId="{7ED750FE-35B0-47F2-8C6A-9ED9148460A1}" destId="{57197B43-E083-4494-8238-7791B237D0BB}" srcOrd="8" destOrd="0" presId="urn:microsoft.com/office/officeart/2008/layout/CircleAccentTimeline"/>
    <dgm:cxn modelId="{1178C644-3698-4D17-B374-361B184F9308}" type="presParOf" srcId="{57197B43-E083-4494-8238-7791B237D0BB}" destId="{12981F4C-5A83-460A-9215-E00E1312762B}" srcOrd="0" destOrd="0" presId="urn:microsoft.com/office/officeart/2008/layout/CircleAccentTimeline"/>
    <dgm:cxn modelId="{06251CCE-E612-44F3-B8B4-89B7AC28DF38}" type="presParOf" srcId="{57197B43-E083-4494-8238-7791B237D0BB}" destId="{A29081B4-AAA6-4812-9285-85A204BC1383}" srcOrd="1" destOrd="0" presId="urn:microsoft.com/office/officeart/2008/layout/CircleAccentTimeline"/>
    <dgm:cxn modelId="{ADC2E51B-BB67-4E93-8F29-F6E4B7276463}" type="presParOf" srcId="{57197B43-E083-4494-8238-7791B237D0BB}" destId="{A0AEFBFF-F130-4EA6-971B-0F7169528AE9}" srcOrd="2" destOrd="0" presId="urn:microsoft.com/office/officeart/2008/layout/CircleAccentTimeline"/>
    <dgm:cxn modelId="{F8447302-AAD1-4E89-ADC8-90682AE9AAD3}" type="presParOf" srcId="{7ED750FE-35B0-47F2-8C6A-9ED9148460A1}" destId="{D0886E47-AEAB-4931-B0F5-0F26E803A474}" srcOrd="9" destOrd="0" presId="urn:microsoft.com/office/officeart/2008/layout/CircleAccentTimeline"/>
    <dgm:cxn modelId="{B8C08A13-34A1-4593-AA32-A272D62A01B8}" type="presParOf" srcId="{7ED750FE-35B0-47F2-8C6A-9ED9148460A1}" destId="{8D99049E-B66D-49F9-8C70-0FFE81BAA2C6}" srcOrd="10" destOrd="0" presId="urn:microsoft.com/office/officeart/2008/layout/CircleAccentTimeline"/>
    <dgm:cxn modelId="{BBD817D5-5367-435D-8BC6-DE966ED3E4D0}" type="presParOf" srcId="{7ED750FE-35B0-47F2-8C6A-9ED9148460A1}" destId="{746A532B-12DC-4A7F-A157-7B29EBB49BBC}" srcOrd="11" destOrd="0" presId="urn:microsoft.com/office/officeart/2008/layout/CircleAccentTimeline"/>
    <dgm:cxn modelId="{AE3D0A3C-56A6-4219-A4F1-2E7183646F2C}" type="presParOf" srcId="{7ED750FE-35B0-47F2-8C6A-9ED9148460A1}" destId="{8C26EE02-2E85-4D67-8ED2-4EDC0221D2C6}" srcOrd="12" destOrd="0" presId="urn:microsoft.com/office/officeart/2008/layout/CircleAccentTimeline"/>
    <dgm:cxn modelId="{39CCA2FD-4524-4188-9C3D-73ACAEC2EA5D}" type="presParOf" srcId="{8C26EE02-2E85-4D67-8ED2-4EDC0221D2C6}" destId="{2773CF46-901F-4941-82DD-3D84E072D7E5}" srcOrd="0" destOrd="0" presId="urn:microsoft.com/office/officeart/2008/layout/CircleAccentTimeline"/>
    <dgm:cxn modelId="{96FF05CA-C5BB-43D1-B52F-0D51E94C676F}" type="presParOf" srcId="{8C26EE02-2E85-4D67-8ED2-4EDC0221D2C6}" destId="{236822C1-E3F3-401A-8A4C-37511DBF5138}" srcOrd="1" destOrd="0" presId="urn:microsoft.com/office/officeart/2008/layout/CircleAccentTimeline"/>
    <dgm:cxn modelId="{36BC5A3A-159B-48FC-A1F5-47AD76C55121}" type="presParOf" srcId="{8C26EE02-2E85-4D67-8ED2-4EDC0221D2C6}" destId="{9147AB17-F78A-420F-A4E5-3A9D9E16C2B2}" srcOrd="2" destOrd="0" presId="urn:microsoft.com/office/officeart/2008/layout/CircleAccentTimeline"/>
    <dgm:cxn modelId="{9EEABB90-E318-45EA-82A4-892799E31FB4}" type="presParOf" srcId="{7ED750FE-35B0-47F2-8C6A-9ED9148460A1}" destId="{8D2552D8-2881-430B-8A91-BA794DCC945E}" srcOrd="13" destOrd="0" presId="urn:microsoft.com/office/officeart/2008/layout/CircleAccentTimeline"/>
    <dgm:cxn modelId="{3D883D31-55D7-48D7-8363-CC6FFF4DAB4C}" type="presParOf" srcId="{7ED750FE-35B0-47F2-8C6A-9ED9148460A1}" destId="{5AAD544F-CB88-4181-BD87-9332B6E25C74}" srcOrd="14" destOrd="0" presId="urn:microsoft.com/office/officeart/2008/layout/CircleAccentTimeline"/>
    <dgm:cxn modelId="{A4A740D1-0C74-4D9C-9448-5EA33BC6C75D}" type="presParOf" srcId="{7ED750FE-35B0-47F2-8C6A-9ED9148460A1}" destId="{070E92EB-99BA-4963-80D5-7BB8184409AF}" srcOrd="15" destOrd="0" presId="urn:microsoft.com/office/officeart/2008/layout/CircleAccentTimeline"/>
    <dgm:cxn modelId="{E566CA12-A039-4DCB-AD17-3B005C155ACE}" type="presParOf" srcId="{070E92EB-99BA-4963-80D5-7BB8184409AF}" destId="{2E394D5E-C0C2-4CD3-A2C2-76D7495188B1}" srcOrd="0" destOrd="0" presId="urn:microsoft.com/office/officeart/2008/layout/CircleAccentTimeline"/>
    <dgm:cxn modelId="{E919B0EE-01B2-4249-8AB6-D2BB4A465196}" type="presParOf" srcId="{070E92EB-99BA-4963-80D5-7BB8184409AF}" destId="{08E9688C-843F-4A15-A08D-A058AEEB0AA7}" srcOrd="1" destOrd="0" presId="urn:microsoft.com/office/officeart/2008/layout/CircleAccentTimeline"/>
    <dgm:cxn modelId="{B444DBAF-C6FB-4328-AA16-E9380218F3E3}" type="presParOf" srcId="{070E92EB-99BA-4963-80D5-7BB8184409AF}" destId="{9F32DFDD-B81B-4763-82BB-E3E26270C39D}" srcOrd="2" destOrd="0" presId="urn:microsoft.com/office/officeart/2008/layout/CircleAccentTimeline"/>
    <dgm:cxn modelId="{B0F83D08-ADFA-484C-8D57-59F97E120CA9}" type="presParOf" srcId="{7ED750FE-35B0-47F2-8C6A-9ED9148460A1}" destId="{5332C9DC-FC9D-4BFC-9C1A-7EE923046BEC}" srcOrd="16" destOrd="0" presId="urn:microsoft.com/office/officeart/2008/layout/CircleAccentTimeline"/>
    <dgm:cxn modelId="{861B5AA9-58AD-409E-A1CB-0E4D19E18496}" type="presParOf" srcId="{7ED750FE-35B0-47F2-8C6A-9ED9148460A1}" destId="{28947840-07E2-4AB8-839A-7771E975F1C3}" srcOrd="17" destOrd="0" presId="urn:microsoft.com/office/officeart/2008/layout/CircleAccentTimeline"/>
    <dgm:cxn modelId="{7FF4E2F6-97AC-4FA0-89A1-B11EFBA6F8BA}" type="presParOf" srcId="{7ED750FE-35B0-47F2-8C6A-9ED9148460A1}" destId="{AB28A9D4-DD98-4A93-BD5D-415AFD12D1BC}" srcOrd="18" destOrd="0" presId="urn:microsoft.com/office/officeart/2008/layout/CircleAccentTimeline"/>
    <dgm:cxn modelId="{746FBECA-FE9B-4861-9852-3D3897EEE88D}" type="presParOf" srcId="{7ED750FE-35B0-47F2-8C6A-9ED9148460A1}" destId="{0B0AF742-C089-4BF4-8DC4-1FEF8D97070D}" srcOrd="19" destOrd="0" presId="urn:microsoft.com/office/officeart/2008/layout/CircleAccentTimeline"/>
    <dgm:cxn modelId="{6F1434FE-4760-44DB-95C0-CACF01B7A160}" type="presParOf" srcId="{0B0AF742-C089-4BF4-8DC4-1FEF8D97070D}" destId="{D6C00C96-F7BB-400C-A8CE-D8AA0E460539}" srcOrd="0" destOrd="0" presId="urn:microsoft.com/office/officeart/2008/layout/CircleAccentTimeline"/>
    <dgm:cxn modelId="{FF48F1BB-9D46-4FC2-9570-A26BED9F51C0}" type="presParOf" srcId="{0B0AF742-C089-4BF4-8DC4-1FEF8D97070D}" destId="{AEA59B06-1956-4FCB-A899-E4F596B640CA}" srcOrd="1" destOrd="0" presId="urn:microsoft.com/office/officeart/2008/layout/CircleAccentTimeline"/>
    <dgm:cxn modelId="{7840F96D-9838-4C3E-9C2E-D4A0F3859AC0}" type="presParOf" srcId="{0B0AF742-C089-4BF4-8DC4-1FEF8D97070D}" destId="{7495299B-7140-49CA-8F86-34A4EBDDC896}" srcOrd="2" destOrd="0" presId="urn:microsoft.com/office/officeart/2008/layout/CircleAccentTimeline"/>
    <dgm:cxn modelId="{0492E9D8-B516-4265-BD66-6A6D28B52C1A}" type="presParOf" srcId="{7ED750FE-35B0-47F2-8C6A-9ED9148460A1}" destId="{25E5DDF3-A40B-4261-946B-F6956A0EFC0F}" srcOrd="20" destOrd="0" presId="urn:microsoft.com/office/officeart/2008/layout/CircleAccentTimeline"/>
    <dgm:cxn modelId="{5F9FA2F5-9F9E-4668-AAF8-D169E3942E3C}" type="presParOf" srcId="{7ED750FE-35B0-47F2-8C6A-9ED9148460A1}" destId="{50DE0B82-F21B-45FC-B093-4EA8DC6971E2}" srcOrd="21" destOrd="0" presId="urn:microsoft.com/office/officeart/2008/layout/CircleAccentTimeline"/>
    <dgm:cxn modelId="{DE2E1FB8-675A-42E5-B172-BF2EDCC4263D}" type="presParOf" srcId="{7ED750FE-35B0-47F2-8C6A-9ED9148460A1}" destId="{E1FFC004-27D8-4B87-A9DC-2BBF0FC67B50}" srcOrd="22" destOrd="0" presId="urn:microsoft.com/office/officeart/2008/layout/CircleAccentTimeline"/>
    <dgm:cxn modelId="{79D5F437-38ED-4002-8C88-846A946E1EE9}" type="presParOf" srcId="{E1FFC004-27D8-4B87-A9DC-2BBF0FC67B50}" destId="{533A7D8F-6A52-447C-BF76-2EB5F3422E42}" srcOrd="0" destOrd="0" presId="urn:microsoft.com/office/officeart/2008/layout/CircleAccentTimeline"/>
    <dgm:cxn modelId="{E0463280-1596-4724-88C0-FC092CB9461F}" type="presParOf" srcId="{E1FFC004-27D8-4B87-A9DC-2BBF0FC67B50}" destId="{9F6A90A1-1D51-4B9C-9F60-1A0F583A5C74}" srcOrd="1" destOrd="0" presId="urn:microsoft.com/office/officeart/2008/layout/CircleAccentTimeline"/>
    <dgm:cxn modelId="{F64440AE-9827-4F86-8A63-89C82EC48A27}" type="presParOf" srcId="{E1FFC004-27D8-4B87-A9DC-2BBF0FC67B50}" destId="{268751EC-63A3-40E5-B8FD-DCE2A2CE85C6}" srcOrd="2" destOrd="0" presId="urn:microsoft.com/office/officeart/2008/layout/CircleAccentTimeline"/>
    <dgm:cxn modelId="{DCB20732-5E36-4A07-A373-83A096FD78C2}" type="presParOf" srcId="{7ED750FE-35B0-47F2-8C6A-9ED9148460A1}" destId="{C0830FB8-09CC-43F5-AEFC-AECE48AFD9FF}" srcOrd="23" destOrd="0" presId="urn:microsoft.com/office/officeart/2008/layout/CircleAccentTimeline"/>
    <dgm:cxn modelId="{418F1E76-20A0-45AC-BB9F-A54C6AF81955}" type="presParOf" srcId="{7ED750FE-35B0-47F2-8C6A-9ED9148460A1}" destId="{3DE3F8AD-A6C5-4368-BC3F-4F5497FB28A9}" srcOrd="24" destOrd="0" presId="urn:microsoft.com/office/officeart/2008/layout/CircleAccentTimeline"/>
    <dgm:cxn modelId="{F86918B1-3814-45C7-9C76-B120DB2FD40E}" type="presParOf" srcId="{7ED750FE-35B0-47F2-8C6A-9ED9148460A1}" destId="{BEE51B50-7861-42E1-9577-B467FB8341B0}" srcOrd="25" destOrd="0" presId="urn:microsoft.com/office/officeart/2008/layout/CircleAccentTimeline"/>
    <dgm:cxn modelId="{2E0A9FB1-450E-486D-A472-1586683C9438}" type="presParOf" srcId="{7ED750FE-35B0-47F2-8C6A-9ED9148460A1}" destId="{AEE65096-2ECD-4A7A-B698-9CD42C1FDF1D}" srcOrd="26" destOrd="0" presId="urn:microsoft.com/office/officeart/2008/layout/CircleAccentTimeline"/>
    <dgm:cxn modelId="{517229C4-7DB0-478A-A34C-D6F3E3408F26}" type="presParOf" srcId="{AEE65096-2ECD-4A7A-B698-9CD42C1FDF1D}" destId="{83FEE629-1688-4349-B1CD-9920CE393F65}" srcOrd="0" destOrd="0" presId="urn:microsoft.com/office/officeart/2008/layout/CircleAccentTimeline"/>
    <dgm:cxn modelId="{59844FEE-6641-4031-AC37-F6166A1A4EC3}" type="presParOf" srcId="{AEE65096-2ECD-4A7A-B698-9CD42C1FDF1D}" destId="{DE64ED52-DFD4-4B80-81DF-33A2B4F0CE82}" srcOrd="1" destOrd="0" presId="urn:microsoft.com/office/officeart/2008/layout/CircleAccentTimeline"/>
    <dgm:cxn modelId="{24EC203C-E682-4DEA-A58E-6C9A3EEF1BAC}" type="presParOf" srcId="{AEE65096-2ECD-4A7A-B698-9CD42C1FDF1D}" destId="{522D9C2B-BDA7-4255-8CF5-F047E2CF0E91}" srcOrd="2" destOrd="0" presId="urn:microsoft.com/office/officeart/2008/layout/CircleAccentTimeline"/>
    <dgm:cxn modelId="{C6E5D542-EE69-4483-94D2-161D2E372ADE}" type="presParOf" srcId="{7ED750FE-35B0-47F2-8C6A-9ED9148460A1}" destId="{7500BDAA-D668-4FDD-8868-87B5839257CC}" srcOrd="27" destOrd="0" presId="urn:microsoft.com/office/officeart/2008/layout/CircleAccentTimeline"/>
    <dgm:cxn modelId="{F3199E5A-80AF-46B4-A043-F84B152F9E41}" type="presParOf" srcId="{7ED750FE-35B0-47F2-8C6A-9ED9148460A1}" destId="{A6DACB0F-62F8-430A-B949-47251A1FD2C4}" srcOrd="28" destOrd="0" presId="urn:microsoft.com/office/officeart/2008/layout/CircleAccentTimeline"/>
    <dgm:cxn modelId="{DE9D23B1-AAC8-451B-9A96-7412F780741E}" type="presParOf" srcId="{7ED750FE-35B0-47F2-8C6A-9ED9148460A1}" destId="{56C3A650-6505-41E5-BEAC-A833EB56425F}" srcOrd="29" destOrd="0" presId="urn:microsoft.com/office/officeart/2008/layout/CircleAccentTimeline"/>
    <dgm:cxn modelId="{433CC0D4-21B7-4D6B-B7F5-C30AA53BE5F5}" type="presParOf" srcId="{7ED750FE-35B0-47F2-8C6A-9ED9148460A1}" destId="{F74F4559-68A5-43B1-8FDE-98802EA28DF4}" srcOrd="30" destOrd="0" presId="urn:microsoft.com/office/officeart/2008/layout/CircleAccentTimeline"/>
    <dgm:cxn modelId="{4C752075-F4E7-453C-A2F6-7D440510B709}" type="presParOf" srcId="{F74F4559-68A5-43B1-8FDE-98802EA28DF4}" destId="{7C9E48A1-54A4-4917-9B56-FFBBE03AB4C0}" srcOrd="0" destOrd="0" presId="urn:microsoft.com/office/officeart/2008/layout/CircleAccentTimeline"/>
    <dgm:cxn modelId="{4162C374-C571-4018-ACAB-0E148DE5E1B5}" type="presParOf" srcId="{F74F4559-68A5-43B1-8FDE-98802EA28DF4}" destId="{3C14ACCD-28DD-412A-9E0D-A9C17F2166F8}" srcOrd="1" destOrd="0" presId="urn:microsoft.com/office/officeart/2008/layout/CircleAccentTimeline"/>
    <dgm:cxn modelId="{47915E4D-6CBF-4D72-8270-9A2ABEDDFD0D}" type="presParOf" srcId="{F74F4559-68A5-43B1-8FDE-98802EA28DF4}" destId="{F38EBB2B-7237-4089-B611-1BD62A150882}" srcOrd="2" destOrd="0" presId="urn:microsoft.com/office/officeart/2008/layout/CircleAccentTimeline"/>
    <dgm:cxn modelId="{9BE59A85-4080-49BE-A458-6EA63A541F82}" type="presParOf" srcId="{7ED750FE-35B0-47F2-8C6A-9ED9148460A1}" destId="{A82B15E7-1FB5-493B-9093-902EF08E3446}" srcOrd="31" destOrd="0" presId="urn:microsoft.com/office/officeart/2008/layout/CircleAccentTimeline"/>
    <dgm:cxn modelId="{78FE14C9-5B01-494E-AE0C-A15F2BA0C96F}" type="presParOf" srcId="{7ED750FE-35B0-47F2-8C6A-9ED9148460A1}" destId="{E7BE0F72-1965-44F1-A15F-9B1D6DB78F21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55BFB9-3AB1-4B16-AAC1-A4B3B4A209F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84189D83-CB69-4BC6-BE0B-1604CA2B9B5F}">
      <dgm:prSet phldrT="[Texto]" custT="1"/>
      <dgm:spPr/>
      <dgm:t>
        <a:bodyPr/>
        <a:lstStyle/>
        <a:p>
          <a:r>
            <a:rPr lang="es-CO" sz="2400" b="1" dirty="0" smtClean="0"/>
            <a:t>HUMANO</a:t>
          </a:r>
          <a:endParaRPr lang="es-CO" sz="2400" b="1" dirty="0"/>
        </a:p>
      </dgm:t>
    </dgm:pt>
    <dgm:pt modelId="{A4BAA3E9-6C6E-4786-865C-835517119BE8}" type="parTrans" cxnId="{F44F3948-4268-46CC-A9DC-A6C588C93708}">
      <dgm:prSet/>
      <dgm:spPr/>
      <dgm:t>
        <a:bodyPr/>
        <a:lstStyle/>
        <a:p>
          <a:endParaRPr lang="es-CO"/>
        </a:p>
      </dgm:t>
    </dgm:pt>
    <dgm:pt modelId="{0E87BAE6-E492-466F-8E7D-5430D6D094FC}" type="sibTrans" cxnId="{F44F3948-4268-46CC-A9DC-A6C588C93708}">
      <dgm:prSet/>
      <dgm:spPr/>
      <dgm:t>
        <a:bodyPr/>
        <a:lstStyle/>
        <a:p>
          <a:endParaRPr lang="es-CO"/>
        </a:p>
      </dgm:t>
    </dgm:pt>
    <dgm:pt modelId="{DCF7C252-6CED-44F3-A9E6-F10C0DAB3714}">
      <dgm:prSet phldrT="[Texto]" custT="1"/>
      <dgm:spPr/>
      <dgm:t>
        <a:bodyPr/>
        <a:lstStyle/>
        <a:p>
          <a:pPr algn="just"/>
          <a:r>
            <a:rPr lang="es-CO" sz="1600" dirty="0" smtClean="0"/>
            <a:t>Soporte tecnológico al Macroproceso de Gestión del Talento Humano.</a:t>
          </a:r>
          <a:endParaRPr lang="es-CO" sz="1600" dirty="0"/>
        </a:p>
      </dgm:t>
    </dgm:pt>
    <dgm:pt modelId="{71A4A51D-6F6F-470A-8A96-E7088EF10B8C}" type="parTrans" cxnId="{200FF13B-0CFB-44ED-995C-1FAC645A48B2}">
      <dgm:prSet/>
      <dgm:spPr/>
      <dgm:t>
        <a:bodyPr/>
        <a:lstStyle/>
        <a:p>
          <a:endParaRPr lang="es-CO"/>
        </a:p>
      </dgm:t>
    </dgm:pt>
    <dgm:pt modelId="{E87E1F68-489F-4E54-9CC7-552015CE5486}" type="sibTrans" cxnId="{200FF13B-0CFB-44ED-995C-1FAC645A48B2}">
      <dgm:prSet/>
      <dgm:spPr/>
      <dgm:t>
        <a:bodyPr/>
        <a:lstStyle/>
        <a:p>
          <a:endParaRPr lang="es-CO"/>
        </a:p>
      </dgm:t>
    </dgm:pt>
    <dgm:pt modelId="{DE2F0C6B-4AF7-47CA-BC2D-2B6A7E0DF4D6}">
      <dgm:prSet phldrT="[Texto]" custT="1"/>
      <dgm:spPr/>
      <dgm:t>
        <a:bodyPr/>
        <a:lstStyle/>
        <a:p>
          <a:pPr algn="just"/>
          <a:r>
            <a:rPr lang="es-CO" sz="1600" dirty="0" smtClean="0"/>
            <a:t>Administración de PQRS.</a:t>
          </a:r>
          <a:endParaRPr lang="es-CO" sz="1600" dirty="0"/>
        </a:p>
      </dgm:t>
    </dgm:pt>
    <dgm:pt modelId="{991C1E19-699D-46C2-8EC0-82961A8DEEEC}" type="parTrans" cxnId="{0E82E7C4-333D-4753-97D2-441DFE587407}">
      <dgm:prSet/>
      <dgm:spPr/>
      <dgm:t>
        <a:bodyPr/>
        <a:lstStyle/>
        <a:p>
          <a:endParaRPr lang="es-CO"/>
        </a:p>
      </dgm:t>
    </dgm:pt>
    <dgm:pt modelId="{1A5C17A2-7612-496B-854A-2846287ADEE9}" type="sibTrans" cxnId="{0E82E7C4-333D-4753-97D2-441DFE587407}">
      <dgm:prSet/>
      <dgm:spPr/>
      <dgm:t>
        <a:bodyPr/>
        <a:lstStyle/>
        <a:p>
          <a:endParaRPr lang="es-CO"/>
        </a:p>
      </dgm:t>
    </dgm:pt>
    <dgm:pt modelId="{BF58E60C-A2FC-4396-9719-55911FE0CC6B}">
      <dgm:prSet phldrT="[Texto]" custT="1"/>
      <dgm:spPr/>
      <dgm:t>
        <a:bodyPr/>
        <a:lstStyle/>
        <a:p>
          <a:pPr algn="just"/>
          <a:r>
            <a:rPr lang="es-CO" sz="1600" dirty="0" smtClean="0"/>
            <a:t>Mejora en la oportunidad y trazabilidad en la respuesta a requerimientos.</a:t>
          </a:r>
          <a:endParaRPr lang="es-CO" sz="1600" dirty="0"/>
        </a:p>
      </dgm:t>
    </dgm:pt>
    <dgm:pt modelId="{81C42FA6-7AAC-4911-8314-0214A08099B4}" type="parTrans" cxnId="{11FC69F9-E9EA-4B44-BD92-F2EB5D7594AE}">
      <dgm:prSet/>
      <dgm:spPr/>
      <dgm:t>
        <a:bodyPr/>
        <a:lstStyle/>
        <a:p>
          <a:endParaRPr lang="es-CO"/>
        </a:p>
      </dgm:t>
    </dgm:pt>
    <dgm:pt modelId="{06BFE844-40F2-4323-8047-0F32409AB253}" type="sibTrans" cxnId="{11FC69F9-E9EA-4B44-BD92-F2EB5D7594AE}">
      <dgm:prSet/>
      <dgm:spPr/>
      <dgm:t>
        <a:bodyPr/>
        <a:lstStyle/>
        <a:p>
          <a:endParaRPr lang="es-CO"/>
        </a:p>
      </dgm:t>
    </dgm:pt>
    <dgm:pt modelId="{3BA5ADDC-7951-476A-916C-D613F4DC3F3E}">
      <dgm:prSet phldrT="[Texto]" custT="1"/>
      <dgm:spPr/>
      <dgm:t>
        <a:bodyPr/>
        <a:lstStyle/>
        <a:p>
          <a:r>
            <a:rPr lang="es-CO" sz="2400" b="1" dirty="0" smtClean="0"/>
            <a:t>SAC</a:t>
          </a:r>
          <a:endParaRPr lang="es-CO" sz="2400" b="1" dirty="0"/>
        </a:p>
      </dgm:t>
    </dgm:pt>
    <dgm:pt modelId="{7CD3BA63-BD38-44BE-A2EA-A21D984A2164}" type="parTrans" cxnId="{C9C462EC-B1C2-49A5-81DE-9036C66EBB5E}">
      <dgm:prSet/>
      <dgm:spPr/>
      <dgm:t>
        <a:bodyPr/>
        <a:lstStyle/>
        <a:p>
          <a:endParaRPr lang="es-CO"/>
        </a:p>
      </dgm:t>
    </dgm:pt>
    <dgm:pt modelId="{3A7D4A8D-C376-4BD9-B9DA-01CE73302E9C}" type="sibTrans" cxnId="{C9C462EC-B1C2-49A5-81DE-9036C66EBB5E}">
      <dgm:prSet/>
      <dgm:spPr/>
      <dgm:t>
        <a:bodyPr/>
        <a:lstStyle/>
        <a:p>
          <a:endParaRPr lang="es-CO"/>
        </a:p>
      </dgm:t>
    </dgm:pt>
    <dgm:pt modelId="{DFFFB0A4-28BE-4023-8684-098C0E7FFB05}">
      <dgm:prSet phldrT="[Texto]" custT="1"/>
      <dgm:spPr/>
      <dgm:t>
        <a:bodyPr/>
        <a:lstStyle/>
        <a:p>
          <a:pPr algn="just"/>
          <a:r>
            <a:rPr lang="es-CO" sz="1600" dirty="0" smtClean="0"/>
            <a:t>Opera con  10 módulos que componen el sistema.</a:t>
          </a:r>
          <a:endParaRPr lang="es-CO" sz="1600" dirty="0"/>
        </a:p>
      </dgm:t>
    </dgm:pt>
    <dgm:pt modelId="{CA530892-F084-42E3-9C96-70FA92043592}" type="parTrans" cxnId="{D349D588-D859-4C52-AB35-4730B1ED1DD4}">
      <dgm:prSet/>
      <dgm:spPr/>
      <dgm:t>
        <a:bodyPr/>
        <a:lstStyle/>
        <a:p>
          <a:endParaRPr lang="es-CO"/>
        </a:p>
      </dgm:t>
    </dgm:pt>
    <dgm:pt modelId="{98788B84-50CC-48E7-BCFD-9AB50C486C7C}" type="sibTrans" cxnId="{D349D588-D859-4C52-AB35-4730B1ED1DD4}">
      <dgm:prSet/>
      <dgm:spPr/>
      <dgm:t>
        <a:bodyPr/>
        <a:lstStyle/>
        <a:p>
          <a:endParaRPr lang="es-CO"/>
        </a:p>
      </dgm:t>
    </dgm:pt>
    <dgm:pt modelId="{8F995AE4-4BC3-49D6-BF62-061F10CBDAC9}">
      <dgm:prSet phldrT="[Texto]" custT="1"/>
      <dgm:spPr/>
      <dgm:t>
        <a:bodyPr/>
        <a:lstStyle/>
        <a:p>
          <a:pPr algn="just"/>
          <a:r>
            <a:rPr lang="es-CO" sz="1600" dirty="0" smtClean="0"/>
            <a:t>Un mejor control de planta, oportunidad de información, sistematización de trámite de novedades, entre otros beneficios.</a:t>
          </a:r>
          <a:endParaRPr lang="es-CO" sz="1600" dirty="0"/>
        </a:p>
      </dgm:t>
    </dgm:pt>
    <dgm:pt modelId="{5D69E038-E26B-41C8-8EC9-A7403427B7E2}" type="parTrans" cxnId="{5B8E58CD-0423-497B-8833-1AA4E97024ED}">
      <dgm:prSet/>
      <dgm:spPr/>
      <dgm:t>
        <a:bodyPr/>
        <a:lstStyle/>
        <a:p>
          <a:endParaRPr lang="es-CO"/>
        </a:p>
      </dgm:t>
    </dgm:pt>
    <dgm:pt modelId="{BD8A9590-250B-4654-9959-1F104EBB65FA}" type="sibTrans" cxnId="{5B8E58CD-0423-497B-8833-1AA4E97024ED}">
      <dgm:prSet/>
      <dgm:spPr/>
      <dgm:t>
        <a:bodyPr/>
        <a:lstStyle/>
        <a:p>
          <a:endParaRPr lang="es-CO"/>
        </a:p>
      </dgm:t>
    </dgm:pt>
    <dgm:pt modelId="{E56B2E49-1E84-4991-9B3C-2EEE0174F824}">
      <dgm:prSet phldrT="[Texto]" custT="1"/>
      <dgm:spPr/>
      <dgm:t>
        <a:bodyPr/>
        <a:lstStyle/>
        <a:p>
          <a:pPr algn="just"/>
          <a:r>
            <a:rPr lang="es-CO" sz="1600" dirty="0" smtClean="0"/>
            <a:t>Implementación de recepción de requerimientos por canal web.</a:t>
          </a:r>
          <a:endParaRPr lang="es-CO" sz="1600" dirty="0"/>
        </a:p>
      </dgm:t>
    </dgm:pt>
    <dgm:pt modelId="{EB4828E8-FD32-48C1-AE45-2705EF461B56}" type="parTrans" cxnId="{8A658F6D-AA46-4FB6-BB7A-E30E4FE5FEC1}">
      <dgm:prSet/>
      <dgm:spPr/>
      <dgm:t>
        <a:bodyPr/>
        <a:lstStyle/>
        <a:p>
          <a:endParaRPr lang="es-CO"/>
        </a:p>
      </dgm:t>
    </dgm:pt>
    <dgm:pt modelId="{5306671A-6834-4973-BF12-736009735073}" type="sibTrans" cxnId="{8A658F6D-AA46-4FB6-BB7A-E30E4FE5FEC1}">
      <dgm:prSet/>
      <dgm:spPr/>
      <dgm:t>
        <a:bodyPr/>
        <a:lstStyle/>
        <a:p>
          <a:endParaRPr lang="es-CO"/>
        </a:p>
      </dgm:t>
    </dgm:pt>
    <dgm:pt modelId="{FA18AD3A-8828-42BC-A96A-4B8EEF374CE0}" type="pres">
      <dgm:prSet presAssocID="{3255BFB9-3AB1-4B16-AAC1-A4B3B4A209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F0DA6FB-C516-4E1E-B60B-3537E317635C}" type="pres">
      <dgm:prSet presAssocID="{84189D83-CB69-4BC6-BE0B-1604CA2B9B5F}" presName="linNode" presStyleCnt="0"/>
      <dgm:spPr/>
      <dgm:t>
        <a:bodyPr/>
        <a:lstStyle/>
        <a:p>
          <a:endParaRPr lang="es-CO"/>
        </a:p>
      </dgm:t>
    </dgm:pt>
    <dgm:pt modelId="{832ACA55-06AC-46A6-B720-594FB88B3F62}" type="pres">
      <dgm:prSet presAssocID="{84189D83-CB69-4BC6-BE0B-1604CA2B9B5F}" presName="parentText" presStyleLbl="node1" presStyleIdx="0" presStyleCnt="2" custScaleX="64609" custLinFactNeighborX="-751" custLinFactNeighborY="-5507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6DC253-D55F-4F11-9947-AC09C1A76BD3}" type="pres">
      <dgm:prSet presAssocID="{84189D83-CB69-4BC6-BE0B-1604CA2B9B5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142137-4164-4CC4-9518-00F7DD00E579}" type="pres">
      <dgm:prSet presAssocID="{0E87BAE6-E492-466F-8E7D-5430D6D094FC}" presName="sp" presStyleCnt="0"/>
      <dgm:spPr/>
      <dgm:t>
        <a:bodyPr/>
        <a:lstStyle/>
        <a:p>
          <a:endParaRPr lang="es-CO"/>
        </a:p>
      </dgm:t>
    </dgm:pt>
    <dgm:pt modelId="{241A8D66-B377-4398-BC23-0177C8D3A7F0}" type="pres">
      <dgm:prSet presAssocID="{3BA5ADDC-7951-476A-916C-D613F4DC3F3E}" presName="linNode" presStyleCnt="0"/>
      <dgm:spPr/>
      <dgm:t>
        <a:bodyPr/>
        <a:lstStyle/>
        <a:p>
          <a:endParaRPr lang="es-CO"/>
        </a:p>
      </dgm:t>
    </dgm:pt>
    <dgm:pt modelId="{A819AA7E-283B-4B74-8ADA-7F6A8EE991F6}" type="pres">
      <dgm:prSet presAssocID="{3BA5ADDC-7951-476A-916C-D613F4DC3F3E}" presName="parentText" presStyleLbl="node1" presStyleIdx="1" presStyleCnt="2" custScaleX="6460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E8D7A5-DB04-4C13-8BFC-F0CD70A90EDE}" type="pres">
      <dgm:prSet presAssocID="{3BA5ADDC-7951-476A-916C-D613F4DC3F3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98061D8-4F63-4E5B-8655-ADEC1529C446}" type="presOf" srcId="{BF58E60C-A2FC-4396-9719-55911FE0CC6B}" destId="{D8E8D7A5-DB04-4C13-8BFC-F0CD70A90EDE}" srcOrd="0" destOrd="1" presId="urn:microsoft.com/office/officeart/2005/8/layout/vList5"/>
    <dgm:cxn modelId="{4895A287-15EA-4089-9BD9-EA059CF83A6E}" type="presOf" srcId="{3255BFB9-3AB1-4B16-AAC1-A4B3B4A209F0}" destId="{FA18AD3A-8828-42BC-A96A-4B8EEF374CE0}" srcOrd="0" destOrd="0" presId="urn:microsoft.com/office/officeart/2005/8/layout/vList5"/>
    <dgm:cxn modelId="{11FC69F9-E9EA-4B44-BD92-F2EB5D7594AE}" srcId="{3BA5ADDC-7951-476A-916C-D613F4DC3F3E}" destId="{BF58E60C-A2FC-4396-9719-55911FE0CC6B}" srcOrd="1" destOrd="0" parTransId="{81C42FA6-7AAC-4911-8314-0214A08099B4}" sibTransId="{06BFE844-40F2-4323-8047-0F32409AB253}"/>
    <dgm:cxn modelId="{5BD22A9A-DEB4-46C2-B72A-F50CB802084B}" type="presOf" srcId="{E56B2E49-1E84-4991-9B3C-2EEE0174F824}" destId="{D8E8D7A5-DB04-4C13-8BFC-F0CD70A90EDE}" srcOrd="0" destOrd="2" presId="urn:microsoft.com/office/officeart/2005/8/layout/vList5"/>
    <dgm:cxn modelId="{0E82E7C4-333D-4753-97D2-441DFE587407}" srcId="{3BA5ADDC-7951-476A-916C-D613F4DC3F3E}" destId="{DE2F0C6B-4AF7-47CA-BC2D-2B6A7E0DF4D6}" srcOrd="0" destOrd="0" parTransId="{991C1E19-699D-46C2-8EC0-82961A8DEEEC}" sibTransId="{1A5C17A2-7612-496B-854A-2846287ADEE9}"/>
    <dgm:cxn modelId="{3AF580E5-C68C-4E1D-87D3-37A148ABB016}" type="presOf" srcId="{DFFFB0A4-28BE-4023-8684-098C0E7FFB05}" destId="{DE6DC253-D55F-4F11-9947-AC09C1A76BD3}" srcOrd="0" destOrd="1" presId="urn:microsoft.com/office/officeart/2005/8/layout/vList5"/>
    <dgm:cxn modelId="{8A658F6D-AA46-4FB6-BB7A-E30E4FE5FEC1}" srcId="{3BA5ADDC-7951-476A-916C-D613F4DC3F3E}" destId="{E56B2E49-1E84-4991-9B3C-2EEE0174F824}" srcOrd="2" destOrd="0" parTransId="{EB4828E8-FD32-48C1-AE45-2705EF461B56}" sibTransId="{5306671A-6834-4973-BF12-736009735073}"/>
    <dgm:cxn modelId="{200FF13B-0CFB-44ED-995C-1FAC645A48B2}" srcId="{84189D83-CB69-4BC6-BE0B-1604CA2B9B5F}" destId="{DCF7C252-6CED-44F3-A9E6-F10C0DAB3714}" srcOrd="0" destOrd="0" parTransId="{71A4A51D-6F6F-470A-8A96-E7088EF10B8C}" sibTransId="{E87E1F68-489F-4E54-9CC7-552015CE5486}"/>
    <dgm:cxn modelId="{FCDC85E1-8550-4B83-9C31-05E661F6FDDE}" type="presOf" srcId="{3BA5ADDC-7951-476A-916C-D613F4DC3F3E}" destId="{A819AA7E-283B-4B74-8ADA-7F6A8EE991F6}" srcOrd="0" destOrd="0" presId="urn:microsoft.com/office/officeart/2005/8/layout/vList5"/>
    <dgm:cxn modelId="{94CB466F-54E4-4E70-9192-2EDF5A87C03C}" type="presOf" srcId="{DE2F0C6B-4AF7-47CA-BC2D-2B6A7E0DF4D6}" destId="{D8E8D7A5-DB04-4C13-8BFC-F0CD70A90EDE}" srcOrd="0" destOrd="0" presId="urn:microsoft.com/office/officeart/2005/8/layout/vList5"/>
    <dgm:cxn modelId="{766C0E8E-1880-4242-85AD-552788AD6A94}" type="presOf" srcId="{84189D83-CB69-4BC6-BE0B-1604CA2B9B5F}" destId="{832ACA55-06AC-46A6-B720-594FB88B3F62}" srcOrd="0" destOrd="0" presId="urn:microsoft.com/office/officeart/2005/8/layout/vList5"/>
    <dgm:cxn modelId="{C9C462EC-B1C2-49A5-81DE-9036C66EBB5E}" srcId="{3255BFB9-3AB1-4B16-AAC1-A4B3B4A209F0}" destId="{3BA5ADDC-7951-476A-916C-D613F4DC3F3E}" srcOrd="1" destOrd="0" parTransId="{7CD3BA63-BD38-44BE-A2EA-A21D984A2164}" sibTransId="{3A7D4A8D-C376-4BD9-B9DA-01CE73302E9C}"/>
    <dgm:cxn modelId="{C443728F-1C47-4F1E-AF90-3DAA7B9BE19A}" type="presOf" srcId="{8F995AE4-4BC3-49D6-BF62-061F10CBDAC9}" destId="{DE6DC253-D55F-4F11-9947-AC09C1A76BD3}" srcOrd="0" destOrd="2" presId="urn:microsoft.com/office/officeart/2005/8/layout/vList5"/>
    <dgm:cxn modelId="{D349D588-D859-4C52-AB35-4730B1ED1DD4}" srcId="{84189D83-CB69-4BC6-BE0B-1604CA2B9B5F}" destId="{DFFFB0A4-28BE-4023-8684-098C0E7FFB05}" srcOrd="1" destOrd="0" parTransId="{CA530892-F084-42E3-9C96-70FA92043592}" sibTransId="{98788B84-50CC-48E7-BCFD-9AB50C486C7C}"/>
    <dgm:cxn modelId="{B57294FB-54DE-4F6A-B516-191942CE4446}" type="presOf" srcId="{DCF7C252-6CED-44F3-A9E6-F10C0DAB3714}" destId="{DE6DC253-D55F-4F11-9947-AC09C1A76BD3}" srcOrd="0" destOrd="0" presId="urn:microsoft.com/office/officeart/2005/8/layout/vList5"/>
    <dgm:cxn modelId="{5B8E58CD-0423-497B-8833-1AA4E97024ED}" srcId="{84189D83-CB69-4BC6-BE0B-1604CA2B9B5F}" destId="{8F995AE4-4BC3-49D6-BF62-061F10CBDAC9}" srcOrd="2" destOrd="0" parTransId="{5D69E038-E26B-41C8-8EC9-A7403427B7E2}" sibTransId="{BD8A9590-250B-4654-9959-1F104EBB65FA}"/>
    <dgm:cxn modelId="{F44F3948-4268-46CC-A9DC-A6C588C93708}" srcId="{3255BFB9-3AB1-4B16-AAC1-A4B3B4A209F0}" destId="{84189D83-CB69-4BC6-BE0B-1604CA2B9B5F}" srcOrd="0" destOrd="0" parTransId="{A4BAA3E9-6C6E-4786-865C-835517119BE8}" sibTransId="{0E87BAE6-E492-466F-8E7D-5430D6D094FC}"/>
    <dgm:cxn modelId="{9837EB43-FD90-4F81-BB6F-4278F7FD64F2}" type="presParOf" srcId="{FA18AD3A-8828-42BC-A96A-4B8EEF374CE0}" destId="{1F0DA6FB-C516-4E1E-B60B-3537E317635C}" srcOrd="0" destOrd="0" presId="urn:microsoft.com/office/officeart/2005/8/layout/vList5"/>
    <dgm:cxn modelId="{9DC5E65C-A9AD-48DE-BF90-E3202D4432D2}" type="presParOf" srcId="{1F0DA6FB-C516-4E1E-B60B-3537E317635C}" destId="{832ACA55-06AC-46A6-B720-594FB88B3F62}" srcOrd="0" destOrd="0" presId="urn:microsoft.com/office/officeart/2005/8/layout/vList5"/>
    <dgm:cxn modelId="{23A3AEDC-423E-4297-97D2-E72E4B5EB353}" type="presParOf" srcId="{1F0DA6FB-C516-4E1E-B60B-3537E317635C}" destId="{DE6DC253-D55F-4F11-9947-AC09C1A76BD3}" srcOrd="1" destOrd="0" presId="urn:microsoft.com/office/officeart/2005/8/layout/vList5"/>
    <dgm:cxn modelId="{AB7CB1FB-878F-48F7-BAC4-CE221B2A999D}" type="presParOf" srcId="{FA18AD3A-8828-42BC-A96A-4B8EEF374CE0}" destId="{76142137-4164-4CC4-9518-00F7DD00E579}" srcOrd="1" destOrd="0" presId="urn:microsoft.com/office/officeart/2005/8/layout/vList5"/>
    <dgm:cxn modelId="{FDD6D7BD-13D9-4E5B-ADE6-CF29A6DC996F}" type="presParOf" srcId="{FA18AD3A-8828-42BC-A96A-4B8EEF374CE0}" destId="{241A8D66-B377-4398-BC23-0177C8D3A7F0}" srcOrd="2" destOrd="0" presId="urn:microsoft.com/office/officeart/2005/8/layout/vList5"/>
    <dgm:cxn modelId="{56CD2B07-4A73-4488-B579-334907A50231}" type="presParOf" srcId="{241A8D66-B377-4398-BC23-0177C8D3A7F0}" destId="{A819AA7E-283B-4B74-8ADA-7F6A8EE991F6}" srcOrd="0" destOrd="0" presId="urn:microsoft.com/office/officeart/2005/8/layout/vList5"/>
    <dgm:cxn modelId="{2383B7D6-E8B5-42F6-884D-BB41257F4FA9}" type="presParOf" srcId="{241A8D66-B377-4398-BC23-0177C8D3A7F0}" destId="{D8E8D7A5-DB04-4C13-8BFC-F0CD70A90E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55BFB9-3AB1-4B16-AAC1-A4B3B4A209F0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01A4C364-7B95-4FAC-A5E4-B89FCB1637E9}">
      <dgm:prSet phldrT="[Texto]" custT="1"/>
      <dgm:spPr/>
      <dgm:t>
        <a:bodyPr/>
        <a:lstStyle/>
        <a:p>
          <a:r>
            <a:rPr lang="es-ES_tradnl" sz="1600" dirty="0" smtClean="0"/>
            <a:t>Sistema de alta gerencia, de inteligencia de negocios, y en esa medida está orientado a apoyar la toma de decisiones.</a:t>
          </a:r>
          <a:endParaRPr lang="es-CO" sz="1600" dirty="0"/>
        </a:p>
      </dgm:t>
    </dgm:pt>
    <dgm:pt modelId="{85E47B7D-BCA9-406E-9654-99D0AE06124E}" type="parTrans" cxnId="{5344AE10-D1E6-4422-92C7-2B049F628709}">
      <dgm:prSet/>
      <dgm:spPr/>
      <dgm:t>
        <a:bodyPr/>
        <a:lstStyle/>
        <a:p>
          <a:endParaRPr lang="es-CO"/>
        </a:p>
      </dgm:t>
    </dgm:pt>
    <dgm:pt modelId="{2EF2A291-B6E1-42AC-97DF-C771E67059B6}" type="sibTrans" cxnId="{5344AE10-D1E6-4422-92C7-2B049F628709}">
      <dgm:prSet/>
      <dgm:spPr/>
      <dgm:t>
        <a:bodyPr/>
        <a:lstStyle/>
        <a:p>
          <a:endParaRPr lang="es-CO"/>
        </a:p>
      </dgm:t>
    </dgm:pt>
    <dgm:pt modelId="{E6864FD9-E9CD-4FD4-9A2D-BF79BFAB5D2F}">
      <dgm:prSet phldrT="[Texto]" custT="1"/>
      <dgm:spPr/>
      <dgm:t>
        <a:bodyPr/>
        <a:lstStyle/>
        <a:p>
          <a:r>
            <a:rPr lang="es-ES_tradnl" sz="1600" dirty="0" smtClean="0"/>
            <a:t>Cuenta co</a:t>
          </a:r>
          <a:r>
            <a:rPr lang="es-ES_tradnl" sz="1600" b="0" dirty="0" smtClean="0"/>
            <a:t>n 4 módulos (reportes analíticos, análisis de información, proyecciones y simulaciones, captura unificada de formatos).</a:t>
          </a:r>
          <a:r>
            <a:rPr lang="es-ES_tradnl" sz="1600" dirty="0" smtClean="0"/>
            <a:t> </a:t>
          </a:r>
          <a:endParaRPr lang="es-CO" sz="1600" dirty="0"/>
        </a:p>
      </dgm:t>
    </dgm:pt>
    <dgm:pt modelId="{E33C4190-05F4-4613-8AAD-169C73D3CA63}" type="parTrans" cxnId="{C531AF24-16E1-4A78-8270-906C16662EC3}">
      <dgm:prSet/>
      <dgm:spPr/>
      <dgm:t>
        <a:bodyPr/>
        <a:lstStyle/>
        <a:p>
          <a:endParaRPr lang="es-CO"/>
        </a:p>
      </dgm:t>
    </dgm:pt>
    <dgm:pt modelId="{D1AE6E86-AAF7-49F5-A026-08A601911562}" type="sibTrans" cxnId="{C531AF24-16E1-4A78-8270-906C16662EC3}">
      <dgm:prSet/>
      <dgm:spPr/>
      <dgm:t>
        <a:bodyPr/>
        <a:lstStyle/>
        <a:p>
          <a:endParaRPr lang="es-CO"/>
        </a:p>
      </dgm:t>
    </dgm:pt>
    <dgm:pt modelId="{FFEA9126-1FA9-4E2A-AC6B-ADF079BA8BCC}">
      <dgm:prSet phldrT="[Texto]" custT="1"/>
      <dgm:spPr/>
      <dgm:t>
        <a:bodyPr/>
        <a:lstStyle/>
        <a:p>
          <a:r>
            <a:rPr lang="es-CO" sz="2400" b="1" dirty="0" smtClean="0"/>
            <a:t>SGCF</a:t>
          </a:r>
          <a:endParaRPr lang="es-CO" sz="2400" b="1" dirty="0"/>
        </a:p>
      </dgm:t>
    </dgm:pt>
    <dgm:pt modelId="{ACA05D2D-62D9-48AA-829F-DAD895B706DB}" type="sibTrans" cxnId="{3D02B39A-F1E3-4B54-9168-00AF312286CA}">
      <dgm:prSet/>
      <dgm:spPr/>
      <dgm:t>
        <a:bodyPr/>
        <a:lstStyle/>
        <a:p>
          <a:endParaRPr lang="es-CO"/>
        </a:p>
      </dgm:t>
    </dgm:pt>
    <dgm:pt modelId="{38FF605F-64B3-4D61-B837-E0BA38823102}" type="parTrans" cxnId="{3D02B39A-F1E3-4B54-9168-00AF312286CA}">
      <dgm:prSet/>
      <dgm:spPr/>
      <dgm:t>
        <a:bodyPr/>
        <a:lstStyle/>
        <a:p>
          <a:endParaRPr lang="es-CO"/>
        </a:p>
      </dgm:t>
    </dgm:pt>
    <dgm:pt modelId="{6FE8E1F5-2A83-47F4-9B51-616DDBE705E5}">
      <dgm:prSet phldrT="[Texto]" custT="1"/>
      <dgm:spPr/>
      <dgm:t>
        <a:bodyPr/>
        <a:lstStyle/>
        <a:p>
          <a:r>
            <a:rPr lang="es-CO" sz="2400" b="1" dirty="0" smtClean="0"/>
            <a:t>SIGCE</a:t>
          </a:r>
          <a:endParaRPr lang="es-CO" sz="2400" b="1" dirty="0"/>
        </a:p>
      </dgm:t>
    </dgm:pt>
    <dgm:pt modelId="{D798496C-6F33-4EE3-A05C-1359FB4681BE}" type="parTrans" cxnId="{0DAFBB30-DC23-4ACB-8F32-F91D5BDF576B}">
      <dgm:prSet/>
      <dgm:spPr/>
      <dgm:t>
        <a:bodyPr/>
        <a:lstStyle/>
        <a:p>
          <a:endParaRPr lang="es-CO"/>
        </a:p>
      </dgm:t>
    </dgm:pt>
    <dgm:pt modelId="{EFAF8AC0-A3BF-47DD-A02D-BAF76A49BFBD}" type="sibTrans" cxnId="{0DAFBB30-DC23-4ACB-8F32-F91D5BDF576B}">
      <dgm:prSet/>
      <dgm:spPr/>
      <dgm:t>
        <a:bodyPr/>
        <a:lstStyle/>
        <a:p>
          <a:endParaRPr lang="es-CO"/>
        </a:p>
      </dgm:t>
    </dgm:pt>
    <dgm:pt modelId="{623CDFD5-4B22-44A5-BCBF-3FA438942DFE}">
      <dgm:prSet phldrT="[Texto]" custT="1"/>
      <dgm:spPr/>
      <dgm:t>
        <a:bodyPr/>
        <a:lstStyle/>
        <a:p>
          <a:r>
            <a:rPr lang="es-CO" sz="1600" b="0" dirty="0" smtClean="0"/>
            <a:t>Cuenta con siete módulos (PEI,  PMI,  PAM, Reportes, otros) en donde operan los tres actores (EE, SE, MEN).</a:t>
          </a:r>
          <a:endParaRPr lang="es-CO" sz="1600" b="0" dirty="0"/>
        </a:p>
      </dgm:t>
    </dgm:pt>
    <dgm:pt modelId="{1AA93E9D-8D49-41C0-9C57-E208A606E8EF}" type="parTrans" cxnId="{5D816FA7-DDC9-454F-BCA5-5CC84134B77B}">
      <dgm:prSet/>
      <dgm:spPr/>
      <dgm:t>
        <a:bodyPr/>
        <a:lstStyle/>
        <a:p>
          <a:endParaRPr lang="es-CO"/>
        </a:p>
      </dgm:t>
    </dgm:pt>
    <dgm:pt modelId="{790F7770-2158-4FA7-9943-CDACE6ACD780}" type="sibTrans" cxnId="{5D816FA7-DDC9-454F-BCA5-5CC84134B77B}">
      <dgm:prSet/>
      <dgm:spPr/>
      <dgm:t>
        <a:bodyPr/>
        <a:lstStyle/>
        <a:p>
          <a:endParaRPr lang="es-CO"/>
        </a:p>
      </dgm:t>
    </dgm:pt>
    <dgm:pt modelId="{28BEB6FF-6CC7-41DC-9E64-F4D39A60F3EB}">
      <dgm:prSet phldrT="[Texto]" custT="1"/>
      <dgm:spPr/>
      <dgm:t>
        <a:bodyPr/>
        <a:lstStyle/>
        <a:p>
          <a:r>
            <a:rPr lang="es-CO" sz="1600" b="0" dirty="0" smtClean="0"/>
            <a:t>Permite una mejor toma de decisiones a la SE y al Ministerio en lo referente a calidad educativa</a:t>
          </a:r>
          <a:r>
            <a:rPr lang="es-CO" sz="2400" b="1" dirty="0" smtClean="0"/>
            <a:t>.</a:t>
          </a:r>
          <a:endParaRPr lang="es-CO" sz="2400" b="1" dirty="0"/>
        </a:p>
      </dgm:t>
    </dgm:pt>
    <dgm:pt modelId="{4D4DE236-275D-499A-B71B-8C5449B68BC6}" type="parTrans" cxnId="{F1CE0918-3B63-4CE8-B54D-C32B4E79E1C2}">
      <dgm:prSet/>
      <dgm:spPr/>
      <dgm:t>
        <a:bodyPr/>
        <a:lstStyle/>
        <a:p>
          <a:endParaRPr lang="es-CO"/>
        </a:p>
      </dgm:t>
    </dgm:pt>
    <dgm:pt modelId="{84CADAE4-8F61-4C02-9E34-4ABA27BED892}" type="sibTrans" cxnId="{F1CE0918-3B63-4CE8-B54D-C32B4E79E1C2}">
      <dgm:prSet/>
      <dgm:spPr/>
      <dgm:t>
        <a:bodyPr/>
        <a:lstStyle/>
        <a:p>
          <a:endParaRPr lang="es-CO"/>
        </a:p>
      </dgm:t>
    </dgm:pt>
    <dgm:pt modelId="{FA18AD3A-8828-42BC-A96A-4B8EEF374CE0}" type="pres">
      <dgm:prSet presAssocID="{3255BFB9-3AB1-4B16-AAC1-A4B3B4A209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B9D81B3-71CB-4811-9E31-D899A13A6F93}" type="pres">
      <dgm:prSet presAssocID="{FFEA9126-1FA9-4E2A-AC6B-ADF079BA8BCC}" presName="linNode" presStyleCnt="0"/>
      <dgm:spPr/>
      <dgm:t>
        <a:bodyPr/>
        <a:lstStyle/>
        <a:p>
          <a:endParaRPr lang="es-CO"/>
        </a:p>
      </dgm:t>
    </dgm:pt>
    <dgm:pt modelId="{AA6B31E2-693D-478E-9761-D54470DC5C8D}" type="pres">
      <dgm:prSet presAssocID="{FFEA9126-1FA9-4E2A-AC6B-ADF079BA8BCC}" presName="parentText" presStyleLbl="node1" presStyleIdx="0" presStyleCnt="2" custScaleX="6460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7118EE-5CD1-4A0E-BA94-B505D8A442EF}" type="pres">
      <dgm:prSet presAssocID="{FFEA9126-1FA9-4E2A-AC6B-ADF079BA8BC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2A72EE-6494-406E-9D49-E43729F2DBF2}" type="pres">
      <dgm:prSet presAssocID="{ACA05D2D-62D9-48AA-829F-DAD895B706DB}" presName="sp" presStyleCnt="0"/>
      <dgm:spPr/>
      <dgm:t>
        <a:bodyPr/>
        <a:lstStyle/>
        <a:p>
          <a:endParaRPr lang="es-CO"/>
        </a:p>
      </dgm:t>
    </dgm:pt>
    <dgm:pt modelId="{0DDE9F9D-181B-412E-B236-B029EC26FADE}" type="pres">
      <dgm:prSet presAssocID="{6FE8E1F5-2A83-47F4-9B51-616DDBE705E5}" presName="linNode" presStyleCnt="0"/>
      <dgm:spPr/>
      <dgm:t>
        <a:bodyPr/>
        <a:lstStyle/>
        <a:p>
          <a:endParaRPr lang="es-CO"/>
        </a:p>
      </dgm:t>
    </dgm:pt>
    <dgm:pt modelId="{BC823546-904E-4D63-8F9C-CDD9DFCA2F18}" type="pres">
      <dgm:prSet presAssocID="{6FE8E1F5-2A83-47F4-9B51-616DDBE705E5}" presName="parentText" presStyleLbl="node1" presStyleIdx="1" presStyleCnt="2" custScaleX="6296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78FAF6-13A4-42C0-8361-90BBA85D8D11}" type="pres">
      <dgm:prSet presAssocID="{6FE8E1F5-2A83-47F4-9B51-616DDBE705E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1CE0918-3B63-4CE8-B54D-C32B4E79E1C2}" srcId="{6FE8E1F5-2A83-47F4-9B51-616DDBE705E5}" destId="{28BEB6FF-6CC7-41DC-9E64-F4D39A60F3EB}" srcOrd="1" destOrd="0" parTransId="{4D4DE236-275D-499A-B71B-8C5449B68BC6}" sibTransId="{84CADAE4-8F61-4C02-9E34-4ABA27BED892}"/>
    <dgm:cxn modelId="{FCBE8B2B-F8F6-4356-BFCF-01FCF54C32C5}" type="presOf" srcId="{623CDFD5-4B22-44A5-BCBF-3FA438942DFE}" destId="{1F78FAF6-13A4-42C0-8361-90BBA85D8D11}" srcOrd="0" destOrd="0" presId="urn:microsoft.com/office/officeart/2005/8/layout/vList5"/>
    <dgm:cxn modelId="{C531AF24-16E1-4A78-8270-906C16662EC3}" srcId="{FFEA9126-1FA9-4E2A-AC6B-ADF079BA8BCC}" destId="{E6864FD9-E9CD-4FD4-9A2D-BF79BFAB5D2F}" srcOrd="1" destOrd="0" parTransId="{E33C4190-05F4-4613-8AAD-169C73D3CA63}" sibTransId="{D1AE6E86-AAF7-49F5-A026-08A601911562}"/>
    <dgm:cxn modelId="{7DE2E90A-067F-4D15-813D-5BB1FD71C50D}" type="presOf" srcId="{01A4C364-7B95-4FAC-A5E4-B89FCB1637E9}" destId="{3C7118EE-5CD1-4A0E-BA94-B505D8A442EF}" srcOrd="0" destOrd="0" presId="urn:microsoft.com/office/officeart/2005/8/layout/vList5"/>
    <dgm:cxn modelId="{0EBC6676-FAF6-496D-B50D-E3A07E441DC3}" type="presOf" srcId="{FFEA9126-1FA9-4E2A-AC6B-ADF079BA8BCC}" destId="{AA6B31E2-693D-478E-9761-D54470DC5C8D}" srcOrd="0" destOrd="0" presId="urn:microsoft.com/office/officeart/2005/8/layout/vList5"/>
    <dgm:cxn modelId="{0DAFBB30-DC23-4ACB-8F32-F91D5BDF576B}" srcId="{3255BFB9-3AB1-4B16-AAC1-A4B3B4A209F0}" destId="{6FE8E1F5-2A83-47F4-9B51-616DDBE705E5}" srcOrd="1" destOrd="0" parTransId="{D798496C-6F33-4EE3-A05C-1359FB4681BE}" sibTransId="{EFAF8AC0-A3BF-47DD-A02D-BAF76A49BFBD}"/>
    <dgm:cxn modelId="{A2C4EEA2-6CC2-4E47-8114-46F2AC10DC15}" type="presOf" srcId="{28BEB6FF-6CC7-41DC-9E64-F4D39A60F3EB}" destId="{1F78FAF6-13A4-42C0-8361-90BBA85D8D11}" srcOrd="0" destOrd="1" presId="urn:microsoft.com/office/officeart/2005/8/layout/vList5"/>
    <dgm:cxn modelId="{3D02B39A-F1E3-4B54-9168-00AF312286CA}" srcId="{3255BFB9-3AB1-4B16-AAC1-A4B3B4A209F0}" destId="{FFEA9126-1FA9-4E2A-AC6B-ADF079BA8BCC}" srcOrd="0" destOrd="0" parTransId="{38FF605F-64B3-4D61-B837-E0BA38823102}" sibTransId="{ACA05D2D-62D9-48AA-829F-DAD895B706DB}"/>
    <dgm:cxn modelId="{5344AE10-D1E6-4422-92C7-2B049F628709}" srcId="{FFEA9126-1FA9-4E2A-AC6B-ADF079BA8BCC}" destId="{01A4C364-7B95-4FAC-A5E4-B89FCB1637E9}" srcOrd="0" destOrd="0" parTransId="{85E47B7D-BCA9-406E-9654-99D0AE06124E}" sibTransId="{2EF2A291-B6E1-42AC-97DF-C771E67059B6}"/>
    <dgm:cxn modelId="{BCEEC361-18F9-4B19-8122-79475248BFFA}" type="presOf" srcId="{3255BFB9-3AB1-4B16-AAC1-A4B3B4A209F0}" destId="{FA18AD3A-8828-42BC-A96A-4B8EEF374CE0}" srcOrd="0" destOrd="0" presId="urn:microsoft.com/office/officeart/2005/8/layout/vList5"/>
    <dgm:cxn modelId="{6C7DC806-981C-4F19-BF60-1870843BF9D5}" type="presOf" srcId="{6FE8E1F5-2A83-47F4-9B51-616DDBE705E5}" destId="{BC823546-904E-4D63-8F9C-CDD9DFCA2F18}" srcOrd="0" destOrd="0" presId="urn:microsoft.com/office/officeart/2005/8/layout/vList5"/>
    <dgm:cxn modelId="{39BDA98D-2D03-4CBC-86F9-36A61F2BA323}" type="presOf" srcId="{E6864FD9-E9CD-4FD4-9A2D-BF79BFAB5D2F}" destId="{3C7118EE-5CD1-4A0E-BA94-B505D8A442EF}" srcOrd="0" destOrd="1" presId="urn:microsoft.com/office/officeart/2005/8/layout/vList5"/>
    <dgm:cxn modelId="{5D816FA7-DDC9-454F-BCA5-5CC84134B77B}" srcId="{6FE8E1F5-2A83-47F4-9B51-616DDBE705E5}" destId="{623CDFD5-4B22-44A5-BCBF-3FA438942DFE}" srcOrd="0" destOrd="0" parTransId="{1AA93E9D-8D49-41C0-9C57-E208A606E8EF}" sibTransId="{790F7770-2158-4FA7-9943-CDACE6ACD780}"/>
    <dgm:cxn modelId="{86701412-7C8B-40FA-A1FA-9E9BE2E29DD5}" type="presParOf" srcId="{FA18AD3A-8828-42BC-A96A-4B8EEF374CE0}" destId="{8B9D81B3-71CB-4811-9E31-D899A13A6F93}" srcOrd="0" destOrd="0" presId="urn:microsoft.com/office/officeart/2005/8/layout/vList5"/>
    <dgm:cxn modelId="{DF804338-BB1B-4CAB-BD8E-AE0FBCB2A847}" type="presParOf" srcId="{8B9D81B3-71CB-4811-9E31-D899A13A6F93}" destId="{AA6B31E2-693D-478E-9761-D54470DC5C8D}" srcOrd="0" destOrd="0" presId="urn:microsoft.com/office/officeart/2005/8/layout/vList5"/>
    <dgm:cxn modelId="{827624AF-EFAD-430F-B590-EAA584300D2B}" type="presParOf" srcId="{8B9D81B3-71CB-4811-9E31-D899A13A6F93}" destId="{3C7118EE-5CD1-4A0E-BA94-B505D8A442EF}" srcOrd="1" destOrd="0" presId="urn:microsoft.com/office/officeart/2005/8/layout/vList5"/>
    <dgm:cxn modelId="{B703AA61-8F1E-43EB-BA28-4ECDB64AA00B}" type="presParOf" srcId="{FA18AD3A-8828-42BC-A96A-4B8EEF374CE0}" destId="{6B2A72EE-6494-406E-9D49-E43729F2DBF2}" srcOrd="1" destOrd="0" presId="urn:microsoft.com/office/officeart/2005/8/layout/vList5"/>
    <dgm:cxn modelId="{6455448D-B91A-4696-BFB4-BFF2A10E6BBA}" type="presParOf" srcId="{FA18AD3A-8828-42BC-A96A-4B8EEF374CE0}" destId="{0DDE9F9D-181B-412E-B236-B029EC26FADE}" srcOrd="2" destOrd="0" presId="urn:microsoft.com/office/officeart/2005/8/layout/vList5"/>
    <dgm:cxn modelId="{F6C26519-6807-4A2D-BDA8-D37FAECB4206}" type="presParOf" srcId="{0DDE9F9D-181B-412E-B236-B029EC26FADE}" destId="{BC823546-904E-4D63-8F9C-CDD9DFCA2F18}" srcOrd="0" destOrd="0" presId="urn:microsoft.com/office/officeart/2005/8/layout/vList5"/>
    <dgm:cxn modelId="{EA372930-DE45-4C0C-A5B8-A5D67F329C6E}" type="presParOf" srcId="{0DDE9F9D-181B-412E-B236-B029EC26FADE}" destId="{1F78FAF6-13A4-42C0-8361-90BBA85D8D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55BFB9-3AB1-4B16-AAC1-A4B3B4A209F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FFEA9126-1FA9-4E2A-AC6B-ADF079BA8BCC}">
      <dgm:prSet phldrT="[Texto]" custT="1"/>
      <dgm:spPr/>
      <dgm:t>
        <a:bodyPr/>
        <a:lstStyle/>
        <a:p>
          <a:r>
            <a:rPr lang="es-ES_tradnl" sz="1600" b="1" dirty="0" smtClean="0"/>
            <a:t>Logros:</a:t>
          </a:r>
        </a:p>
        <a:p>
          <a:r>
            <a:rPr lang="es-ES_tradnl" sz="1600" dirty="0" smtClean="0"/>
            <a:t>Se han implementado las estructuras en setenta y dos (72) Secretarías de Educación.</a:t>
          </a:r>
        </a:p>
        <a:p>
          <a:r>
            <a:rPr lang="es-ES_tradnl" sz="1600" dirty="0" smtClean="0"/>
            <a:t>En quince (15) más se han viabilizado y están en proceso de adopción e implementación.</a:t>
          </a:r>
        </a:p>
        <a:p>
          <a:r>
            <a:rPr lang="es-ES_tradnl" sz="1600" dirty="0" smtClean="0"/>
            <a:t>Otras seis (6) se encuentran en proceso de diseño y viabilización de sus estructuras.</a:t>
          </a:r>
          <a:endParaRPr lang="es-CO" sz="1600" b="1" dirty="0"/>
        </a:p>
      </dgm:t>
    </dgm:pt>
    <dgm:pt modelId="{ACA05D2D-62D9-48AA-829F-DAD895B706DB}" type="sibTrans" cxnId="{3D02B39A-F1E3-4B54-9168-00AF312286CA}">
      <dgm:prSet/>
      <dgm:spPr/>
      <dgm:t>
        <a:bodyPr/>
        <a:lstStyle/>
        <a:p>
          <a:endParaRPr lang="es-CO"/>
        </a:p>
      </dgm:t>
    </dgm:pt>
    <dgm:pt modelId="{38FF605F-64B3-4D61-B837-E0BA38823102}" type="parTrans" cxnId="{3D02B39A-F1E3-4B54-9168-00AF312286CA}">
      <dgm:prSet/>
      <dgm:spPr/>
      <dgm:t>
        <a:bodyPr/>
        <a:lstStyle/>
        <a:p>
          <a:endParaRPr lang="es-CO"/>
        </a:p>
      </dgm:t>
    </dgm:pt>
    <dgm:pt modelId="{6FE8E1F5-2A83-47F4-9B51-616DDBE705E5}">
      <dgm:prSet phldrT="[Texto]" custT="1"/>
      <dgm:spPr/>
      <dgm:t>
        <a:bodyPr/>
        <a:lstStyle/>
        <a:p>
          <a:endParaRPr lang="es-ES_tradnl" sz="1600" b="1" dirty="0" smtClean="0"/>
        </a:p>
        <a:p>
          <a:r>
            <a:rPr lang="es-ES_tradnl" sz="1600" b="1" dirty="0" smtClean="0"/>
            <a:t>Beneficios</a:t>
          </a:r>
          <a:r>
            <a:rPr lang="es-ES_tradnl" sz="1600" dirty="0" smtClean="0"/>
            <a:t>:</a:t>
          </a:r>
          <a:br>
            <a:rPr lang="es-ES_tradnl" sz="1600" dirty="0" smtClean="0"/>
          </a:br>
          <a:r>
            <a:rPr lang="es-CO" sz="1600" dirty="0" smtClean="0"/>
            <a:t>Analizar la Estructura organizacional de acuerdo con la gestión por procesos.</a:t>
          </a:r>
          <a:endParaRPr lang="es-ES_tradnl" sz="1600" dirty="0" smtClean="0"/>
        </a:p>
        <a:p>
          <a:r>
            <a:rPr lang="es-CO" sz="1600" dirty="0" smtClean="0"/>
            <a:t>Estimar el incremento a largo plazo de los costos de las plantas de cargos.</a:t>
          </a:r>
        </a:p>
        <a:p>
          <a:r>
            <a:rPr lang="es-CO" sz="1600" dirty="0" smtClean="0"/>
            <a:t>Optimizar las funciones a desempeñar por parte de los directivos – docentes.</a:t>
          </a:r>
          <a:br>
            <a:rPr lang="es-CO" sz="1600" dirty="0" smtClean="0"/>
          </a:br>
          <a:endParaRPr lang="es-ES_tradnl" sz="1600" dirty="0" smtClean="0"/>
        </a:p>
        <a:p>
          <a:endParaRPr lang="es-CO" sz="1600" b="1" dirty="0"/>
        </a:p>
      </dgm:t>
    </dgm:pt>
    <dgm:pt modelId="{D798496C-6F33-4EE3-A05C-1359FB4681BE}" type="parTrans" cxnId="{0DAFBB30-DC23-4ACB-8F32-F91D5BDF576B}">
      <dgm:prSet/>
      <dgm:spPr/>
      <dgm:t>
        <a:bodyPr/>
        <a:lstStyle/>
        <a:p>
          <a:endParaRPr lang="es-CO"/>
        </a:p>
      </dgm:t>
    </dgm:pt>
    <dgm:pt modelId="{EFAF8AC0-A3BF-47DD-A02D-BAF76A49BFBD}" type="sibTrans" cxnId="{0DAFBB30-DC23-4ACB-8F32-F91D5BDF576B}">
      <dgm:prSet/>
      <dgm:spPr/>
      <dgm:t>
        <a:bodyPr/>
        <a:lstStyle/>
        <a:p>
          <a:endParaRPr lang="es-CO"/>
        </a:p>
      </dgm:t>
    </dgm:pt>
    <dgm:pt modelId="{4AE2F461-8E0C-4276-ADA0-93C5B838A200}" type="pres">
      <dgm:prSet presAssocID="{3255BFB9-3AB1-4B16-AAC1-A4B3B4A209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FA085F3-8C6D-413B-B745-966FEBABBBD5}" type="pres">
      <dgm:prSet presAssocID="{FFEA9126-1FA9-4E2A-AC6B-ADF079BA8BC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00178E-FB0C-4649-ADDF-896F3FF0131A}" type="pres">
      <dgm:prSet presAssocID="{ACA05D2D-62D9-48AA-829F-DAD895B706DB}" presName="sibTrans" presStyleCnt="0"/>
      <dgm:spPr/>
    </dgm:pt>
    <dgm:pt modelId="{56DAC939-59B9-43DA-BB4D-76C456436505}" type="pres">
      <dgm:prSet presAssocID="{6FE8E1F5-2A83-47F4-9B51-616DDBE705E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9BFCD63-3B87-4ACE-B41D-2569E2079F4A}" type="presOf" srcId="{6FE8E1F5-2A83-47F4-9B51-616DDBE705E5}" destId="{56DAC939-59B9-43DA-BB4D-76C456436505}" srcOrd="0" destOrd="0" presId="urn:microsoft.com/office/officeart/2005/8/layout/default"/>
    <dgm:cxn modelId="{3D02B39A-F1E3-4B54-9168-00AF312286CA}" srcId="{3255BFB9-3AB1-4B16-AAC1-A4B3B4A209F0}" destId="{FFEA9126-1FA9-4E2A-AC6B-ADF079BA8BCC}" srcOrd="0" destOrd="0" parTransId="{38FF605F-64B3-4D61-B837-E0BA38823102}" sibTransId="{ACA05D2D-62D9-48AA-829F-DAD895B706DB}"/>
    <dgm:cxn modelId="{0DAFBB30-DC23-4ACB-8F32-F91D5BDF576B}" srcId="{3255BFB9-3AB1-4B16-AAC1-A4B3B4A209F0}" destId="{6FE8E1F5-2A83-47F4-9B51-616DDBE705E5}" srcOrd="1" destOrd="0" parTransId="{D798496C-6F33-4EE3-A05C-1359FB4681BE}" sibTransId="{EFAF8AC0-A3BF-47DD-A02D-BAF76A49BFBD}"/>
    <dgm:cxn modelId="{2436936A-9FDB-4B10-BAC9-381E477D9049}" type="presOf" srcId="{FFEA9126-1FA9-4E2A-AC6B-ADF079BA8BCC}" destId="{8FA085F3-8C6D-413B-B745-966FEBABBBD5}" srcOrd="0" destOrd="0" presId="urn:microsoft.com/office/officeart/2005/8/layout/default"/>
    <dgm:cxn modelId="{0B9C8520-ACE5-4036-964E-D42D7114AAB1}" type="presOf" srcId="{3255BFB9-3AB1-4B16-AAC1-A4B3B4A209F0}" destId="{4AE2F461-8E0C-4276-ADA0-93C5B838A200}" srcOrd="0" destOrd="0" presId="urn:microsoft.com/office/officeart/2005/8/layout/default"/>
    <dgm:cxn modelId="{963829AD-390C-45A5-9E65-7981294924C5}" type="presParOf" srcId="{4AE2F461-8E0C-4276-ADA0-93C5B838A200}" destId="{8FA085F3-8C6D-413B-B745-966FEBABBBD5}" srcOrd="0" destOrd="0" presId="urn:microsoft.com/office/officeart/2005/8/layout/default"/>
    <dgm:cxn modelId="{0E0786AD-B037-45DE-A24E-DC1C03DC5A0B}" type="presParOf" srcId="{4AE2F461-8E0C-4276-ADA0-93C5B838A200}" destId="{4000178E-FB0C-4649-ADDF-896F3FF0131A}" srcOrd="1" destOrd="0" presId="urn:microsoft.com/office/officeart/2005/8/layout/default"/>
    <dgm:cxn modelId="{3B78562F-44E0-4BE4-8440-4719235D878C}" type="presParOf" srcId="{4AE2F461-8E0C-4276-ADA0-93C5B838A200}" destId="{56DAC939-59B9-43DA-BB4D-76C4564365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2C4F8A-F437-4BF8-A5C0-29A94D4E3395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505A56C8-4666-4A10-A286-3267D8C9C3AE}">
      <dgm:prSet phldrT="[Texto]" custT="1"/>
      <dgm:spPr/>
      <dgm:t>
        <a:bodyPr/>
        <a:lstStyle/>
        <a:p>
          <a:r>
            <a:rPr lang="es-CO" sz="1600" b="1" dirty="0" smtClean="0"/>
            <a:t>Cristina Miranda </a:t>
          </a:r>
          <a:br>
            <a:rPr lang="es-CO" sz="1600" b="1" dirty="0" smtClean="0"/>
          </a:br>
          <a:r>
            <a:rPr lang="es-CO" sz="1600" dirty="0" smtClean="0"/>
            <a:t>Subdirectora de Desarrollo Organizacional</a:t>
          </a:r>
          <a:br>
            <a:rPr lang="es-CO" sz="1600" dirty="0" smtClean="0"/>
          </a:br>
          <a:r>
            <a:rPr lang="es-CO" sz="1600" dirty="0" smtClean="0">
              <a:hlinkClick xmlns:r="http://schemas.openxmlformats.org/officeDocument/2006/relationships" r:id="rId1"/>
            </a:rPr>
            <a:t>cmiranda@mineducacion.gov.co</a:t>
          </a:r>
          <a:endParaRPr lang="es-CO" sz="1600" dirty="0" smtClean="0"/>
        </a:p>
        <a:p>
          <a:r>
            <a:rPr lang="es-CO" sz="1600" dirty="0" smtClean="0"/>
            <a:t>2222800 ext. 4700</a:t>
          </a:r>
          <a:endParaRPr lang="es-CO" sz="1600" dirty="0"/>
        </a:p>
      </dgm:t>
    </dgm:pt>
    <dgm:pt modelId="{B31E8BB2-9E6F-43BA-A2B8-8BE128FED520}" type="parTrans" cxnId="{7786E7D3-A8FF-4577-8AD5-DD4FC66B201E}">
      <dgm:prSet/>
      <dgm:spPr/>
      <dgm:t>
        <a:bodyPr/>
        <a:lstStyle/>
        <a:p>
          <a:endParaRPr lang="es-CO"/>
        </a:p>
      </dgm:t>
    </dgm:pt>
    <dgm:pt modelId="{D7F353D9-A9BA-4FA4-9294-C253E4AD1477}" type="sibTrans" cxnId="{7786E7D3-A8FF-4577-8AD5-DD4FC66B201E}">
      <dgm:prSet/>
      <dgm:spPr/>
      <dgm:t>
        <a:bodyPr/>
        <a:lstStyle/>
        <a:p>
          <a:endParaRPr lang="es-CO"/>
        </a:p>
      </dgm:t>
    </dgm:pt>
    <dgm:pt modelId="{713FE692-3B94-4114-96FB-E34C4450ACC6}">
      <dgm:prSet phldrT="[Texto]" custT="1"/>
      <dgm:spPr/>
      <dgm:t>
        <a:bodyPr/>
        <a:lstStyle/>
        <a:p>
          <a:r>
            <a:rPr lang="es-CO" sz="1600" b="1" dirty="0" smtClean="0"/>
            <a:t>Germán Cordón G.</a:t>
          </a:r>
          <a:br>
            <a:rPr lang="es-CO" sz="1600" b="1" dirty="0" smtClean="0"/>
          </a:br>
          <a:r>
            <a:rPr lang="es-CO" sz="1600" dirty="0" smtClean="0"/>
            <a:t>Líder del componente de procesos y gente &amp; cultura</a:t>
          </a:r>
          <a:br>
            <a:rPr lang="es-CO" sz="1600" dirty="0" smtClean="0"/>
          </a:br>
          <a:r>
            <a:rPr lang="es-CO" sz="1600" dirty="0" smtClean="0">
              <a:hlinkClick xmlns:r="http://schemas.openxmlformats.org/officeDocument/2006/relationships" r:id="rId2"/>
            </a:rPr>
            <a:t>gcordon@mineducacion.gov.co</a:t>
          </a:r>
          <a:r>
            <a:rPr lang="es-CO" sz="1600" dirty="0" smtClean="0"/>
            <a:t/>
          </a:r>
          <a:br>
            <a:rPr lang="es-CO" sz="1600" dirty="0" smtClean="0"/>
          </a:br>
          <a:r>
            <a:rPr lang="es-CO" sz="1600" dirty="0" smtClean="0"/>
            <a:t>2222800 ext. 4702</a:t>
          </a:r>
          <a:endParaRPr lang="es-CO" sz="1600" dirty="0"/>
        </a:p>
      </dgm:t>
    </dgm:pt>
    <dgm:pt modelId="{FCE6BE22-4596-449D-9564-D03B7404036D}" type="parTrans" cxnId="{633DFC7B-40AF-4DE3-947A-7D551AACBAAA}">
      <dgm:prSet/>
      <dgm:spPr/>
      <dgm:t>
        <a:bodyPr/>
        <a:lstStyle/>
        <a:p>
          <a:endParaRPr lang="es-CO"/>
        </a:p>
      </dgm:t>
    </dgm:pt>
    <dgm:pt modelId="{2A3029C6-BFA7-4105-9957-0F482AFB5765}" type="sibTrans" cxnId="{633DFC7B-40AF-4DE3-947A-7D551AACBAAA}">
      <dgm:prSet/>
      <dgm:spPr/>
      <dgm:t>
        <a:bodyPr/>
        <a:lstStyle/>
        <a:p>
          <a:endParaRPr lang="es-CO"/>
        </a:p>
      </dgm:t>
    </dgm:pt>
    <dgm:pt modelId="{53D3A8C6-0BD6-4901-BF94-FE4A7569E3EC}">
      <dgm:prSet phldrT="[Texto]" custT="1"/>
      <dgm:spPr/>
      <dgm:t>
        <a:bodyPr/>
        <a:lstStyle/>
        <a:p>
          <a:r>
            <a:rPr lang="es-CO" sz="1600" b="1" dirty="0" smtClean="0"/>
            <a:t>Equipo de personal de procesos y gente y cultura</a:t>
          </a:r>
          <a:endParaRPr lang="es-CO" sz="1600" dirty="0" smtClean="0"/>
        </a:p>
        <a:p>
          <a:endParaRPr lang="es-CO" sz="1600" dirty="0"/>
        </a:p>
      </dgm:t>
    </dgm:pt>
    <dgm:pt modelId="{FED3EAC5-16B7-4825-A5D5-B1285FFB20C5}" type="parTrans" cxnId="{68FBDECE-DA55-412E-ADFC-51CED81B1B45}">
      <dgm:prSet/>
      <dgm:spPr/>
      <dgm:t>
        <a:bodyPr/>
        <a:lstStyle/>
        <a:p>
          <a:endParaRPr lang="es-CO"/>
        </a:p>
      </dgm:t>
    </dgm:pt>
    <dgm:pt modelId="{4F81DA14-02EF-4849-9843-A1244EF91EBF}" type="sibTrans" cxnId="{68FBDECE-DA55-412E-ADFC-51CED81B1B45}">
      <dgm:prSet/>
      <dgm:spPr/>
      <dgm:t>
        <a:bodyPr/>
        <a:lstStyle/>
        <a:p>
          <a:endParaRPr lang="es-CO"/>
        </a:p>
      </dgm:t>
    </dgm:pt>
    <dgm:pt modelId="{C02ED7DE-A80D-4C37-BDD1-C426FA608548}">
      <dgm:prSet phldrT="[Texto]" custT="1"/>
      <dgm:spPr/>
      <dgm:t>
        <a:bodyPr/>
        <a:lstStyle/>
        <a:p>
          <a:r>
            <a:rPr lang="es-CO" sz="1600" dirty="0" smtClean="0"/>
            <a:t>Gerente del Proyecto de Modernización de Secretarías de Educación </a:t>
          </a:r>
          <a:endParaRPr lang="es-CO" sz="1600" dirty="0"/>
        </a:p>
      </dgm:t>
    </dgm:pt>
    <dgm:pt modelId="{6578DC77-C0EF-4008-AB6D-EC800E052AE9}" type="parTrans" cxnId="{5434C167-01AD-4B9F-8011-0A8D348ED13B}">
      <dgm:prSet/>
      <dgm:spPr/>
      <dgm:t>
        <a:bodyPr/>
        <a:lstStyle/>
        <a:p>
          <a:endParaRPr lang="es-CO"/>
        </a:p>
      </dgm:t>
    </dgm:pt>
    <dgm:pt modelId="{DC1DE375-211C-4183-B40B-B24C4CA8E72E}" type="sibTrans" cxnId="{5434C167-01AD-4B9F-8011-0A8D348ED13B}">
      <dgm:prSet/>
      <dgm:spPr/>
      <dgm:t>
        <a:bodyPr/>
        <a:lstStyle/>
        <a:p>
          <a:endParaRPr lang="es-CO"/>
        </a:p>
      </dgm:t>
    </dgm:pt>
    <dgm:pt modelId="{F830CBCB-87E4-42B8-AB83-9C0759B4B0FA}" type="pres">
      <dgm:prSet presAssocID="{B62C4F8A-F437-4BF8-A5C0-29A94D4E3395}" presName="linearFlow" presStyleCnt="0">
        <dgm:presLayoutVars>
          <dgm:dir/>
          <dgm:resizeHandles val="exact"/>
        </dgm:presLayoutVars>
      </dgm:prSet>
      <dgm:spPr/>
    </dgm:pt>
    <dgm:pt modelId="{4077F1D3-0659-4AD4-A3C5-66DA2072E480}" type="pres">
      <dgm:prSet presAssocID="{505A56C8-4666-4A10-A286-3267D8C9C3AE}" presName="composite" presStyleCnt="0"/>
      <dgm:spPr/>
    </dgm:pt>
    <dgm:pt modelId="{DF651B04-7DA9-4433-9896-BE8E08E12E9D}" type="pres">
      <dgm:prSet presAssocID="{505A56C8-4666-4A10-A286-3267D8C9C3AE}" presName="imgShp" presStyleLbl="fgImgPlace1" presStyleIdx="0" presStyleCnt="4"/>
      <dgm:spPr/>
    </dgm:pt>
    <dgm:pt modelId="{5B0D445A-5C4E-4B73-9290-537C4D2022F1}" type="pres">
      <dgm:prSet presAssocID="{505A56C8-4666-4A10-A286-3267D8C9C3AE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D8D83E8-0EC0-41CD-9DB8-7520A2CA85B9}" type="pres">
      <dgm:prSet presAssocID="{D7F353D9-A9BA-4FA4-9294-C253E4AD1477}" presName="spacing" presStyleCnt="0"/>
      <dgm:spPr/>
    </dgm:pt>
    <dgm:pt modelId="{119E389B-6F2F-4839-B1FD-975F21E6066F}" type="pres">
      <dgm:prSet presAssocID="{C02ED7DE-A80D-4C37-BDD1-C426FA608548}" presName="composite" presStyleCnt="0"/>
      <dgm:spPr/>
    </dgm:pt>
    <dgm:pt modelId="{7625CE83-5C1E-4E16-95F9-F4433A92D4E8}" type="pres">
      <dgm:prSet presAssocID="{C02ED7DE-A80D-4C37-BDD1-C426FA608548}" presName="imgShp" presStyleLbl="fgImgPlace1" presStyleIdx="1" presStyleCnt="4"/>
      <dgm:spPr/>
    </dgm:pt>
    <dgm:pt modelId="{CD4D1426-DDA9-484D-98D9-7A84BD335FDC}" type="pres">
      <dgm:prSet presAssocID="{C02ED7DE-A80D-4C37-BDD1-C426FA60854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C064BDF-8974-4581-8DFF-63F05E893AC7}" type="pres">
      <dgm:prSet presAssocID="{DC1DE375-211C-4183-B40B-B24C4CA8E72E}" presName="spacing" presStyleCnt="0"/>
      <dgm:spPr/>
    </dgm:pt>
    <dgm:pt modelId="{B0D26F3B-7A04-40C9-8874-7414C64EE552}" type="pres">
      <dgm:prSet presAssocID="{713FE692-3B94-4114-96FB-E34C4450ACC6}" presName="composite" presStyleCnt="0"/>
      <dgm:spPr/>
    </dgm:pt>
    <dgm:pt modelId="{F544684E-85EE-4E9A-9A59-E5BBF1992B18}" type="pres">
      <dgm:prSet presAssocID="{713FE692-3B94-4114-96FB-E34C4450ACC6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6B414E-71A1-4251-9836-B88BECFC637F}" type="pres">
      <dgm:prSet presAssocID="{713FE692-3B94-4114-96FB-E34C4450ACC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63DA70-54FE-4DED-BEB5-2574CE0067CC}" type="pres">
      <dgm:prSet presAssocID="{2A3029C6-BFA7-4105-9957-0F482AFB5765}" presName="spacing" presStyleCnt="0"/>
      <dgm:spPr/>
    </dgm:pt>
    <dgm:pt modelId="{7B090C5F-6EF2-40EC-9C44-8E43865FEB64}" type="pres">
      <dgm:prSet presAssocID="{53D3A8C6-0BD6-4901-BF94-FE4A7569E3EC}" presName="composite" presStyleCnt="0"/>
      <dgm:spPr/>
    </dgm:pt>
    <dgm:pt modelId="{A16A8F23-4554-4227-BC48-4D708BB3625B}" type="pres">
      <dgm:prSet presAssocID="{53D3A8C6-0BD6-4901-BF94-FE4A7569E3EC}" presName="imgShp" presStyleLbl="fgImgPlace1" presStyleIdx="3" presStyleCnt="4"/>
      <dgm:spPr/>
    </dgm:pt>
    <dgm:pt modelId="{1B66C427-5416-4C07-B607-078DBD343249}" type="pres">
      <dgm:prSet presAssocID="{53D3A8C6-0BD6-4901-BF94-FE4A7569E3E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3711917-DF30-4E21-90A3-EA2AF35FAD79}" type="presOf" srcId="{C02ED7DE-A80D-4C37-BDD1-C426FA608548}" destId="{CD4D1426-DDA9-484D-98D9-7A84BD335FDC}" srcOrd="0" destOrd="0" presId="urn:microsoft.com/office/officeart/2005/8/layout/vList3"/>
    <dgm:cxn modelId="{633DFC7B-40AF-4DE3-947A-7D551AACBAAA}" srcId="{B62C4F8A-F437-4BF8-A5C0-29A94D4E3395}" destId="{713FE692-3B94-4114-96FB-E34C4450ACC6}" srcOrd="2" destOrd="0" parTransId="{FCE6BE22-4596-449D-9564-D03B7404036D}" sibTransId="{2A3029C6-BFA7-4105-9957-0F482AFB5765}"/>
    <dgm:cxn modelId="{8F36E549-597B-484D-990A-029A0B8E1FD3}" type="presOf" srcId="{505A56C8-4666-4A10-A286-3267D8C9C3AE}" destId="{5B0D445A-5C4E-4B73-9290-537C4D2022F1}" srcOrd="0" destOrd="0" presId="urn:microsoft.com/office/officeart/2005/8/layout/vList3"/>
    <dgm:cxn modelId="{68FBDECE-DA55-412E-ADFC-51CED81B1B45}" srcId="{B62C4F8A-F437-4BF8-A5C0-29A94D4E3395}" destId="{53D3A8C6-0BD6-4901-BF94-FE4A7569E3EC}" srcOrd="3" destOrd="0" parTransId="{FED3EAC5-16B7-4825-A5D5-B1285FFB20C5}" sibTransId="{4F81DA14-02EF-4849-9843-A1244EF91EBF}"/>
    <dgm:cxn modelId="{7786E7D3-A8FF-4577-8AD5-DD4FC66B201E}" srcId="{B62C4F8A-F437-4BF8-A5C0-29A94D4E3395}" destId="{505A56C8-4666-4A10-A286-3267D8C9C3AE}" srcOrd="0" destOrd="0" parTransId="{B31E8BB2-9E6F-43BA-A2B8-8BE128FED520}" sibTransId="{D7F353D9-A9BA-4FA4-9294-C253E4AD1477}"/>
    <dgm:cxn modelId="{1F8EABAD-9CE9-4367-B8F8-B2E7099EDEE0}" type="presOf" srcId="{713FE692-3B94-4114-96FB-E34C4450ACC6}" destId="{106B414E-71A1-4251-9836-B88BECFC637F}" srcOrd="0" destOrd="0" presId="urn:microsoft.com/office/officeart/2005/8/layout/vList3"/>
    <dgm:cxn modelId="{5434C167-01AD-4B9F-8011-0A8D348ED13B}" srcId="{B62C4F8A-F437-4BF8-A5C0-29A94D4E3395}" destId="{C02ED7DE-A80D-4C37-BDD1-C426FA608548}" srcOrd="1" destOrd="0" parTransId="{6578DC77-C0EF-4008-AB6D-EC800E052AE9}" sibTransId="{DC1DE375-211C-4183-B40B-B24C4CA8E72E}"/>
    <dgm:cxn modelId="{7BD3F76A-AB07-4A00-98C8-1CF3DAAE49B2}" type="presOf" srcId="{B62C4F8A-F437-4BF8-A5C0-29A94D4E3395}" destId="{F830CBCB-87E4-42B8-AB83-9C0759B4B0FA}" srcOrd="0" destOrd="0" presId="urn:microsoft.com/office/officeart/2005/8/layout/vList3"/>
    <dgm:cxn modelId="{4EE16F4A-8E41-45B5-96C9-57E782EA196A}" type="presOf" srcId="{53D3A8C6-0BD6-4901-BF94-FE4A7569E3EC}" destId="{1B66C427-5416-4C07-B607-078DBD343249}" srcOrd="0" destOrd="0" presId="urn:microsoft.com/office/officeart/2005/8/layout/vList3"/>
    <dgm:cxn modelId="{72CC7FA3-E0AE-46B7-8EEB-E22F9ABD5F1A}" type="presParOf" srcId="{F830CBCB-87E4-42B8-AB83-9C0759B4B0FA}" destId="{4077F1D3-0659-4AD4-A3C5-66DA2072E480}" srcOrd="0" destOrd="0" presId="urn:microsoft.com/office/officeart/2005/8/layout/vList3"/>
    <dgm:cxn modelId="{C8F0F7E4-FF3A-44C9-A2D2-4C5DA5669858}" type="presParOf" srcId="{4077F1D3-0659-4AD4-A3C5-66DA2072E480}" destId="{DF651B04-7DA9-4433-9896-BE8E08E12E9D}" srcOrd="0" destOrd="0" presId="urn:microsoft.com/office/officeart/2005/8/layout/vList3"/>
    <dgm:cxn modelId="{4168119D-5A82-4890-8941-29890ECCF73F}" type="presParOf" srcId="{4077F1D3-0659-4AD4-A3C5-66DA2072E480}" destId="{5B0D445A-5C4E-4B73-9290-537C4D2022F1}" srcOrd="1" destOrd="0" presId="urn:microsoft.com/office/officeart/2005/8/layout/vList3"/>
    <dgm:cxn modelId="{87475D16-7F05-494F-A567-8714426C102E}" type="presParOf" srcId="{F830CBCB-87E4-42B8-AB83-9C0759B4B0FA}" destId="{CD8D83E8-0EC0-41CD-9DB8-7520A2CA85B9}" srcOrd="1" destOrd="0" presId="urn:microsoft.com/office/officeart/2005/8/layout/vList3"/>
    <dgm:cxn modelId="{89E32BAE-C91F-420E-8C93-58B774155A14}" type="presParOf" srcId="{F830CBCB-87E4-42B8-AB83-9C0759B4B0FA}" destId="{119E389B-6F2F-4839-B1FD-975F21E6066F}" srcOrd="2" destOrd="0" presId="urn:microsoft.com/office/officeart/2005/8/layout/vList3"/>
    <dgm:cxn modelId="{72A2DC1E-D0E2-4DAB-8EDC-D6340D576F77}" type="presParOf" srcId="{119E389B-6F2F-4839-B1FD-975F21E6066F}" destId="{7625CE83-5C1E-4E16-95F9-F4433A92D4E8}" srcOrd="0" destOrd="0" presId="urn:microsoft.com/office/officeart/2005/8/layout/vList3"/>
    <dgm:cxn modelId="{545322D3-E209-4111-A78F-7FD5D4B8689D}" type="presParOf" srcId="{119E389B-6F2F-4839-B1FD-975F21E6066F}" destId="{CD4D1426-DDA9-484D-98D9-7A84BD335FDC}" srcOrd="1" destOrd="0" presId="urn:microsoft.com/office/officeart/2005/8/layout/vList3"/>
    <dgm:cxn modelId="{4DAFA867-2BEB-4214-A347-C6823F129695}" type="presParOf" srcId="{F830CBCB-87E4-42B8-AB83-9C0759B4B0FA}" destId="{9C064BDF-8974-4581-8DFF-63F05E893AC7}" srcOrd="3" destOrd="0" presId="urn:microsoft.com/office/officeart/2005/8/layout/vList3"/>
    <dgm:cxn modelId="{ECB3AF00-B668-492A-B7A5-B5411BE24CB7}" type="presParOf" srcId="{F830CBCB-87E4-42B8-AB83-9C0759B4B0FA}" destId="{B0D26F3B-7A04-40C9-8874-7414C64EE552}" srcOrd="4" destOrd="0" presId="urn:microsoft.com/office/officeart/2005/8/layout/vList3"/>
    <dgm:cxn modelId="{7DBCA794-EE84-47B6-8BBB-31513D8B0D65}" type="presParOf" srcId="{B0D26F3B-7A04-40C9-8874-7414C64EE552}" destId="{F544684E-85EE-4E9A-9A59-E5BBF1992B18}" srcOrd="0" destOrd="0" presId="urn:microsoft.com/office/officeart/2005/8/layout/vList3"/>
    <dgm:cxn modelId="{D1958EAC-46FD-4542-84C6-E2EAC990F718}" type="presParOf" srcId="{B0D26F3B-7A04-40C9-8874-7414C64EE552}" destId="{106B414E-71A1-4251-9836-B88BECFC637F}" srcOrd="1" destOrd="0" presId="urn:microsoft.com/office/officeart/2005/8/layout/vList3"/>
    <dgm:cxn modelId="{FF027C62-4B58-45ED-B8E1-652F9FE8E8DC}" type="presParOf" srcId="{F830CBCB-87E4-42B8-AB83-9C0759B4B0FA}" destId="{9463DA70-54FE-4DED-BEB5-2574CE0067CC}" srcOrd="5" destOrd="0" presId="urn:microsoft.com/office/officeart/2005/8/layout/vList3"/>
    <dgm:cxn modelId="{D40B0DE7-8D45-40D7-863C-6CCCA7E55964}" type="presParOf" srcId="{F830CBCB-87E4-42B8-AB83-9C0759B4B0FA}" destId="{7B090C5F-6EF2-40EC-9C44-8E43865FEB64}" srcOrd="6" destOrd="0" presId="urn:microsoft.com/office/officeart/2005/8/layout/vList3"/>
    <dgm:cxn modelId="{1CDDADF0-B2EE-4ACD-BB38-F63E5696DA64}" type="presParOf" srcId="{7B090C5F-6EF2-40EC-9C44-8E43865FEB64}" destId="{A16A8F23-4554-4227-BC48-4D708BB3625B}" srcOrd="0" destOrd="0" presId="urn:microsoft.com/office/officeart/2005/8/layout/vList3"/>
    <dgm:cxn modelId="{CD4EBF12-C422-4380-9E35-D9B0B5B65F39}" type="presParOf" srcId="{7B090C5F-6EF2-40EC-9C44-8E43865FEB64}" destId="{1B66C427-5416-4C07-B607-078DBD34324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631D8-3AE2-4719-83AF-B6DD9FA161FF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22B3A-127A-4FF1-BF3B-1FA2A78DF2E3}">
      <dsp:nvSpPr>
        <dsp:cNvPr id="0" name=""/>
        <dsp:cNvSpPr/>
      </dsp:nvSpPr>
      <dsp:spPr>
        <a:xfrm>
          <a:off x="584519" y="398590"/>
          <a:ext cx="7911547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Promover la </a:t>
          </a:r>
          <a:r>
            <a:rPr lang="es-CO" sz="1600" b="1" kern="1200" dirty="0" smtClean="0"/>
            <a:t>renovación de la  gestión de las  Secretarias de Educación </a:t>
          </a:r>
          <a:r>
            <a:rPr lang="es-CO" sz="1600" kern="1200" dirty="0" smtClean="0"/>
            <a:t>- SE y sus estructuras con procesos orientados al cumplimiento de su misión y con sistemas de información de soporte apropiados.</a:t>
          </a:r>
          <a:endParaRPr lang="es-CO" sz="1600" kern="1200" dirty="0"/>
        </a:p>
      </dsp:txBody>
      <dsp:txXfrm>
        <a:off x="584519" y="398590"/>
        <a:ext cx="7911547" cy="797595"/>
      </dsp:txXfrm>
    </dsp:sp>
    <dsp:sp modelId="{697BAB9E-DCD3-44E9-A1AD-CBE250049801}">
      <dsp:nvSpPr>
        <dsp:cNvPr id="0" name=""/>
        <dsp:cNvSpPr/>
      </dsp:nvSpPr>
      <dsp:spPr>
        <a:xfrm>
          <a:off x="86022" y="2988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AC1F53-4F78-47D7-B9B3-48F8422FB5EA}">
      <dsp:nvSpPr>
        <dsp:cNvPr id="0" name=""/>
        <dsp:cNvSpPr/>
      </dsp:nvSpPr>
      <dsp:spPr>
        <a:xfrm>
          <a:off x="1041798" y="1595190"/>
          <a:ext cx="7454268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Modernizar las herramientas actuales</a:t>
          </a:r>
          <a:r>
            <a:rPr lang="es-CO" sz="1600" kern="1200" dirty="0" smtClean="0"/>
            <a:t>, con el fin de optimizar la utilización de los recursos de las Secretarías de Educación, buscando mejorar sus indicadores de cobertura y calidad.</a:t>
          </a:r>
          <a:endParaRPr lang="es-CO" sz="1600" kern="1200" dirty="0"/>
        </a:p>
      </dsp:txBody>
      <dsp:txXfrm>
        <a:off x="1041798" y="1595190"/>
        <a:ext cx="7454268" cy="797595"/>
      </dsp:txXfrm>
    </dsp:sp>
    <dsp:sp modelId="{CA321844-7B4B-414D-9C7D-E93F70B7D76A}">
      <dsp:nvSpPr>
        <dsp:cNvPr id="0" name=""/>
        <dsp:cNvSpPr/>
      </dsp:nvSpPr>
      <dsp:spPr>
        <a:xfrm>
          <a:off x="543301" y="1495490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E22CF4-5BE1-4B97-AB1B-5094F9D2F7F4}">
      <dsp:nvSpPr>
        <dsp:cNvPr id="0" name=""/>
        <dsp:cNvSpPr/>
      </dsp:nvSpPr>
      <dsp:spPr>
        <a:xfrm>
          <a:off x="1041798" y="2791790"/>
          <a:ext cx="7454268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Implementar </a:t>
          </a:r>
          <a:r>
            <a:rPr lang="es-CO" sz="1600" b="1" kern="1200" dirty="0" smtClean="0"/>
            <a:t>estructuras organizacionales acorde </a:t>
          </a:r>
          <a:r>
            <a:rPr lang="es-CO" sz="1600" kern="1200" dirty="0" smtClean="0"/>
            <a:t>con la misión de las Secretarías de Educación de manera que se amplíe la capacidad de apoyo a las instituciones educativas a su cargo.</a:t>
          </a:r>
          <a:endParaRPr lang="es-CO" sz="1600" kern="1200" dirty="0"/>
        </a:p>
      </dsp:txBody>
      <dsp:txXfrm>
        <a:off x="1041798" y="2791790"/>
        <a:ext cx="7454268" cy="797595"/>
      </dsp:txXfrm>
    </dsp:sp>
    <dsp:sp modelId="{1A11EE22-CCB2-4470-ABFA-87698E2FCB01}">
      <dsp:nvSpPr>
        <dsp:cNvPr id="0" name=""/>
        <dsp:cNvSpPr/>
      </dsp:nvSpPr>
      <dsp:spPr>
        <a:xfrm>
          <a:off x="543301" y="26920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B1B233-5012-4556-9858-0051C225755A}">
      <dsp:nvSpPr>
        <dsp:cNvPr id="0" name=""/>
        <dsp:cNvSpPr/>
      </dsp:nvSpPr>
      <dsp:spPr>
        <a:xfrm>
          <a:off x="584519" y="3988390"/>
          <a:ext cx="7911547" cy="797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Promover un </a:t>
          </a:r>
          <a:r>
            <a:rPr lang="es-CO" sz="1600" b="1" kern="1200" dirty="0" smtClean="0"/>
            <a:t>cambio de mentalidad y actitud </a:t>
          </a:r>
          <a:r>
            <a:rPr lang="es-CO" sz="1600" kern="1200" dirty="0" smtClean="0"/>
            <a:t>en las Secretarías de Educación, con el fin de responder a nuevos retos.</a:t>
          </a:r>
          <a:endParaRPr lang="es-CO" sz="1600" kern="1200" dirty="0"/>
        </a:p>
      </dsp:txBody>
      <dsp:txXfrm>
        <a:off x="584519" y="3988390"/>
        <a:ext cx="7911547" cy="797595"/>
      </dsp:txXfrm>
    </dsp:sp>
    <dsp:sp modelId="{FA9E581D-CFD4-4AED-8185-2144DA383798}">
      <dsp:nvSpPr>
        <dsp:cNvPr id="0" name=""/>
        <dsp:cNvSpPr/>
      </dsp:nvSpPr>
      <dsp:spPr>
        <a:xfrm>
          <a:off x="86022" y="3888691"/>
          <a:ext cx="996993" cy="996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445A-5C4E-4B73-9290-537C4D2022F1}">
      <dsp:nvSpPr>
        <dsp:cNvPr id="0" name=""/>
        <dsp:cNvSpPr/>
      </dsp:nvSpPr>
      <dsp:spPr>
        <a:xfrm rot="10800000">
          <a:off x="1737136" y="1389"/>
          <a:ext cx="5506597" cy="140054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Luis Fernando Duque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kern="1200" dirty="0" smtClean="0"/>
            <a:t>Jefe de Oficina de Tecnología</a:t>
          </a:r>
          <a:br>
            <a:rPr lang="es-CO" sz="1600" kern="1200" dirty="0" smtClean="0"/>
          </a:br>
          <a:r>
            <a:rPr lang="es-CO" sz="1600" kern="1200" dirty="0" smtClean="0">
              <a:hlinkClick xmlns:r="http://schemas.openxmlformats.org/officeDocument/2006/relationships" r:id="rId1"/>
            </a:rPr>
            <a:t>lduque@mineducacion.gov.co</a:t>
          </a:r>
          <a:r>
            <a:rPr lang="es-CO" sz="1600" kern="1200" dirty="0" smtClean="0"/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kern="1200" dirty="0" smtClean="0"/>
            <a:t>2222800 ext. 1600</a:t>
          </a:r>
          <a:endParaRPr lang="es-CO" sz="1600" kern="1200" dirty="0"/>
        </a:p>
      </dsp:txBody>
      <dsp:txXfrm rot="10800000">
        <a:off x="2087272" y="1389"/>
        <a:ext cx="5156461" cy="1400545"/>
      </dsp:txXfrm>
    </dsp:sp>
    <dsp:sp modelId="{DF651B04-7DA9-4433-9896-BE8E08E12E9D}">
      <dsp:nvSpPr>
        <dsp:cNvPr id="0" name=""/>
        <dsp:cNvSpPr/>
      </dsp:nvSpPr>
      <dsp:spPr>
        <a:xfrm>
          <a:off x="1036863" y="1389"/>
          <a:ext cx="1400545" cy="140054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414E-71A1-4251-9836-B88BECFC637F}">
      <dsp:nvSpPr>
        <dsp:cNvPr id="0" name=""/>
        <dsp:cNvSpPr/>
      </dsp:nvSpPr>
      <dsp:spPr>
        <a:xfrm rot="10800000">
          <a:off x="1737136" y="1820007"/>
          <a:ext cx="5506597" cy="140054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Zulma Rocio Rojas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kern="1200" dirty="0" smtClean="0"/>
            <a:t>Líder del componente de sistemas de información</a:t>
          </a:r>
          <a:br>
            <a:rPr lang="es-CO" sz="1600" kern="1200" dirty="0" smtClean="0"/>
          </a:br>
          <a:r>
            <a:rPr lang="es-CO" sz="1600" kern="1200" dirty="0" smtClean="0">
              <a:hlinkClick xmlns:r="http://schemas.openxmlformats.org/officeDocument/2006/relationships" r:id="rId2"/>
            </a:rPr>
            <a:t>zrojas@contratista.mineducacion.gov.co</a:t>
          </a:r>
          <a:r>
            <a:rPr lang="es-CO" sz="1600" kern="1200" dirty="0" smtClean="0"/>
            <a:t/>
          </a:r>
          <a:br>
            <a:rPr lang="es-CO" sz="1600" kern="1200" dirty="0" smtClean="0"/>
          </a:br>
          <a:r>
            <a:rPr lang="es-CO" sz="1600" kern="1200" dirty="0" smtClean="0"/>
            <a:t>2222800 ext. 1610</a:t>
          </a:r>
          <a:endParaRPr lang="es-CO" sz="1600" kern="1200" dirty="0"/>
        </a:p>
      </dsp:txBody>
      <dsp:txXfrm rot="10800000">
        <a:off x="2087272" y="1820007"/>
        <a:ext cx="5156461" cy="1400545"/>
      </dsp:txXfrm>
    </dsp:sp>
    <dsp:sp modelId="{F544684E-85EE-4E9A-9A59-E5BBF1992B18}">
      <dsp:nvSpPr>
        <dsp:cNvPr id="0" name=""/>
        <dsp:cNvSpPr/>
      </dsp:nvSpPr>
      <dsp:spPr>
        <a:xfrm>
          <a:off x="1036863" y="1820007"/>
          <a:ext cx="1400545" cy="14005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6C427-5416-4C07-B607-078DBD343249}">
      <dsp:nvSpPr>
        <dsp:cNvPr id="0" name=""/>
        <dsp:cNvSpPr/>
      </dsp:nvSpPr>
      <dsp:spPr>
        <a:xfrm rot="10800000">
          <a:off x="1737136" y="3638625"/>
          <a:ext cx="5506597" cy="140054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0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Equipo de personal de sistemas de información - técnico</a:t>
          </a:r>
          <a:endParaRPr lang="es-CO" sz="1600" kern="1200" dirty="0"/>
        </a:p>
      </dsp:txBody>
      <dsp:txXfrm rot="10800000">
        <a:off x="2087272" y="3638625"/>
        <a:ext cx="5156461" cy="1400545"/>
      </dsp:txXfrm>
    </dsp:sp>
    <dsp:sp modelId="{A16A8F23-4554-4227-BC48-4D708BB3625B}">
      <dsp:nvSpPr>
        <dsp:cNvPr id="0" name=""/>
        <dsp:cNvSpPr/>
      </dsp:nvSpPr>
      <dsp:spPr>
        <a:xfrm>
          <a:off x="1036863" y="3638625"/>
          <a:ext cx="1400545" cy="140054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445A-5C4E-4B73-9290-537C4D2022F1}">
      <dsp:nvSpPr>
        <dsp:cNvPr id="0" name=""/>
        <dsp:cNvSpPr/>
      </dsp:nvSpPr>
      <dsp:spPr>
        <a:xfrm rot="10800000">
          <a:off x="1834030" y="94907"/>
          <a:ext cx="6416632" cy="685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19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Fredy Orlando Rodríguez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kern="1200" dirty="0" smtClean="0"/>
            <a:t>Líder Funcional Sistema Atención al Ciudadano - SAC</a:t>
          </a:r>
          <a:br>
            <a:rPr lang="es-CO" sz="1600" kern="1200" dirty="0" smtClean="0"/>
          </a:br>
          <a:r>
            <a:rPr lang="es-CO" sz="1600" kern="1200" dirty="0" smtClean="0">
              <a:hlinkClick xmlns:r="http://schemas.openxmlformats.org/officeDocument/2006/relationships" r:id="rId1"/>
            </a:rPr>
            <a:t>frodriguez@contratista.mineducacion.gov.co</a:t>
          </a:r>
          <a:r>
            <a:rPr lang="es-CO" sz="1600" kern="1200" dirty="0" smtClean="0"/>
            <a:t> - 2222800 ext. 4104</a:t>
          </a:r>
          <a:endParaRPr lang="es-CO" sz="1600" kern="1200" dirty="0"/>
        </a:p>
      </dsp:txBody>
      <dsp:txXfrm rot="10800000">
        <a:off x="2005410" y="94907"/>
        <a:ext cx="6245252" cy="685520"/>
      </dsp:txXfrm>
    </dsp:sp>
    <dsp:sp modelId="{DF651B04-7DA9-4433-9896-BE8E08E12E9D}">
      <dsp:nvSpPr>
        <dsp:cNvPr id="0" name=""/>
        <dsp:cNvSpPr/>
      </dsp:nvSpPr>
      <dsp:spPr>
        <a:xfrm>
          <a:off x="1398408" y="2046"/>
          <a:ext cx="871243" cy="87124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414E-71A1-4251-9836-B88BECFC637F}">
      <dsp:nvSpPr>
        <dsp:cNvPr id="0" name=""/>
        <dsp:cNvSpPr/>
      </dsp:nvSpPr>
      <dsp:spPr>
        <a:xfrm rot="10800000">
          <a:off x="1834030" y="1226223"/>
          <a:ext cx="6416632" cy="685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19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Nury Paola Granados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 </a:t>
          </a:r>
          <a:r>
            <a:rPr lang="es-CO" sz="1600" kern="1200" dirty="0" smtClean="0"/>
            <a:t>Líder Funcional Sistema de Recursos Humanos- HUMANO</a:t>
          </a:r>
          <a:br>
            <a:rPr lang="es-CO" sz="1600" kern="1200" dirty="0" smtClean="0"/>
          </a:br>
          <a:r>
            <a:rPr lang="es-CO" sz="1600" kern="1200" dirty="0" smtClean="0">
              <a:hlinkClick xmlns:r="http://schemas.openxmlformats.org/officeDocument/2006/relationships" r:id="rId3"/>
            </a:rPr>
            <a:t>ngranados@contratista.mineducacion.gov.co</a:t>
          </a:r>
          <a:r>
            <a:rPr lang="es-CO" sz="1600" kern="1200" dirty="0" smtClean="0"/>
            <a:t> - 2222800 ext. 2212</a:t>
          </a:r>
          <a:endParaRPr lang="es-CO" sz="1600" kern="1200" dirty="0"/>
        </a:p>
      </dsp:txBody>
      <dsp:txXfrm rot="10800000">
        <a:off x="2005410" y="1226223"/>
        <a:ext cx="6245252" cy="685520"/>
      </dsp:txXfrm>
    </dsp:sp>
    <dsp:sp modelId="{F544684E-85EE-4E9A-9A59-E5BBF1992B18}">
      <dsp:nvSpPr>
        <dsp:cNvPr id="0" name=""/>
        <dsp:cNvSpPr/>
      </dsp:nvSpPr>
      <dsp:spPr>
        <a:xfrm>
          <a:off x="1398408" y="1133362"/>
          <a:ext cx="871243" cy="87124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6C427-5416-4C07-B607-078DBD343249}">
      <dsp:nvSpPr>
        <dsp:cNvPr id="0" name=""/>
        <dsp:cNvSpPr/>
      </dsp:nvSpPr>
      <dsp:spPr>
        <a:xfrm rot="10800000">
          <a:off x="1834030" y="2357539"/>
          <a:ext cx="6416632" cy="685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19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José Ricardo Sánchez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kern="1200" dirty="0" smtClean="0"/>
            <a:t>Líder Funcional Sistema de Gestión de la Calidad Educativa- SIGCE</a:t>
          </a:r>
          <a:br>
            <a:rPr lang="es-CO" sz="1600" kern="1200" dirty="0" smtClean="0"/>
          </a:br>
          <a:r>
            <a:rPr lang="es-CO" sz="1600" kern="1200" dirty="0" smtClean="0">
              <a:hlinkClick xmlns:r="http://schemas.openxmlformats.org/officeDocument/2006/relationships" r:id="rId5"/>
            </a:rPr>
            <a:t>ricsanchez@contratista.mineducacion.gov.co</a:t>
          </a:r>
          <a:r>
            <a:rPr lang="es-CO" sz="1600" kern="1200" dirty="0" smtClean="0"/>
            <a:t> - 2222800 ext. 2313</a:t>
          </a:r>
          <a:endParaRPr lang="es-CO" sz="1600" kern="1200" dirty="0"/>
        </a:p>
      </dsp:txBody>
      <dsp:txXfrm rot="10800000">
        <a:off x="2005410" y="2357539"/>
        <a:ext cx="6245252" cy="685520"/>
      </dsp:txXfrm>
    </dsp:sp>
    <dsp:sp modelId="{A16A8F23-4554-4227-BC48-4D708BB3625B}">
      <dsp:nvSpPr>
        <dsp:cNvPr id="0" name=""/>
        <dsp:cNvSpPr/>
      </dsp:nvSpPr>
      <dsp:spPr>
        <a:xfrm>
          <a:off x="1398408" y="2264678"/>
          <a:ext cx="871243" cy="871243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ACC25-8612-435F-BF5D-8EC436BBD455}">
      <dsp:nvSpPr>
        <dsp:cNvPr id="0" name=""/>
        <dsp:cNvSpPr/>
      </dsp:nvSpPr>
      <dsp:spPr>
        <a:xfrm rot="10800000">
          <a:off x="1834030" y="3488855"/>
          <a:ext cx="6416632" cy="685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19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Harold Ramírez Álvarez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u="none" kern="1200" dirty="0" smtClean="0">
              <a:solidFill>
                <a:schemeClr val="tx1"/>
              </a:solidFill>
            </a:rPr>
            <a:t>Sistema de Información de Gestión y Control Financiero - SGCF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kern="1200" dirty="0" smtClean="0">
              <a:hlinkClick xmlns:r="http://schemas.openxmlformats.org/officeDocument/2006/relationships" r:id="rId7"/>
            </a:rPr>
            <a:t>hramirez@mineducacion.gov.co</a:t>
          </a:r>
          <a:r>
            <a:rPr lang="es-CO" sz="1600" kern="1200" dirty="0" smtClean="0"/>
            <a:t> - 2222800 ext. 2237</a:t>
          </a:r>
          <a:endParaRPr lang="es-CO" sz="1600" kern="1200" dirty="0"/>
        </a:p>
      </dsp:txBody>
      <dsp:txXfrm rot="10800000">
        <a:off x="2005410" y="3488855"/>
        <a:ext cx="6245252" cy="685520"/>
      </dsp:txXfrm>
    </dsp:sp>
    <dsp:sp modelId="{CF35B6C0-FD4E-444F-8426-B94C4A0C8A50}">
      <dsp:nvSpPr>
        <dsp:cNvPr id="0" name=""/>
        <dsp:cNvSpPr/>
      </dsp:nvSpPr>
      <dsp:spPr>
        <a:xfrm>
          <a:off x="1398408" y="3395994"/>
          <a:ext cx="871243" cy="871243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19667-BFFC-43EB-905F-6F0EE40E820E}">
      <dsp:nvSpPr>
        <dsp:cNvPr id="0" name=""/>
        <dsp:cNvSpPr/>
      </dsp:nvSpPr>
      <dsp:spPr>
        <a:xfrm rot="10800000">
          <a:off x="1834030" y="4620171"/>
          <a:ext cx="6416632" cy="685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194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1600" b="1" kern="1200" dirty="0" smtClean="0"/>
            <a:t>Firmas de soporte de asistencia técnica - funcional</a:t>
          </a:r>
          <a:endParaRPr lang="es-CO" sz="1600" b="1" kern="1200" dirty="0"/>
        </a:p>
      </dsp:txBody>
      <dsp:txXfrm rot="10800000">
        <a:off x="2005410" y="4620171"/>
        <a:ext cx="6245252" cy="685520"/>
      </dsp:txXfrm>
    </dsp:sp>
    <dsp:sp modelId="{C276DCE3-A00A-4958-A175-346E942F6B88}">
      <dsp:nvSpPr>
        <dsp:cNvPr id="0" name=""/>
        <dsp:cNvSpPr/>
      </dsp:nvSpPr>
      <dsp:spPr>
        <a:xfrm>
          <a:off x="1398408" y="4527310"/>
          <a:ext cx="871243" cy="8712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A2AF-AE9C-4F71-8E03-9E2ECE97686A}">
      <dsp:nvSpPr>
        <dsp:cNvPr id="0" name=""/>
        <dsp:cNvSpPr/>
      </dsp:nvSpPr>
      <dsp:spPr>
        <a:xfrm>
          <a:off x="4183410" y="2041426"/>
          <a:ext cx="2495077" cy="249507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Procesos</a:t>
          </a:r>
          <a:endParaRPr lang="es-CO" sz="1800" b="1" kern="1200" dirty="0"/>
        </a:p>
      </dsp:txBody>
      <dsp:txXfrm>
        <a:off x="4685031" y="2625886"/>
        <a:ext cx="1491835" cy="1282521"/>
      </dsp:txXfrm>
    </dsp:sp>
    <dsp:sp modelId="{6467C7D5-D4E2-4C6F-A0CD-BF60ED566889}">
      <dsp:nvSpPr>
        <dsp:cNvPr id="0" name=""/>
        <dsp:cNvSpPr/>
      </dsp:nvSpPr>
      <dsp:spPr>
        <a:xfrm>
          <a:off x="2736302" y="1513604"/>
          <a:ext cx="1805456" cy="1690755"/>
        </a:xfrm>
        <a:prstGeom prst="gear6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Sistemas de información</a:t>
          </a:r>
          <a:endParaRPr lang="es-CO" sz="1200" b="1" kern="1200" dirty="0"/>
        </a:p>
      </dsp:txBody>
      <dsp:txXfrm>
        <a:off x="3178628" y="1941829"/>
        <a:ext cx="920804" cy="834305"/>
      </dsp:txXfrm>
    </dsp:sp>
    <dsp:sp modelId="{C30B92B7-0860-4AFD-8E70-35CD689B7C93}">
      <dsp:nvSpPr>
        <dsp:cNvPr id="0" name=""/>
        <dsp:cNvSpPr/>
      </dsp:nvSpPr>
      <dsp:spPr>
        <a:xfrm rot="20700000">
          <a:off x="3748091" y="199791"/>
          <a:ext cx="1777939" cy="1777939"/>
        </a:xfrm>
        <a:prstGeom prst="gear6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Estructura </a:t>
          </a:r>
          <a:endParaRPr lang="es-CO" sz="1400" b="1" kern="1200" dirty="0"/>
        </a:p>
      </dsp:txBody>
      <dsp:txXfrm rot="-20700000">
        <a:off x="4138045" y="589745"/>
        <a:ext cx="998030" cy="998030"/>
      </dsp:txXfrm>
    </dsp:sp>
    <dsp:sp modelId="{8BF783F1-B24F-48B8-9A5E-5854E3EB9446}">
      <dsp:nvSpPr>
        <dsp:cNvPr id="0" name=""/>
        <dsp:cNvSpPr/>
      </dsp:nvSpPr>
      <dsp:spPr>
        <a:xfrm>
          <a:off x="3995326" y="1662776"/>
          <a:ext cx="3193698" cy="3193698"/>
        </a:xfrm>
        <a:prstGeom prst="circularArrow">
          <a:avLst>
            <a:gd name="adj1" fmla="val 4688"/>
            <a:gd name="adj2" fmla="val 299029"/>
            <a:gd name="adj3" fmla="val 2523790"/>
            <a:gd name="adj4" fmla="val 15844949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16C0-2ED3-4104-B0A8-8DCE06D888A4}">
      <dsp:nvSpPr>
        <dsp:cNvPr id="0" name=""/>
        <dsp:cNvSpPr/>
      </dsp:nvSpPr>
      <dsp:spPr>
        <a:xfrm>
          <a:off x="2410367" y="1048710"/>
          <a:ext cx="2320421" cy="23204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95C20-4916-45DB-8482-FD3B16D3E0E0}">
      <dsp:nvSpPr>
        <dsp:cNvPr id="0" name=""/>
        <dsp:cNvSpPr/>
      </dsp:nvSpPr>
      <dsp:spPr>
        <a:xfrm>
          <a:off x="3336835" y="-191112"/>
          <a:ext cx="2501881" cy="25018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2B417-5C71-48DF-B52A-471F3C80E11C}">
      <dsp:nvSpPr>
        <dsp:cNvPr id="0" name=""/>
        <dsp:cNvSpPr/>
      </dsp:nvSpPr>
      <dsp:spPr>
        <a:xfrm>
          <a:off x="2982958" y="308059"/>
          <a:ext cx="3276443" cy="113786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24031-F52E-442E-B405-8D56AEE8C4FE}">
      <dsp:nvSpPr>
        <dsp:cNvPr id="0" name=""/>
        <dsp:cNvSpPr/>
      </dsp:nvSpPr>
      <dsp:spPr>
        <a:xfrm>
          <a:off x="4308775" y="3094306"/>
          <a:ext cx="634969" cy="406380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740D3-EF12-4D4A-9519-F7A70C633DCB}">
      <dsp:nvSpPr>
        <dsp:cNvPr id="0" name=""/>
        <dsp:cNvSpPr/>
      </dsp:nvSpPr>
      <dsp:spPr>
        <a:xfrm>
          <a:off x="2664295" y="3705345"/>
          <a:ext cx="3923929" cy="19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CO" sz="2000" b="1" kern="1200" dirty="0" smtClean="0">
              <a:solidFill>
                <a:schemeClr val="bg1"/>
              </a:solidFill>
            </a:rPr>
            <a:t>Fortalecimiento Organizacional </a:t>
          </a:r>
        </a:p>
      </dsp:txBody>
      <dsp:txXfrm>
        <a:off x="2664295" y="3705345"/>
        <a:ext cx="3923929" cy="190094"/>
      </dsp:txXfrm>
    </dsp:sp>
    <dsp:sp modelId="{BFA0DEAE-51BE-4226-AA70-95D689766B27}">
      <dsp:nvSpPr>
        <dsp:cNvPr id="0" name=""/>
        <dsp:cNvSpPr/>
      </dsp:nvSpPr>
      <dsp:spPr>
        <a:xfrm>
          <a:off x="4174161" y="1533804"/>
          <a:ext cx="1142945" cy="11429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Estructura</a:t>
          </a:r>
          <a:endParaRPr lang="es-CO" sz="1400" kern="1200" dirty="0"/>
        </a:p>
      </dsp:txBody>
      <dsp:txXfrm>
        <a:off x="4341541" y="1701184"/>
        <a:ext cx="808185" cy="808185"/>
      </dsp:txXfrm>
    </dsp:sp>
    <dsp:sp modelId="{E70F87F6-28E7-4D5A-A7CF-0201AAD2351A}">
      <dsp:nvSpPr>
        <dsp:cNvPr id="0" name=""/>
        <dsp:cNvSpPr/>
      </dsp:nvSpPr>
      <dsp:spPr>
        <a:xfrm>
          <a:off x="3356320" y="676341"/>
          <a:ext cx="1142945" cy="1142945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Procesos</a:t>
          </a:r>
          <a:endParaRPr lang="es-CO" sz="1400" kern="1200" dirty="0"/>
        </a:p>
      </dsp:txBody>
      <dsp:txXfrm>
        <a:off x="3523700" y="843721"/>
        <a:ext cx="808185" cy="808185"/>
      </dsp:txXfrm>
    </dsp:sp>
    <dsp:sp modelId="{24EB43F3-CF27-402D-A7FF-0ABE80ED4C97}">
      <dsp:nvSpPr>
        <dsp:cNvPr id="0" name=""/>
        <dsp:cNvSpPr/>
      </dsp:nvSpPr>
      <dsp:spPr>
        <a:xfrm>
          <a:off x="4540163" y="327414"/>
          <a:ext cx="1399993" cy="128812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Sistemas de Información </a:t>
          </a:r>
          <a:endParaRPr lang="es-CO" sz="1400" kern="1200" dirty="0"/>
        </a:p>
      </dsp:txBody>
      <dsp:txXfrm>
        <a:off x="4745187" y="516055"/>
        <a:ext cx="989945" cy="910840"/>
      </dsp:txXfrm>
    </dsp:sp>
    <dsp:sp modelId="{31BC8667-430F-4437-9A5F-E161CEEDD0DF}">
      <dsp:nvSpPr>
        <dsp:cNvPr id="0" name=""/>
        <dsp:cNvSpPr/>
      </dsp:nvSpPr>
      <dsp:spPr>
        <a:xfrm>
          <a:off x="2848344" y="168366"/>
          <a:ext cx="3555830" cy="284466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1F09-C404-41DE-8AC2-8129264EEC21}">
      <dsp:nvSpPr>
        <dsp:cNvPr id="0" name=""/>
        <dsp:cNvSpPr/>
      </dsp:nvSpPr>
      <dsp:spPr>
        <a:xfrm>
          <a:off x="4746" y="1851384"/>
          <a:ext cx="1150032" cy="1150032"/>
        </a:xfrm>
        <a:prstGeom prst="donut">
          <a:avLst>
            <a:gd name="adj" fmla="val 2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23193-5330-4CCD-ADEC-D3DE0390F1FF}">
      <dsp:nvSpPr>
        <dsp:cNvPr id="0" name=""/>
        <dsp:cNvSpPr/>
      </dsp:nvSpPr>
      <dsp:spPr>
        <a:xfrm rot="17700000">
          <a:off x="409966" y="913873"/>
          <a:ext cx="1429618" cy="68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2004</a:t>
          </a:r>
          <a:endParaRPr lang="es-CO" sz="2400" kern="1200" dirty="0"/>
        </a:p>
      </dsp:txBody>
      <dsp:txXfrm>
        <a:off x="409966" y="913873"/>
        <a:ext cx="1429618" cy="688965"/>
      </dsp:txXfrm>
    </dsp:sp>
    <dsp:sp modelId="{B41F92B2-E9B8-4BBA-8C0F-EFA4391D4972}">
      <dsp:nvSpPr>
        <dsp:cNvPr id="0" name=""/>
        <dsp:cNvSpPr/>
      </dsp:nvSpPr>
      <dsp:spPr>
        <a:xfrm>
          <a:off x="1241404" y="2127931"/>
          <a:ext cx="596939" cy="596939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CE0FA-E43B-466A-AB95-3ABC0AE3A255}">
      <dsp:nvSpPr>
        <dsp:cNvPr id="0" name=""/>
        <dsp:cNvSpPr/>
      </dsp:nvSpPr>
      <dsp:spPr>
        <a:xfrm rot="17700000">
          <a:off x="561263" y="299167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Areas de oportunidad en SI, recursos, modelos de operación.</a:t>
          </a:r>
          <a:endParaRPr lang="es-CO" sz="1200" kern="1200" dirty="0"/>
        </a:p>
      </dsp:txBody>
      <dsp:txXfrm>
        <a:off x="561263" y="2991670"/>
        <a:ext cx="1236687" cy="596284"/>
      </dsp:txXfrm>
    </dsp:sp>
    <dsp:sp modelId="{BEE94B3D-6ED0-41B8-A745-D9BECC26732D}">
      <dsp:nvSpPr>
        <dsp:cNvPr id="0" name=""/>
        <dsp:cNvSpPr/>
      </dsp:nvSpPr>
      <dsp:spPr>
        <a:xfrm rot="17700000">
          <a:off x="1308650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81F4C-5A83-460A-9215-E00E1312762B}">
      <dsp:nvSpPr>
        <dsp:cNvPr id="0" name=""/>
        <dsp:cNvSpPr/>
      </dsp:nvSpPr>
      <dsp:spPr>
        <a:xfrm>
          <a:off x="1924876" y="2127931"/>
          <a:ext cx="596939" cy="596939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081B4-AAA6-4812-9285-85A204BC1383}">
      <dsp:nvSpPr>
        <dsp:cNvPr id="0" name=""/>
        <dsp:cNvSpPr/>
      </dsp:nvSpPr>
      <dsp:spPr>
        <a:xfrm rot="17700000">
          <a:off x="1370400" y="3063674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Diseño e implementación de procesos – mapa de procesos .</a:t>
          </a:r>
          <a:endParaRPr lang="es-CO" sz="1200" kern="1200" dirty="0"/>
        </a:p>
      </dsp:txBody>
      <dsp:txXfrm>
        <a:off x="1370400" y="3063674"/>
        <a:ext cx="1236687" cy="596284"/>
      </dsp:txXfrm>
    </dsp:sp>
    <dsp:sp modelId="{A0AEFBFF-F130-4EA6-971B-0F7169528AE9}">
      <dsp:nvSpPr>
        <dsp:cNvPr id="0" name=""/>
        <dsp:cNvSpPr/>
      </dsp:nvSpPr>
      <dsp:spPr>
        <a:xfrm rot="17700000">
          <a:off x="1992122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94D5E-C0C2-4CD3-A2C2-76D7495188B1}">
      <dsp:nvSpPr>
        <dsp:cNvPr id="0" name=""/>
        <dsp:cNvSpPr/>
      </dsp:nvSpPr>
      <dsp:spPr>
        <a:xfrm>
          <a:off x="2608441" y="1851384"/>
          <a:ext cx="1150032" cy="115003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9688C-843F-4A15-A08D-A058AEEB0AA7}">
      <dsp:nvSpPr>
        <dsp:cNvPr id="0" name=""/>
        <dsp:cNvSpPr/>
      </dsp:nvSpPr>
      <dsp:spPr>
        <a:xfrm rot="17700000">
          <a:off x="3013661" y="913873"/>
          <a:ext cx="1429618" cy="68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2007-2011</a:t>
          </a:r>
          <a:endParaRPr lang="es-CO" sz="2400" kern="1200" dirty="0"/>
        </a:p>
      </dsp:txBody>
      <dsp:txXfrm>
        <a:off x="3013661" y="913873"/>
        <a:ext cx="1429618" cy="688965"/>
      </dsp:txXfrm>
    </dsp:sp>
    <dsp:sp modelId="{D6C00C96-F7BB-400C-A8CE-D8AA0E460539}">
      <dsp:nvSpPr>
        <dsp:cNvPr id="0" name=""/>
        <dsp:cNvSpPr/>
      </dsp:nvSpPr>
      <dsp:spPr>
        <a:xfrm>
          <a:off x="3845098" y="2127931"/>
          <a:ext cx="596939" cy="596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59B06-1956-4FCB-A899-E4F596B640CA}">
      <dsp:nvSpPr>
        <dsp:cNvPr id="0" name=""/>
        <dsp:cNvSpPr/>
      </dsp:nvSpPr>
      <dsp:spPr>
        <a:xfrm rot="17700000">
          <a:off x="3138105" y="2958777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Certificación de procesos a 46 SE - 2009.</a:t>
          </a:r>
          <a:endParaRPr lang="es-CO" sz="1300" kern="1200" dirty="0"/>
        </a:p>
      </dsp:txBody>
      <dsp:txXfrm>
        <a:off x="3138105" y="2958777"/>
        <a:ext cx="1236687" cy="596284"/>
      </dsp:txXfrm>
    </dsp:sp>
    <dsp:sp modelId="{7495299B-7140-49CA-8F86-34A4EBDDC896}">
      <dsp:nvSpPr>
        <dsp:cNvPr id="0" name=""/>
        <dsp:cNvSpPr/>
      </dsp:nvSpPr>
      <dsp:spPr>
        <a:xfrm rot="17700000">
          <a:off x="3912344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A5698-635C-41AB-AF17-32D2B3F86B4D}">
      <dsp:nvSpPr>
        <dsp:cNvPr id="0" name=""/>
        <dsp:cNvSpPr/>
      </dsp:nvSpPr>
      <dsp:spPr>
        <a:xfrm>
          <a:off x="4528571" y="2127931"/>
          <a:ext cx="596939" cy="596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AA003-EF7C-42FF-B111-81CA4345D9E0}">
      <dsp:nvSpPr>
        <dsp:cNvPr id="0" name=""/>
        <dsp:cNvSpPr/>
      </dsp:nvSpPr>
      <dsp:spPr>
        <a:xfrm rot="17700000">
          <a:off x="3821577" y="2958777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Certificación  de procesos a 74 SE- 2011.</a:t>
          </a:r>
          <a:endParaRPr lang="es-CO" sz="1300" kern="1200" dirty="0"/>
        </a:p>
      </dsp:txBody>
      <dsp:txXfrm>
        <a:off x="3821577" y="2958777"/>
        <a:ext cx="1236687" cy="596284"/>
      </dsp:txXfrm>
    </dsp:sp>
    <dsp:sp modelId="{FBBF8902-1CEE-4F22-A703-AFDEAC6D07E3}">
      <dsp:nvSpPr>
        <dsp:cNvPr id="0" name=""/>
        <dsp:cNvSpPr/>
      </dsp:nvSpPr>
      <dsp:spPr>
        <a:xfrm rot="17700000">
          <a:off x="4595817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B369D-9BA6-4B7F-BB95-4646554EFBF1}">
      <dsp:nvSpPr>
        <dsp:cNvPr id="0" name=""/>
        <dsp:cNvSpPr/>
      </dsp:nvSpPr>
      <dsp:spPr>
        <a:xfrm>
          <a:off x="5212044" y="2127931"/>
          <a:ext cx="596939" cy="596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7F39D-93C5-4EAF-AA8D-09A0DB54671F}">
      <dsp:nvSpPr>
        <dsp:cNvPr id="0" name=""/>
        <dsp:cNvSpPr/>
      </dsp:nvSpPr>
      <dsp:spPr>
        <a:xfrm rot="17700000">
          <a:off x="4505050" y="2958777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Formación de servidores de  SE.</a:t>
          </a:r>
          <a:endParaRPr lang="es-CO" sz="1300" kern="1200" dirty="0"/>
        </a:p>
      </dsp:txBody>
      <dsp:txXfrm>
        <a:off x="4505050" y="2958777"/>
        <a:ext cx="1236687" cy="596284"/>
      </dsp:txXfrm>
    </dsp:sp>
    <dsp:sp modelId="{DC7C0573-444B-4267-A4EC-5F7871A1BC74}">
      <dsp:nvSpPr>
        <dsp:cNvPr id="0" name=""/>
        <dsp:cNvSpPr/>
      </dsp:nvSpPr>
      <dsp:spPr>
        <a:xfrm rot="17700000">
          <a:off x="5279290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A7D8F-6A52-447C-BF76-2EB5F3422E42}">
      <dsp:nvSpPr>
        <dsp:cNvPr id="0" name=""/>
        <dsp:cNvSpPr/>
      </dsp:nvSpPr>
      <dsp:spPr>
        <a:xfrm>
          <a:off x="5895608" y="1851384"/>
          <a:ext cx="1150032" cy="1150032"/>
        </a:xfrm>
        <a:prstGeom prst="donut">
          <a:avLst>
            <a:gd name="adj" fmla="val 2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A90A1-1D51-4B9C-9F60-1A0F583A5C74}">
      <dsp:nvSpPr>
        <dsp:cNvPr id="0" name=""/>
        <dsp:cNvSpPr/>
      </dsp:nvSpPr>
      <dsp:spPr>
        <a:xfrm rot="17700000">
          <a:off x="6300828" y="913873"/>
          <a:ext cx="1429618" cy="688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2012-2013</a:t>
          </a:r>
          <a:endParaRPr lang="es-CO" sz="2400" kern="1200" dirty="0"/>
        </a:p>
      </dsp:txBody>
      <dsp:txXfrm>
        <a:off x="6300828" y="913873"/>
        <a:ext cx="1429618" cy="688965"/>
      </dsp:txXfrm>
    </dsp:sp>
    <dsp:sp modelId="{83FEE629-1688-4349-B1CD-9920CE393F65}">
      <dsp:nvSpPr>
        <dsp:cNvPr id="0" name=""/>
        <dsp:cNvSpPr/>
      </dsp:nvSpPr>
      <dsp:spPr>
        <a:xfrm>
          <a:off x="7132266" y="2127931"/>
          <a:ext cx="596939" cy="59693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4ED52-DFD4-4B80-81DF-33A2B4F0CE82}">
      <dsp:nvSpPr>
        <dsp:cNvPr id="0" name=""/>
        <dsp:cNvSpPr/>
      </dsp:nvSpPr>
      <dsp:spPr>
        <a:xfrm rot="17700000">
          <a:off x="6425272" y="2958777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Acompañamiento presencial y asistencia técnica</a:t>
          </a:r>
          <a:endParaRPr lang="es-CO" sz="1300" kern="1200" dirty="0"/>
        </a:p>
      </dsp:txBody>
      <dsp:txXfrm>
        <a:off x="6425272" y="2958777"/>
        <a:ext cx="1236687" cy="596284"/>
      </dsp:txXfrm>
    </dsp:sp>
    <dsp:sp modelId="{522D9C2B-BDA7-4255-8CF5-F047E2CF0E91}">
      <dsp:nvSpPr>
        <dsp:cNvPr id="0" name=""/>
        <dsp:cNvSpPr/>
      </dsp:nvSpPr>
      <dsp:spPr>
        <a:xfrm rot="17700000">
          <a:off x="7199512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457EC-9674-4695-8B75-2451C8FAB9E0}">
      <dsp:nvSpPr>
        <dsp:cNvPr id="0" name=""/>
        <dsp:cNvSpPr/>
      </dsp:nvSpPr>
      <dsp:spPr>
        <a:xfrm>
          <a:off x="7815738" y="2127931"/>
          <a:ext cx="596939" cy="59693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A7DBB-01C0-4E3B-A10A-7963B1A994A3}">
      <dsp:nvSpPr>
        <dsp:cNvPr id="0" name=""/>
        <dsp:cNvSpPr/>
      </dsp:nvSpPr>
      <dsp:spPr>
        <a:xfrm rot="17700000">
          <a:off x="7108745" y="2958777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Certificación e implementación de Procesos</a:t>
          </a:r>
          <a:endParaRPr lang="es-CO" sz="1300" kern="1200" dirty="0"/>
        </a:p>
      </dsp:txBody>
      <dsp:txXfrm>
        <a:off x="7108745" y="2958777"/>
        <a:ext cx="1236687" cy="596284"/>
      </dsp:txXfrm>
    </dsp:sp>
    <dsp:sp modelId="{0E17C3E1-7F10-43C1-9C08-9421201C250F}">
      <dsp:nvSpPr>
        <dsp:cNvPr id="0" name=""/>
        <dsp:cNvSpPr/>
      </dsp:nvSpPr>
      <dsp:spPr>
        <a:xfrm rot="17700000">
          <a:off x="7882984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58C98-6788-455B-BEE8-A446FCA29B24}">
      <dsp:nvSpPr>
        <dsp:cNvPr id="0" name=""/>
        <dsp:cNvSpPr/>
      </dsp:nvSpPr>
      <dsp:spPr>
        <a:xfrm>
          <a:off x="8499211" y="2127931"/>
          <a:ext cx="596939" cy="596939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39B20-80D1-4661-B702-78A75D8CFE3A}">
      <dsp:nvSpPr>
        <dsp:cNvPr id="0" name=""/>
        <dsp:cNvSpPr/>
      </dsp:nvSpPr>
      <dsp:spPr>
        <a:xfrm rot="17700000">
          <a:off x="7792217" y="2958777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/>
            <a:t>Actualización de Referentes</a:t>
          </a:r>
          <a:endParaRPr lang="es-CO" sz="1300" kern="1200" dirty="0"/>
        </a:p>
      </dsp:txBody>
      <dsp:txXfrm>
        <a:off x="7792217" y="2958777"/>
        <a:ext cx="1236687" cy="596284"/>
      </dsp:txXfrm>
    </dsp:sp>
    <dsp:sp modelId="{EFDC9ED4-B756-4B47-A0E4-A7CBB4AD5F32}">
      <dsp:nvSpPr>
        <dsp:cNvPr id="0" name=""/>
        <dsp:cNvSpPr/>
      </dsp:nvSpPr>
      <dsp:spPr>
        <a:xfrm rot="17700000">
          <a:off x="8566457" y="1297740"/>
          <a:ext cx="1236687" cy="596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71F09-C404-41DE-8AC2-8129264EEC21}">
      <dsp:nvSpPr>
        <dsp:cNvPr id="0" name=""/>
        <dsp:cNvSpPr/>
      </dsp:nvSpPr>
      <dsp:spPr>
        <a:xfrm>
          <a:off x="1438" y="1793321"/>
          <a:ext cx="1339332" cy="1339332"/>
        </a:xfrm>
        <a:prstGeom prst="donut">
          <a:avLst>
            <a:gd name="adj" fmla="val 2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23193-5330-4CCD-ADEC-D3DE0390F1FF}">
      <dsp:nvSpPr>
        <dsp:cNvPr id="0" name=""/>
        <dsp:cNvSpPr/>
      </dsp:nvSpPr>
      <dsp:spPr>
        <a:xfrm rot="17700000">
          <a:off x="473359" y="701491"/>
          <a:ext cx="1664939" cy="80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2008</a:t>
          </a:r>
          <a:endParaRPr lang="es-CO" sz="2400" kern="1200" dirty="0"/>
        </a:p>
      </dsp:txBody>
      <dsp:txXfrm>
        <a:off x="473359" y="701491"/>
        <a:ext cx="1664939" cy="802372"/>
      </dsp:txXfrm>
    </dsp:sp>
    <dsp:sp modelId="{B41F92B2-E9B8-4BBA-8C0F-EFA4391D4972}">
      <dsp:nvSpPr>
        <dsp:cNvPr id="0" name=""/>
        <dsp:cNvSpPr/>
      </dsp:nvSpPr>
      <dsp:spPr>
        <a:xfrm>
          <a:off x="1441655" y="2115388"/>
          <a:ext cx="695198" cy="69519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CE0FA-E43B-466A-AB95-3ABC0AE3A255}">
      <dsp:nvSpPr>
        <dsp:cNvPr id="0" name=""/>
        <dsp:cNvSpPr/>
      </dsp:nvSpPr>
      <dsp:spPr>
        <a:xfrm rot="17700000">
          <a:off x="679063" y="3129983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Definición, diseño, implementación y consolidación de </a:t>
          </a:r>
          <a:r>
            <a:rPr lang="es-CO" sz="1200" b="1" kern="1200" dirty="0" smtClean="0"/>
            <a:t>estrategia planeada de DO. </a:t>
          </a:r>
          <a:endParaRPr lang="es-CO" sz="1200" kern="1200" dirty="0"/>
        </a:p>
      </dsp:txBody>
      <dsp:txXfrm>
        <a:off x="679063" y="3129983"/>
        <a:ext cx="1440251" cy="694435"/>
      </dsp:txXfrm>
    </dsp:sp>
    <dsp:sp modelId="{BEE94B3D-6ED0-41B8-A745-D9BECC26732D}">
      <dsp:nvSpPr>
        <dsp:cNvPr id="0" name=""/>
        <dsp:cNvSpPr/>
      </dsp:nvSpPr>
      <dsp:spPr>
        <a:xfrm rot="17700000">
          <a:off x="1519970" y="114854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81F4C-5A83-460A-9215-E00E1312762B}">
      <dsp:nvSpPr>
        <dsp:cNvPr id="0" name=""/>
        <dsp:cNvSpPr/>
      </dsp:nvSpPr>
      <dsp:spPr>
        <a:xfrm>
          <a:off x="2237629" y="2115388"/>
          <a:ext cx="695198" cy="69519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081B4-AAA6-4812-9285-85A204BC1383}">
      <dsp:nvSpPr>
        <dsp:cNvPr id="0" name=""/>
        <dsp:cNvSpPr/>
      </dsp:nvSpPr>
      <dsp:spPr>
        <a:xfrm rot="17700000">
          <a:off x="1466012" y="3129983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Incorporación d</a:t>
          </a:r>
          <a:r>
            <a:rPr lang="es-CO" sz="1200" b="0" kern="1200" dirty="0" smtClean="0"/>
            <a:t>e ejes temáticos.</a:t>
          </a:r>
          <a:endParaRPr lang="es-CO" sz="1200" b="0" kern="1200" dirty="0"/>
        </a:p>
      </dsp:txBody>
      <dsp:txXfrm>
        <a:off x="1466012" y="3129983"/>
        <a:ext cx="1440251" cy="694435"/>
      </dsp:txXfrm>
    </dsp:sp>
    <dsp:sp modelId="{A0AEFBFF-F130-4EA6-971B-0F7169528AE9}">
      <dsp:nvSpPr>
        <dsp:cNvPr id="0" name=""/>
        <dsp:cNvSpPr/>
      </dsp:nvSpPr>
      <dsp:spPr>
        <a:xfrm rot="17700000">
          <a:off x="2315945" y="114854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3CF46-901F-4941-82DD-3D84E072D7E5}">
      <dsp:nvSpPr>
        <dsp:cNvPr id="0" name=""/>
        <dsp:cNvSpPr/>
      </dsp:nvSpPr>
      <dsp:spPr>
        <a:xfrm>
          <a:off x="3033604" y="2115388"/>
          <a:ext cx="695198" cy="695198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822C1-E3F3-401A-8A4C-37511DBF5138}">
      <dsp:nvSpPr>
        <dsp:cNvPr id="0" name=""/>
        <dsp:cNvSpPr/>
      </dsp:nvSpPr>
      <dsp:spPr>
        <a:xfrm rot="17700000">
          <a:off x="2322751" y="3171088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8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Diagnóstico de SE, para medir el grado de apropiación de los procesos</a:t>
          </a:r>
          <a:r>
            <a:rPr lang="es-CO" sz="1100" kern="1200" dirty="0" smtClean="0"/>
            <a:t>.</a:t>
          </a:r>
          <a:endParaRPr lang="es-CO" sz="1100" kern="1200" dirty="0"/>
        </a:p>
      </dsp:txBody>
      <dsp:txXfrm>
        <a:off x="2322751" y="3171088"/>
        <a:ext cx="1440251" cy="694435"/>
      </dsp:txXfrm>
    </dsp:sp>
    <dsp:sp modelId="{9147AB17-F78A-420F-A4E5-3A9D9E16C2B2}">
      <dsp:nvSpPr>
        <dsp:cNvPr id="0" name=""/>
        <dsp:cNvSpPr/>
      </dsp:nvSpPr>
      <dsp:spPr>
        <a:xfrm rot="17700000">
          <a:off x="3111920" y="114854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94D5E-C0C2-4CD3-A2C2-76D7495188B1}">
      <dsp:nvSpPr>
        <dsp:cNvPr id="0" name=""/>
        <dsp:cNvSpPr/>
      </dsp:nvSpPr>
      <dsp:spPr>
        <a:xfrm>
          <a:off x="3829686" y="1793321"/>
          <a:ext cx="1339332" cy="1339332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9688C-843F-4A15-A08D-A058AEEB0AA7}">
      <dsp:nvSpPr>
        <dsp:cNvPr id="0" name=""/>
        <dsp:cNvSpPr/>
      </dsp:nvSpPr>
      <dsp:spPr>
        <a:xfrm rot="17700000">
          <a:off x="4301607" y="701491"/>
          <a:ext cx="1664939" cy="80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2009</a:t>
          </a:r>
          <a:endParaRPr lang="es-CO" sz="2400" kern="1200" dirty="0"/>
        </a:p>
      </dsp:txBody>
      <dsp:txXfrm>
        <a:off x="4301607" y="701491"/>
        <a:ext cx="1664939" cy="802372"/>
      </dsp:txXfrm>
    </dsp:sp>
    <dsp:sp modelId="{D6C00C96-F7BB-400C-A8CE-D8AA0E460539}">
      <dsp:nvSpPr>
        <dsp:cNvPr id="0" name=""/>
        <dsp:cNvSpPr/>
      </dsp:nvSpPr>
      <dsp:spPr>
        <a:xfrm>
          <a:off x="5269903" y="2115388"/>
          <a:ext cx="695198" cy="69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59B06-1956-4FCB-A899-E4F596B640CA}">
      <dsp:nvSpPr>
        <dsp:cNvPr id="0" name=""/>
        <dsp:cNvSpPr/>
      </dsp:nvSpPr>
      <dsp:spPr>
        <a:xfrm rot="17700000">
          <a:off x="4446535" y="308299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Implementación de las estrategias de intervención.</a:t>
          </a:r>
          <a:endParaRPr lang="es-CO" sz="1500" kern="1200" dirty="0"/>
        </a:p>
      </dsp:txBody>
      <dsp:txXfrm>
        <a:off x="4446535" y="3082995"/>
        <a:ext cx="1440251" cy="694435"/>
      </dsp:txXfrm>
    </dsp:sp>
    <dsp:sp modelId="{7495299B-7140-49CA-8F86-34A4EBDDC896}">
      <dsp:nvSpPr>
        <dsp:cNvPr id="0" name=""/>
        <dsp:cNvSpPr/>
      </dsp:nvSpPr>
      <dsp:spPr>
        <a:xfrm rot="17700000">
          <a:off x="5348218" y="114854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A7D8F-6A52-447C-BF76-2EB5F3422E42}">
      <dsp:nvSpPr>
        <dsp:cNvPr id="0" name=""/>
        <dsp:cNvSpPr/>
      </dsp:nvSpPr>
      <dsp:spPr>
        <a:xfrm>
          <a:off x="6065985" y="1793321"/>
          <a:ext cx="1339332" cy="1339332"/>
        </a:xfrm>
        <a:prstGeom prst="donut">
          <a:avLst>
            <a:gd name="adj" fmla="val 2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6A90A1-1D51-4B9C-9F60-1A0F583A5C74}">
      <dsp:nvSpPr>
        <dsp:cNvPr id="0" name=""/>
        <dsp:cNvSpPr/>
      </dsp:nvSpPr>
      <dsp:spPr>
        <a:xfrm rot="17700000">
          <a:off x="6537905" y="701491"/>
          <a:ext cx="1664939" cy="80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2010-2011</a:t>
          </a:r>
          <a:endParaRPr lang="es-CO" sz="2400" kern="1200" dirty="0"/>
        </a:p>
      </dsp:txBody>
      <dsp:txXfrm>
        <a:off x="6537905" y="701491"/>
        <a:ext cx="1664939" cy="802372"/>
      </dsp:txXfrm>
    </dsp:sp>
    <dsp:sp modelId="{83FEE629-1688-4349-B1CD-9920CE393F65}">
      <dsp:nvSpPr>
        <dsp:cNvPr id="0" name=""/>
        <dsp:cNvSpPr/>
      </dsp:nvSpPr>
      <dsp:spPr>
        <a:xfrm>
          <a:off x="7506201" y="2115388"/>
          <a:ext cx="695198" cy="695198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4ED52-DFD4-4B80-81DF-33A2B4F0CE82}">
      <dsp:nvSpPr>
        <dsp:cNvPr id="0" name=""/>
        <dsp:cNvSpPr/>
      </dsp:nvSpPr>
      <dsp:spPr>
        <a:xfrm rot="17700000">
          <a:off x="6682833" y="308299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Capacitación a servidores de las SE.</a:t>
          </a:r>
          <a:endParaRPr lang="es-CO" sz="1500" kern="1200" dirty="0"/>
        </a:p>
      </dsp:txBody>
      <dsp:txXfrm>
        <a:off x="6682833" y="3082995"/>
        <a:ext cx="1440251" cy="694435"/>
      </dsp:txXfrm>
    </dsp:sp>
    <dsp:sp modelId="{522D9C2B-BDA7-4255-8CF5-F047E2CF0E91}">
      <dsp:nvSpPr>
        <dsp:cNvPr id="0" name=""/>
        <dsp:cNvSpPr/>
      </dsp:nvSpPr>
      <dsp:spPr>
        <a:xfrm rot="17700000">
          <a:off x="7584516" y="114854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E48A1-54A4-4917-9B56-FFBBE03AB4C0}">
      <dsp:nvSpPr>
        <dsp:cNvPr id="0" name=""/>
        <dsp:cNvSpPr/>
      </dsp:nvSpPr>
      <dsp:spPr>
        <a:xfrm>
          <a:off x="8302176" y="2115388"/>
          <a:ext cx="695198" cy="695198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4ACCD-28DD-412A-9E0D-A9C17F2166F8}">
      <dsp:nvSpPr>
        <dsp:cNvPr id="0" name=""/>
        <dsp:cNvSpPr/>
      </dsp:nvSpPr>
      <dsp:spPr>
        <a:xfrm rot="17700000">
          <a:off x="7478808" y="308299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100" bIns="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Reformulación de la pagina web del PMSE.</a:t>
          </a:r>
          <a:endParaRPr lang="es-CO" sz="1500" kern="1200" dirty="0"/>
        </a:p>
      </dsp:txBody>
      <dsp:txXfrm>
        <a:off x="7478808" y="3082995"/>
        <a:ext cx="1440251" cy="694435"/>
      </dsp:txXfrm>
    </dsp:sp>
    <dsp:sp modelId="{F38EBB2B-7237-4089-B611-1BD62A150882}">
      <dsp:nvSpPr>
        <dsp:cNvPr id="0" name=""/>
        <dsp:cNvSpPr/>
      </dsp:nvSpPr>
      <dsp:spPr>
        <a:xfrm rot="17700000">
          <a:off x="8380491" y="1148545"/>
          <a:ext cx="1440251" cy="694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DC253-D55F-4F11-9947-AC09C1A76BD3}">
      <dsp:nvSpPr>
        <dsp:cNvPr id="0" name=""/>
        <dsp:cNvSpPr/>
      </dsp:nvSpPr>
      <dsp:spPr>
        <a:xfrm rot="5400000">
          <a:off x="5074736" y="-1965278"/>
          <a:ext cx="1832656" cy="62214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Soporte tecnológico al Macroproceso de Gestión del Talento Humano.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Opera con  10 módulos que componen el sistema.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Un mejor control de planta, oportunidad de información, sistematización de trámite de novedades, entre otros beneficios.</a:t>
          </a:r>
          <a:endParaRPr lang="es-CO" sz="1600" kern="1200" dirty="0"/>
        </a:p>
      </dsp:txBody>
      <dsp:txXfrm rot="-5400000">
        <a:off x="2880319" y="318602"/>
        <a:ext cx="6132028" cy="1653730"/>
      </dsp:txXfrm>
    </dsp:sp>
    <dsp:sp modelId="{832ACA55-06AC-46A6-B720-594FB88B3F62}">
      <dsp:nvSpPr>
        <dsp:cNvPr id="0" name=""/>
        <dsp:cNvSpPr/>
      </dsp:nvSpPr>
      <dsp:spPr>
        <a:xfrm>
          <a:off x="572546" y="0"/>
          <a:ext cx="2261049" cy="2290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HUMANO</a:t>
          </a:r>
          <a:endParaRPr lang="es-CO" sz="2400" b="1" kern="1200" dirty="0"/>
        </a:p>
      </dsp:txBody>
      <dsp:txXfrm>
        <a:off x="682921" y="110375"/>
        <a:ext cx="2040299" cy="2070070"/>
      </dsp:txXfrm>
    </dsp:sp>
    <dsp:sp modelId="{D8E8D7A5-DB04-4C13-8BFC-F0CD70A90EDE}">
      <dsp:nvSpPr>
        <dsp:cNvPr id="0" name=""/>
        <dsp:cNvSpPr/>
      </dsp:nvSpPr>
      <dsp:spPr>
        <a:xfrm rot="5400000">
          <a:off x="5074736" y="440082"/>
          <a:ext cx="1832656" cy="62214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Administración de PQRS.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Mejora en la oportunidad y trazabilidad en la respuesta a requerimientos.</a:t>
          </a:r>
          <a:endParaRPr lang="es-CO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Implementación de recepción de requerimientos por canal web.</a:t>
          </a:r>
          <a:endParaRPr lang="es-CO" sz="1600" kern="1200" dirty="0"/>
        </a:p>
      </dsp:txBody>
      <dsp:txXfrm rot="-5400000">
        <a:off x="2880319" y="2723963"/>
        <a:ext cx="6132028" cy="1653730"/>
      </dsp:txXfrm>
    </dsp:sp>
    <dsp:sp modelId="{A819AA7E-283B-4B74-8ADA-7F6A8EE991F6}">
      <dsp:nvSpPr>
        <dsp:cNvPr id="0" name=""/>
        <dsp:cNvSpPr/>
      </dsp:nvSpPr>
      <dsp:spPr>
        <a:xfrm>
          <a:off x="619269" y="2405418"/>
          <a:ext cx="2261049" cy="2290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SAC</a:t>
          </a:r>
          <a:endParaRPr lang="es-CO" sz="2400" b="1" kern="1200" dirty="0"/>
        </a:p>
      </dsp:txBody>
      <dsp:txXfrm>
        <a:off x="729644" y="2515793"/>
        <a:ext cx="2040299" cy="2070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118EE-5CD1-4A0E-BA94-B505D8A442EF}">
      <dsp:nvSpPr>
        <dsp:cNvPr id="0" name=""/>
        <dsp:cNvSpPr/>
      </dsp:nvSpPr>
      <dsp:spPr>
        <a:xfrm rot="5400000">
          <a:off x="5130936" y="-2035531"/>
          <a:ext cx="1720256" cy="62214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Sistema de alta gerencia, de inteligencia de negocios, y en esa medida está orientado a apoyar la toma de decisiones.</a:t>
          </a:r>
          <a:endParaRPr lang="es-C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Cuenta co</a:t>
          </a:r>
          <a:r>
            <a:rPr lang="es-ES_tradnl" sz="1600" b="0" kern="1200" dirty="0" smtClean="0"/>
            <a:t>n 4 módulos (reportes analíticos, análisis de información, proyecciones y simulaciones, captura unificada de formatos).</a:t>
          </a:r>
          <a:r>
            <a:rPr lang="es-ES_tradnl" sz="1600" kern="1200" dirty="0" smtClean="0"/>
            <a:t> </a:t>
          </a:r>
          <a:endParaRPr lang="es-CO" sz="1600" kern="1200" dirty="0"/>
        </a:p>
      </dsp:txBody>
      <dsp:txXfrm rot="-5400000">
        <a:off x="2880319" y="299062"/>
        <a:ext cx="6137515" cy="1552304"/>
      </dsp:txXfrm>
    </dsp:sp>
    <dsp:sp modelId="{AA6B31E2-693D-478E-9761-D54470DC5C8D}">
      <dsp:nvSpPr>
        <dsp:cNvPr id="0" name=""/>
        <dsp:cNvSpPr/>
      </dsp:nvSpPr>
      <dsp:spPr>
        <a:xfrm>
          <a:off x="619269" y="53"/>
          <a:ext cx="2261049" cy="215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SGCF</a:t>
          </a:r>
          <a:endParaRPr lang="es-CO" sz="2400" b="1" kern="1200" dirty="0"/>
        </a:p>
      </dsp:txBody>
      <dsp:txXfrm>
        <a:off x="724239" y="105023"/>
        <a:ext cx="2051109" cy="1940380"/>
      </dsp:txXfrm>
    </dsp:sp>
    <dsp:sp modelId="{1F78FAF6-13A4-42C0-8361-90BBA85D8D11}">
      <dsp:nvSpPr>
        <dsp:cNvPr id="0" name=""/>
        <dsp:cNvSpPr/>
      </dsp:nvSpPr>
      <dsp:spPr>
        <a:xfrm rot="5400000">
          <a:off x="5073333" y="222304"/>
          <a:ext cx="1720256" cy="622149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kern="1200" dirty="0" smtClean="0"/>
            <a:t>Cuenta con siete módulos (PEI,  PMI,  PAM, Reportes, otros) en donde operan los tres actores (EE, SE, MEN).</a:t>
          </a:r>
          <a:endParaRPr lang="es-CO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kern="1200" dirty="0" smtClean="0"/>
            <a:t>Permite una mejor toma de decisiones a la SE y al Ministerio en lo referente a calidad educativa</a:t>
          </a:r>
          <a:r>
            <a:rPr lang="es-CO" sz="2400" b="1" kern="1200" dirty="0" smtClean="0"/>
            <a:t>.</a:t>
          </a:r>
          <a:endParaRPr lang="es-CO" sz="2400" b="1" kern="1200" dirty="0"/>
        </a:p>
      </dsp:txBody>
      <dsp:txXfrm rot="-5400000">
        <a:off x="2822716" y="2556897"/>
        <a:ext cx="6137515" cy="1552304"/>
      </dsp:txXfrm>
    </dsp:sp>
    <dsp:sp modelId="{BC823546-904E-4D63-8F9C-CDD9DFCA2F18}">
      <dsp:nvSpPr>
        <dsp:cNvPr id="0" name=""/>
        <dsp:cNvSpPr/>
      </dsp:nvSpPr>
      <dsp:spPr>
        <a:xfrm>
          <a:off x="619269" y="2257890"/>
          <a:ext cx="2203446" cy="21503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SIGCE</a:t>
          </a:r>
          <a:endParaRPr lang="es-CO" sz="2400" b="1" kern="1200" dirty="0"/>
        </a:p>
      </dsp:txBody>
      <dsp:txXfrm>
        <a:off x="724239" y="2362860"/>
        <a:ext cx="1993506" cy="19403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085F3-8C6D-413B-B745-966FEBABBBD5}">
      <dsp:nvSpPr>
        <dsp:cNvPr id="0" name=""/>
        <dsp:cNvSpPr/>
      </dsp:nvSpPr>
      <dsp:spPr>
        <a:xfrm>
          <a:off x="1037" y="1162803"/>
          <a:ext cx="4044869" cy="2426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Logros: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Se han implementado las estructuras en setenta y dos (72) Secretarías de Educación.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En quince (15) más se han viabilizado y están en proceso de adopción e implementación.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Otras seis (6) se encuentran en proceso de diseño y viabilización de sus estructuras.</a:t>
          </a:r>
          <a:endParaRPr lang="es-CO" sz="1600" b="1" kern="1200" dirty="0"/>
        </a:p>
      </dsp:txBody>
      <dsp:txXfrm>
        <a:off x="1037" y="1162803"/>
        <a:ext cx="4044869" cy="2426921"/>
      </dsp:txXfrm>
    </dsp:sp>
    <dsp:sp modelId="{56DAC939-59B9-43DA-BB4D-76C456436505}">
      <dsp:nvSpPr>
        <dsp:cNvPr id="0" name=""/>
        <dsp:cNvSpPr/>
      </dsp:nvSpPr>
      <dsp:spPr>
        <a:xfrm>
          <a:off x="4450393" y="1162803"/>
          <a:ext cx="4044869" cy="2426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Beneficios</a:t>
          </a:r>
          <a:r>
            <a:rPr lang="es-ES_tradnl" sz="1600" kern="1200" dirty="0" smtClean="0"/>
            <a:t>:</a:t>
          </a:r>
          <a:br>
            <a:rPr lang="es-ES_tradnl" sz="1600" kern="1200" dirty="0" smtClean="0"/>
          </a:br>
          <a:r>
            <a:rPr lang="es-CO" sz="1600" kern="1200" dirty="0" smtClean="0"/>
            <a:t>Analizar la Estructura organizacional de acuerdo con la gestión por procesos.</a:t>
          </a:r>
          <a:endParaRPr lang="es-ES_tradn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Estimar el incremento a largo plazo de los costos de las plantas de cargos.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Optimizar las funciones a desempeñar por parte de los directivos – docentes.</a:t>
          </a:r>
          <a:br>
            <a:rPr lang="es-CO" sz="1600" kern="1200" dirty="0" smtClean="0"/>
          </a:br>
          <a:endParaRPr lang="es-ES_tradn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</dsp:txBody>
      <dsp:txXfrm>
        <a:off x="4450393" y="1162803"/>
        <a:ext cx="4044869" cy="24269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D445A-5C4E-4B73-9290-537C4D2022F1}">
      <dsp:nvSpPr>
        <dsp:cNvPr id="0" name=""/>
        <dsp:cNvSpPr/>
      </dsp:nvSpPr>
      <dsp:spPr>
        <a:xfrm rot="10800000">
          <a:off x="1644353" y="519"/>
          <a:ext cx="5506597" cy="10294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9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Cristina Miranda </a:t>
          </a:r>
          <a:br>
            <a:rPr lang="es-CO" sz="1600" b="1" kern="1200" dirty="0" smtClean="0"/>
          </a:br>
          <a:r>
            <a:rPr lang="es-CO" sz="1600" kern="1200" dirty="0" smtClean="0"/>
            <a:t>Subdirectora de Desarrollo Organizacional</a:t>
          </a:r>
          <a:br>
            <a:rPr lang="es-CO" sz="1600" kern="1200" dirty="0" smtClean="0"/>
          </a:br>
          <a:r>
            <a:rPr lang="es-CO" sz="1600" kern="1200" dirty="0" smtClean="0">
              <a:hlinkClick xmlns:r="http://schemas.openxmlformats.org/officeDocument/2006/relationships" r:id="rId1"/>
            </a:rPr>
            <a:t>cmiranda@mineducacion.gov.co</a:t>
          </a:r>
          <a:endParaRPr lang="es-C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2222800 ext. 4700</a:t>
          </a:r>
          <a:endParaRPr lang="es-CO" sz="1600" kern="1200" dirty="0"/>
        </a:p>
      </dsp:txBody>
      <dsp:txXfrm rot="10800000">
        <a:off x="1901706" y="519"/>
        <a:ext cx="5249244" cy="1029414"/>
      </dsp:txXfrm>
    </dsp:sp>
    <dsp:sp modelId="{DF651B04-7DA9-4433-9896-BE8E08E12E9D}">
      <dsp:nvSpPr>
        <dsp:cNvPr id="0" name=""/>
        <dsp:cNvSpPr/>
      </dsp:nvSpPr>
      <dsp:spPr>
        <a:xfrm>
          <a:off x="1129646" y="519"/>
          <a:ext cx="1029414" cy="1029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D1426-DDA9-484D-98D9-7A84BD335FDC}">
      <dsp:nvSpPr>
        <dsp:cNvPr id="0" name=""/>
        <dsp:cNvSpPr/>
      </dsp:nvSpPr>
      <dsp:spPr>
        <a:xfrm rot="10800000">
          <a:off x="1644353" y="1337221"/>
          <a:ext cx="5506597" cy="10294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9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Gerente del Proyecto de Modernización de Secretarías de Educación </a:t>
          </a:r>
          <a:endParaRPr lang="es-CO" sz="1600" kern="1200" dirty="0"/>
        </a:p>
      </dsp:txBody>
      <dsp:txXfrm rot="10800000">
        <a:off x="1901706" y="1337221"/>
        <a:ext cx="5249244" cy="1029414"/>
      </dsp:txXfrm>
    </dsp:sp>
    <dsp:sp modelId="{7625CE83-5C1E-4E16-95F9-F4433A92D4E8}">
      <dsp:nvSpPr>
        <dsp:cNvPr id="0" name=""/>
        <dsp:cNvSpPr/>
      </dsp:nvSpPr>
      <dsp:spPr>
        <a:xfrm>
          <a:off x="1129646" y="1337221"/>
          <a:ext cx="1029414" cy="1029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414E-71A1-4251-9836-B88BECFC637F}">
      <dsp:nvSpPr>
        <dsp:cNvPr id="0" name=""/>
        <dsp:cNvSpPr/>
      </dsp:nvSpPr>
      <dsp:spPr>
        <a:xfrm rot="10800000">
          <a:off x="1644353" y="2673923"/>
          <a:ext cx="5506597" cy="10294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9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Germán Cordón G.</a:t>
          </a:r>
          <a:br>
            <a:rPr lang="es-CO" sz="1600" b="1" kern="1200" dirty="0" smtClean="0"/>
          </a:br>
          <a:r>
            <a:rPr lang="es-CO" sz="1600" kern="1200" dirty="0" smtClean="0"/>
            <a:t>Líder del componente de procesos y gente &amp; cultura</a:t>
          </a:r>
          <a:br>
            <a:rPr lang="es-CO" sz="1600" kern="1200" dirty="0" smtClean="0"/>
          </a:br>
          <a:r>
            <a:rPr lang="es-CO" sz="1600" kern="1200" dirty="0" smtClean="0">
              <a:hlinkClick xmlns:r="http://schemas.openxmlformats.org/officeDocument/2006/relationships" r:id="rId2"/>
            </a:rPr>
            <a:t>gcordon@mineducacion.gov.co</a:t>
          </a:r>
          <a:r>
            <a:rPr lang="es-CO" sz="1600" kern="1200" dirty="0" smtClean="0"/>
            <a:t/>
          </a:r>
          <a:br>
            <a:rPr lang="es-CO" sz="1600" kern="1200" dirty="0" smtClean="0"/>
          </a:br>
          <a:r>
            <a:rPr lang="es-CO" sz="1600" kern="1200" dirty="0" smtClean="0"/>
            <a:t>2222800 ext. 4702</a:t>
          </a:r>
          <a:endParaRPr lang="es-CO" sz="1600" kern="1200" dirty="0"/>
        </a:p>
      </dsp:txBody>
      <dsp:txXfrm rot="10800000">
        <a:off x="1901706" y="2673923"/>
        <a:ext cx="5249244" cy="1029414"/>
      </dsp:txXfrm>
    </dsp:sp>
    <dsp:sp modelId="{F544684E-85EE-4E9A-9A59-E5BBF1992B18}">
      <dsp:nvSpPr>
        <dsp:cNvPr id="0" name=""/>
        <dsp:cNvSpPr/>
      </dsp:nvSpPr>
      <dsp:spPr>
        <a:xfrm>
          <a:off x="1129646" y="2673923"/>
          <a:ext cx="1029414" cy="102941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6C427-5416-4C07-B607-078DBD343249}">
      <dsp:nvSpPr>
        <dsp:cNvPr id="0" name=""/>
        <dsp:cNvSpPr/>
      </dsp:nvSpPr>
      <dsp:spPr>
        <a:xfrm rot="10800000">
          <a:off x="1644353" y="4010625"/>
          <a:ext cx="5506597" cy="10294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3943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Equipo de personal de procesos y gente y cultura</a:t>
          </a:r>
          <a:endParaRPr lang="es-CO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/>
        </a:p>
      </dsp:txBody>
      <dsp:txXfrm rot="10800000">
        <a:off x="1901706" y="4010625"/>
        <a:ext cx="5249244" cy="1029414"/>
      </dsp:txXfrm>
    </dsp:sp>
    <dsp:sp modelId="{A16A8F23-4554-4227-BC48-4D708BB3625B}">
      <dsp:nvSpPr>
        <dsp:cNvPr id="0" name=""/>
        <dsp:cNvSpPr/>
      </dsp:nvSpPr>
      <dsp:spPr>
        <a:xfrm>
          <a:off x="1129646" y="4010625"/>
          <a:ext cx="1029414" cy="102941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EFEE1B-C9E3-4E6E-976A-454F6BC567B0}" type="datetime1">
              <a:rPr lang="es-ES" altLang="es-CO"/>
              <a:pPr>
                <a:defRPr/>
              </a:pPr>
              <a:t>09/07/2014</a:t>
            </a:fld>
            <a:endParaRPr lang="es-ES" alt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C16E09-2CAD-4EF6-9A61-0E74C085B23B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062071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5227F2F-4D3B-4578-9C20-0AECC5CDB225}" type="datetime1">
              <a:rPr lang="en-US" altLang="es-CO"/>
              <a:pPr>
                <a:defRPr/>
              </a:pPr>
              <a:t>7/9/2014</a:t>
            </a:fld>
            <a:endParaRPr lang="en-US" alt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68" tIns="46235" rIns="92468" bIns="4623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2468" tIns="46235" rIns="92468" bIns="4623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468" tIns="46235" rIns="92468" bIns="462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738E1C-C50B-4D19-846B-D477D9834B7B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70575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38E1C-C50B-4D19-846B-D477D9834B7B}" type="slidenum">
              <a:rPr lang="en-US" altLang="es-CO" smtClean="0"/>
              <a:pPr>
                <a:defRPr/>
              </a:pPr>
              <a:t>6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64846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10/12/2012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 dirty="0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s-CO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163763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072F-C57C-4F30-ACEC-BE93A4D5298E}" type="datetimeFigureOut">
              <a:rPr lang="en-US" altLang="es-CO"/>
              <a:pPr>
                <a:defRPr/>
              </a:pPr>
              <a:t>7/9/2014</a:t>
            </a:fld>
            <a:endParaRPr lang="en-US" alt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6610-AA91-4C83-85DF-FA5657190306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59674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20688"/>
            <a:ext cx="13319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BF20-BC66-47BE-A808-4808C5A6FBB7}" type="datetimeFigureOut">
              <a:rPr lang="en-US" altLang="es-CO"/>
              <a:pPr>
                <a:defRPr/>
              </a:pPr>
              <a:t>7/9/2014</a:t>
            </a:fld>
            <a:endParaRPr lang="en-US" alt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2756-40B9-45EE-B6B6-0AACFEFD7BFB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20587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20688"/>
            <a:ext cx="13319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3E9D-BD0A-4951-B758-4352C3D1260A}" type="datetimeFigureOut">
              <a:rPr lang="en-US" altLang="es-CO"/>
              <a:pPr>
                <a:defRPr/>
              </a:pPr>
              <a:t>7/9/2014</a:t>
            </a:fld>
            <a:endParaRPr lang="en-US" alt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2CAAC-B279-4A2D-836B-C7CD6FA21073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62362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n-US" alt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n-US" alt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AB815F0-3F1C-4C89-AB77-DC4D20FA0A57}" type="datetimeFigureOut">
              <a:rPr lang="en-US" altLang="es-CO"/>
              <a:pPr>
                <a:defRPr/>
              </a:pPr>
              <a:t>7/9/2014</a:t>
            </a:fld>
            <a:endParaRPr lang="en-US" alt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7FC239-EC6C-4313-BC4B-6FB961A4A102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87350"/>
            <a:ext cx="9282113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3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/>
          <a:lstStyle/>
          <a:p>
            <a:pPr algn="ctr"/>
            <a:r>
              <a:rPr lang="es-ES" altLang="es-CO" sz="2800" dirty="0" smtClean="0">
                <a:latin typeface="Arial" charset="0"/>
                <a:ea typeface="ＭＳ Ｐゴシック" pitchFamily="34" charset="-128"/>
                <a:cs typeface="Arial" charset="0"/>
              </a:rPr>
              <a:t>Proyecto de Modernización de Secretarías de Educación - PMSE</a:t>
            </a:r>
            <a:r>
              <a:rPr lang="es-ES" altLang="es-ES" sz="28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28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28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28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2800" dirty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2800" dirty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2800" dirty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ES" sz="2800" dirty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ES" sz="2000" dirty="0" smtClean="0">
                <a:latin typeface="Arial" charset="0"/>
                <a:ea typeface="ＭＳ Ｐゴシック" pitchFamily="34" charset="-128"/>
                <a:cs typeface="Arial" charset="0"/>
              </a:rPr>
              <a:t>Bogotá, Julio de 2014</a:t>
            </a:r>
            <a:r>
              <a:rPr lang="es-ES" altLang="es-CO" sz="36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CO" sz="36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CO" sz="36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CO" sz="36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s-ES" altLang="es-CO" sz="2400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s-ES" altLang="es-CO" sz="2400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s-ES" altLang="es-CO" sz="3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436096" y="211287"/>
            <a:ext cx="33840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Antecedentes- Logros</a:t>
            </a:r>
          </a:p>
          <a:p>
            <a:pPr algn="r" eaLnBrk="1" hangingPunct="1"/>
            <a:r>
              <a:rPr lang="es-CO" altLang="es-CO" sz="2000" dirty="0" smtClean="0">
                <a:latin typeface="+mj-lt"/>
                <a:cs typeface="Arial" charset="0"/>
              </a:rPr>
              <a:t>Estructuras</a:t>
            </a:r>
            <a:endParaRPr lang="es-CO" altLang="es-CO" sz="2000" dirty="0">
              <a:latin typeface="+mj-lt"/>
              <a:cs typeface="Arial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29376614"/>
              </p:ext>
            </p:extLst>
          </p:nvPr>
        </p:nvGraphicFramePr>
        <p:xfrm>
          <a:off x="323850" y="1052736"/>
          <a:ext cx="84963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7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085F3-8C6D-413B-B745-966FEBABB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DAC939-59B9-43DA-BB4D-76C456436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4499992" y="44624"/>
            <a:ext cx="4320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Equipo de trabajo</a:t>
            </a:r>
          </a:p>
          <a:p>
            <a:pPr algn="r" eaLnBrk="1" hangingPunct="1"/>
            <a:r>
              <a:rPr lang="es-CO" altLang="es-CO" sz="2000" dirty="0" smtClean="0">
                <a:latin typeface="+mj-lt"/>
                <a:cs typeface="Arial" charset="0"/>
              </a:rPr>
              <a:t>Componente de Procesos y gente &amp; cultura</a:t>
            </a:r>
            <a:endParaRPr lang="es-CO" altLang="es-CO" sz="2000" dirty="0">
              <a:latin typeface="+mj-lt"/>
              <a:cs typeface="Arial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268887962"/>
              </p:ext>
            </p:extLst>
          </p:nvPr>
        </p:nvGraphicFramePr>
        <p:xfrm>
          <a:off x="539552" y="1196752"/>
          <a:ext cx="828059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4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51B04-7DA9-4433-9896-BE8E08E12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D445A-5C4E-4B73-9290-537C4D202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25CE83-5C1E-4E16-95F9-F4433A92D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4D1426-DDA9-484D-98D9-7A84BD335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4684E-85EE-4E9A-9A59-E5BBF1992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6B414E-71A1-4251-9836-B88BECFC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6A8F23-4554-4227-BC48-4D708BB36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6C427-5416-4C07-B607-078DBD343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4499992" y="44624"/>
            <a:ext cx="4320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Equipo de trabajo</a:t>
            </a:r>
          </a:p>
          <a:p>
            <a:pPr algn="r" eaLnBrk="1" hangingPunct="1"/>
            <a:r>
              <a:rPr lang="es-CO" altLang="es-CO" sz="2000" dirty="0" smtClean="0">
                <a:latin typeface="+mj-lt"/>
                <a:cs typeface="Arial" charset="0"/>
              </a:rPr>
              <a:t>Componente de Sistemas de Información – Técnico</a:t>
            </a:r>
            <a:endParaRPr lang="es-CO" altLang="es-CO" sz="2000" dirty="0">
              <a:latin typeface="+mj-lt"/>
              <a:cs typeface="Arial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46958859"/>
              </p:ext>
            </p:extLst>
          </p:nvPr>
        </p:nvGraphicFramePr>
        <p:xfrm>
          <a:off x="539552" y="1196752"/>
          <a:ext cx="828059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6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51B04-7DA9-4433-9896-BE8E08E12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D445A-5C4E-4B73-9290-537C4D202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4684E-85EE-4E9A-9A59-E5BBF1992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6B414E-71A1-4251-9836-B88BECFC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6A8F23-4554-4227-BC48-4D708BB36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6C427-5416-4C07-B607-078DBD343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4499992" y="44624"/>
            <a:ext cx="4320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Equipo de trabajo</a:t>
            </a:r>
          </a:p>
          <a:p>
            <a:pPr algn="r" eaLnBrk="1" hangingPunct="1"/>
            <a:r>
              <a:rPr lang="es-CO" altLang="es-CO" sz="2000" dirty="0" smtClean="0">
                <a:latin typeface="+mj-lt"/>
                <a:cs typeface="Arial" charset="0"/>
              </a:rPr>
              <a:t>Componente de Sistemas de Información – Funcional</a:t>
            </a:r>
            <a:endParaRPr lang="es-CO" altLang="es-CO" sz="2000" dirty="0">
              <a:latin typeface="+mj-lt"/>
              <a:cs typeface="Arial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66549184"/>
              </p:ext>
            </p:extLst>
          </p:nvPr>
        </p:nvGraphicFramePr>
        <p:xfrm>
          <a:off x="251520" y="980728"/>
          <a:ext cx="96490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31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51B04-7DA9-4433-9896-BE8E08E12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D445A-5C4E-4B73-9290-537C4D202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4684E-85EE-4E9A-9A59-E5BBF1992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6B414E-71A1-4251-9836-B88BECFC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6A8F23-4554-4227-BC48-4D708BB36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66C427-5416-4C07-B607-078DBD343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35B6C0-FD4E-444F-8426-B94C4A0C8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7ACC25-8612-435F-BF5D-8EC436BBD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76DCE3-A00A-4958-A175-346E942F6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319667-BFFC-43EB-905F-6F0EE40E8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 CuadroTexto"/>
          <p:cNvSpPr txBox="1">
            <a:spLocks noChangeArrowheads="1"/>
          </p:cNvSpPr>
          <p:nvPr/>
        </p:nvSpPr>
        <p:spPr bwMode="auto">
          <a:xfrm>
            <a:off x="6084888" y="332656"/>
            <a:ext cx="27352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Soporte funcional y técnico  </a:t>
            </a:r>
            <a:endParaRPr lang="es-CO" altLang="es-CO" dirty="0">
              <a:latin typeface="+mj-lt"/>
              <a:cs typeface="Arial" charset="0"/>
            </a:endParaRPr>
          </a:p>
        </p:txBody>
      </p:sp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4416425" y="908050"/>
            <a:ext cx="440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sz="2000" dirty="0" smtClean="0">
                <a:solidFill>
                  <a:schemeClr val="bg1"/>
                </a:solidFill>
              </a:rPr>
              <a:t>Sistemas de</a:t>
            </a:r>
            <a:endParaRPr lang="es-CO" altLang="es-CO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050714"/>
              </p:ext>
            </p:extLst>
          </p:nvPr>
        </p:nvGraphicFramePr>
        <p:xfrm>
          <a:off x="250825" y="1484784"/>
          <a:ext cx="8642350" cy="448807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41450"/>
                <a:gridCol w="1295400"/>
                <a:gridCol w="4608513"/>
                <a:gridCol w="1296987"/>
              </a:tblGrid>
              <a:tr h="34177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Sistema</a:t>
                      </a:r>
                      <a:endParaRPr kumimoji="0" lang="es-ES" alt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Contrato</a:t>
                      </a:r>
                      <a:endParaRPr kumimoji="0" lang="es-ES" alt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Objeto</a:t>
                      </a:r>
                      <a:endParaRPr kumimoji="0" lang="es-ES" alt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Fecha fin</a:t>
                      </a:r>
                      <a:endParaRPr kumimoji="0" lang="es-ES" altLang="es-C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horzOverflow="overflow"/>
                </a:tc>
              </a:tr>
              <a:tr h="506374">
                <a:tc row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SIGRRHH</a:t>
                      </a:r>
                      <a:endParaRPr kumimoji="0" lang="es-ES" alt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938/2012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Asistencia Técnica, Soporte, Capacitación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02/06/14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  <a:tr h="5063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959/2012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Soporte al Licenciamiento, mantenimiento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31/12/14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  <a:tr h="4322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190/2013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Bodega de Datos RRHH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31/03/14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  <a:tr h="50637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SIGCE</a:t>
                      </a:r>
                      <a:endParaRPr kumimoji="0" lang="es-ES" alt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669/2012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Asistencia Técnica, Soporte y Capacitación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15/07/14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  <a:tr h="50637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SGCF</a:t>
                      </a:r>
                      <a:endParaRPr kumimoji="0" lang="es-ES" alt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668/2012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Asistencia Técnica, Soporte y Capacitación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30/06/14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  <a:tr h="50637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SAC</a:t>
                      </a:r>
                      <a:endParaRPr kumimoji="0" lang="es-ES" alt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836/2012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Asistencia Técnica, Soporte y Capacitación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15/06/14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  <a:tr h="50637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SGCF, SIGCE, SAC</a:t>
                      </a:r>
                      <a:endParaRPr kumimoji="0" lang="es-ES" alt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836/2012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Mantenimiento, Correctivo y Evolutivo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19/05/14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  <a:tr h="50637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RRHH</a:t>
                      </a:r>
                      <a:endParaRPr kumimoji="0" lang="es-ES" altLang="es-C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1383/2013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Implantación de Humano en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SE de Medellín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O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30/12/13</a:t>
                      </a:r>
                      <a:endParaRPr kumimoji="0" lang="es-ES" altLang="es-C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marL="91455" marR="91455" marT="45715" marB="45715" anchor="ctr" horzOverflow="overflow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444208" y="6453336"/>
            <a:ext cx="2699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0" dirty="0" smtClean="0">
                <a:solidFill>
                  <a:schemeClr val="bg1"/>
                </a:solidFill>
              </a:rPr>
              <a:t>Fuente. Ceinte S.A.</a:t>
            </a:r>
            <a:endParaRPr lang="es-CO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4499992" y="211287"/>
            <a:ext cx="4320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Equipo de trabajo</a:t>
            </a:r>
          </a:p>
          <a:p>
            <a:pPr algn="r" eaLnBrk="1" hangingPunct="1"/>
            <a:r>
              <a:rPr lang="es-CO" altLang="es-CO" sz="2000" dirty="0" smtClean="0">
                <a:latin typeface="+mj-lt"/>
                <a:cs typeface="Arial" charset="0"/>
              </a:rPr>
              <a:t>Componente de estructuras</a:t>
            </a:r>
            <a:endParaRPr lang="es-CO" altLang="es-CO" sz="2000" dirty="0">
              <a:latin typeface="+mj-lt"/>
              <a:cs typeface="Arial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15102368"/>
              </p:ext>
            </p:extLst>
          </p:nvPr>
        </p:nvGraphicFramePr>
        <p:xfrm>
          <a:off x="251520" y="1700808"/>
          <a:ext cx="96490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0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651B04-7DA9-4433-9896-BE8E08E12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0D445A-5C4E-4B73-9290-537C4D202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44684E-85EE-4E9A-9A59-E5BBF1992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6B414E-71A1-4251-9836-B88BECFC6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04430013"/>
              </p:ext>
            </p:extLst>
          </p:nvPr>
        </p:nvGraphicFramePr>
        <p:xfrm>
          <a:off x="179512" y="1052736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436096" y="374750"/>
            <a:ext cx="338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Objetivos PMSE</a:t>
            </a:r>
            <a:endParaRPr lang="es-CO" altLang="es-CO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1631D8-3AE2-4719-83AF-B6DD9FA16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7BAB9E-DCD3-44E9-A1AD-CBE250049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22B3A-127A-4FF1-BF3B-1FA2A78DF2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321844-7B4B-414D-9C7D-E93F70B7D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C1F53-4F78-47D7-B9B3-48F8422FB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11EE22-CCB2-4470-ABFA-87698E2FC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E22CF4-5BE1-4B97-AB1B-5094F9D2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9E581D-CFD4-4AED-8185-2144DA383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B1B233-5012-4556-9858-0051C2257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005672769"/>
              </p:ext>
            </p:extLst>
          </p:nvPr>
        </p:nvGraphicFramePr>
        <p:xfrm>
          <a:off x="35496" y="980728"/>
          <a:ext cx="88204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6084888" y="374750"/>
            <a:ext cx="273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Componentes PMSE</a:t>
            </a:r>
            <a:endParaRPr lang="es-CO" altLang="es-CO" dirty="0">
              <a:latin typeface="+mj-lt"/>
              <a:cs typeface="Arial" charset="0"/>
            </a:endParaRPr>
          </a:p>
        </p:txBody>
      </p:sp>
      <p:sp>
        <p:nvSpPr>
          <p:cNvPr id="4" name="3 Flecha a la derecha con bandas"/>
          <p:cNvSpPr/>
          <p:nvPr/>
        </p:nvSpPr>
        <p:spPr>
          <a:xfrm>
            <a:off x="2195737" y="5229200"/>
            <a:ext cx="5328592" cy="1080120"/>
          </a:xfrm>
          <a:prstGeom prst="striped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Gente y Cultura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B8A2AF-AE9C-4F71-8E03-9E2ECE97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F783F1-B24F-48B8-9A5E-5854E3EB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7C7D5-D4E2-4C6F-A0CD-BF60ED566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D516C0-2ED3-4104-B0A8-8DCE06D88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0B92B7-0860-4AFD-8E70-35CD689B7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795C20-4916-45DB-8482-FD3B16D3E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6084888" y="374750"/>
            <a:ext cx="273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Modelo Operativo</a:t>
            </a:r>
            <a:endParaRPr lang="es-CO" altLang="es-CO" dirty="0">
              <a:latin typeface="+mj-lt"/>
              <a:cs typeface="Arial" charset="0"/>
            </a:endParaRPr>
          </a:p>
        </p:txBody>
      </p:sp>
      <p:grpSp>
        <p:nvGrpSpPr>
          <p:cNvPr id="6" name="Agrupar 24"/>
          <p:cNvGrpSpPr>
            <a:grpSpLocks/>
          </p:cNvGrpSpPr>
          <p:nvPr/>
        </p:nvGrpSpPr>
        <p:grpSpPr bwMode="auto">
          <a:xfrm>
            <a:off x="4691063" y="1878013"/>
            <a:ext cx="4122737" cy="3194050"/>
            <a:chOff x="4691063" y="2282825"/>
            <a:chExt cx="4122737" cy="319405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4691063" y="2282825"/>
              <a:ext cx="4122737" cy="3194050"/>
            </a:xfrm>
            <a:prstGeom prst="rect">
              <a:avLst/>
            </a:prstGeom>
            <a:solidFill>
              <a:srgbClr val="D59A8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</p:spPr>
          <p:txBody>
            <a:bodyPr wrap="none"/>
            <a:lstStyle/>
            <a:p>
              <a:r>
                <a:rPr lang="es-CO" sz="1600" dirty="0">
                  <a:cs typeface="Arial" pitchFamily="34" charset="0"/>
                </a:rPr>
                <a:t>II. Diseño de procesos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960938" y="2738438"/>
              <a:ext cx="1628775" cy="5969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Modelo Macro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960938" y="3708400"/>
              <a:ext cx="1628775" cy="639763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Diseño </a:t>
              </a:r>
            </a:p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Detallado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960938" y="4683125"/>
              <a:ext cx="1628775" cy="639763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Estructura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943725" y="4683125"/>
              <a:ext cx="1628775" cy="639763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Modelo </a:t>
              </a:r>
            </a:p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Seguimiento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-5400000">
              <a:off x="6629401" y="4841874"/>
              <a:ext cx="284162" cy="277813"/>
            </a:xfrm>
            <a:prstGeom prst="downArrow">
              <a:avLst>
                <a:gd name="adj1" fmla="val 54185"/>
                <a:gd name="adj2" fmla="val 37144"/>
              </a:avLst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s-ES_tradnl" dirty="0"/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5632450" y="4376737"/>
              <a:ext cx="284163" cy="277813"/>
            </a:xfrm>
            <a:prstGeom prst="downArrow">
              <a:avLst>
                <a:gd name="adj1" fmla="val 54185"/>
                <a:gd name="adj2" fmla="val 37144"/>
              </a:avLst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s-ES_tradnl" dirty="0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5632450" y="3378200"/>
              <a:ext cx="284163" cy="277812"/>
            </a:xfrm>
            <a:prstGeom prst="downArrow">
              <a:avLst>
                <a:gd name="adj1" fmla="val 54185"/>
                <a:gd name="adj2" fmla="val 37144"/>
              </a:avLst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s-ES_tradnl" dirty="0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 rot="5400000">
              <a:off x="6835998" y="3972651"/>
              <a:ext cx="477838" cy="5413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597 h 21600"/>
                <a:gd name="T14" fmla="*/ 18764 w 21600"/>
                <a:gd name="T15" fmla="*/ 95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648" y="0"/>
                  </a:lnTo>
                  <a:lnTo>
                    <a:pt x="16648" y="2597"/>
                  </a:lnTo>
                  <a:lnTo>
                    <a:pt x="12427" y="2597"/>
                  </a:lnTo>
                  <a:cubicBezTo>
                    <a:pt x="5564" y="2597"/>
                    <a:pt x="0" y="6878"/>
                    <a:pt x="0" y="12158"/>
                  </a:cubicBezTo>
                  <a:lnTo>
                    <a:pt x="0" y="21600"/>
                  </a:lnTo>
                  <a:lnTo>
                    <a:pt x="7118" y="21600"/>
                  </a:lnTo>
                  <a:lnTo>
                    <a:pt x="7118" y="12158"/>
                  </a:lnTo>
                  <a:cubicBezTo>
                    <a:pt x="7118" y="10724"/>
                    <a:pt x="9495" y="9561"/>
                    <a:pt x="12427" y="9561"/>
                  </a:cubicBezTo>
                  <a:lnTo>
                    <a:pt x="16648" y="9561"/>
                  </a:lnTo>
                  <a:lnTo>
                    <a:pt x="16648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s-CO" dirty="0"/>
            </a:p>
          </p:txBody>
        </p:sp>
      </p:grpSp>
      <p:grpSp>
        <p:nvGrpSpPr>
          <p:cNvPr id="16" name="Agrupar 23"/>
          <p:cNvGrpSpPr>
            <a:grpSpLocks/>
          </p:cNvGrpSpPr>
          <p:nvPr/>
        </p:nvGrpSpPr>
        <p:grpSpPr bwMode="auto">
          <a:xfrm>
            <a:off x="285750" y="1412875"/>
            <a:ext cx="4002088" cy="2941638"/>
            <a:chOff x="285750" y="1297243"/>
            <a:chExt cx="4002088" cy="2941638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285750" y="1297243"/>
              <a:ext cx="4002088" cy="2941638"/>
            </a:xfrm>
            <a:prstGeom prst="rect">
              <a:avLst/>
            </a:prstGeom>
            <a:solidFill>
              <a:srgbClr val="D59A8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</p:spPr>
          <p:txBody>
            <a:bodyPr wrap="none"/>
            <a:lstStyle/>
            <a:p>
              <a:r>
                <a:rPr lang="es-CO" sz="1600" dirty="0">
                  <a:cs typeface="Arial" pitchFamily="34" charset="0"/>
                </a:rPr>
                <a:t>I. Planeación estratégica</a:t>
              </a: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395288" y="1733550"/>
              <a:ext cx="1635125" cy="63658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Normatividad</a:t>
              </a:r>
              <a:endParaRPr lang="es-CO" sz="2000" b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535238" y="1733550"/>
              <a:ext cx="1635125" cy="63658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Concepto</a:t>
              </a:r>
            </a:p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Entidad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501775" y="2543175"/>
              <a:ext cx="1628775" cy="5969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Misión / Visión</a:t>
              </a: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501775" y="3538538"/>
              <a:ext cx="1628775" cy="5969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Objetivos y </a:t>
              </a:r>
            </a:p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Funciones</a:t>
              </a:r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2155825" y="3230563"/>
              <a:ext cx="284163" cy="277812"/>
            </a:xfrm>
            <a:prstGeom prst="downArrow">
              <a:avLst>
                <a:gd name="adj1" fmla="val 45250"/>
                <a:gd name="adj2" fmla="val 37144"/>
              </a:avLst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s-ES_tradnl" dirty="0"/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 rot="10800000">
              <a:off x="3230563" y="2444750"/>
              <a:ext cx="477837" cy="5413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597 h 21600"/>
                <a:gd name="T14" fmla="*/ 18764 w 21600"/>
                <a:gd name="T15" fmla="*/ 95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648" y="0"/>
                  </a:lnTo>
                  <a:lnTo>
                    <a:pt x="16648" y="2597"/>
                  </a:lnTo>
                  <a:lnTo>
                    <a:pt x="12427" y="2597"/>
                  </a:lnTo>
                  <a:cubicBezTo>
                    <a:pt x="5564" y="2597"/>
                    <a:pt x="0" y="6878"/>
                    <a:pt x="0" y="12158"/>
                  </a:cubicBezTo>
                  <a:lnTo>
                    <a:pt x="0" y="21600"/>
                  </a:lnTo>
                  <a:lnTo>
                    <a:pt x="7118" y="21600"/>
                  </a:lnTo>
                  <a:lnTo>
                    <a:pt x="7118" y="12158"/>
                  </a:lnTo>
                  <a:cubicBezTo>
                    <a:pt x="7118" y="10724"/>
                    <a:pt x="9495" y="9561"/>
                    <a:pt x="12427" y="9561"/>
                  </a:cubicBezTo>
                  <a:lnTo>
                    <a:pt x="16648" y="9561"/>
                  </a:lnTo>
                  <a:lnTo>
                    <a:pt x="16648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s-CO" dirty="0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 rot="10800000" flipH="1">
              <a:off x="874713" y="2436813"/>
              <a:ext cx="477837" cy="54133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27 w 21600"/>
                <a:gd name="T13" fmla="*/ 2597 h 21600"/>
                <a:gd name="T14" fmla="*/ 18764 w 21600"/>
                <a:gd name="T15" fmla="*/ 956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6648" y="0"/>
                  </a:lnTo>
                  <a:lnTo>
                    <a:pt x="16648" y="2597"/>
                  </a:lnTo>
                  <a:lnTo>
                    <a:pt x="12427" y="2597"/>
                  </a:lnTo>
                  <a:cubicBezTo>
                    <a:pt x="5564" y="2597"/>
                    <a:pt x="0" y="6878"/>
                    <a:pt x="0" y="12158"/>
                  </a:cubicBezTo>
                  <a:lnTo>
                    <a:pt x="0" y="21600"/>
                  </a:lnTo>
                  <a:lnTo>
                    <a:pt x="7118" y="21600"/>
                  </a:lnTo>
                  <a:lnTo>
                    <a:pt x="7118" y="12158"/>
                  </a:lnTo>
                  <a:cubicBezTo>
                    <a:pt x="7118" y="10724"/>
                    <a:pt x="9495" y="9561"/>
                    <a:pt x="12427" y="9561"/>
                  </a:cubicBezTo>
                  <a:lnTo>
                    <a:pt x="16648" y="9561"/>
                  </a:lnTo>
                  <a:lnTo>
                    <a:pt x="16648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737373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s-CO" dirty="0"/>
            </a:p>
          </p:txBody>
        </p:sp>
      </p:grpSp>
      <p:grpSp>
        <p:nvGrpSpPr>
          <p:cNvPr id="25" name="Agrupar 25"/>
          <p:cNvGrpSpPr>
            <a:grpSpLocks/>
          </p:cNvGrpSpPr>
          <p:nvPr/>
        </p:nvGrpSpPr>
        <p:grpSpPr bwMode="auto">
          <a:xfrm>
            <a:off x="304800" y="5323387"/>
            <a:ext cx="8458200" cy="881653"/>
            <a:chOff x="304801" y="5635625"/>
            <a:chExt cx="8458199" cy="1066800"/>
          </a:xfrm>
        </p:grpSpPr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304801" y="5635625"/>
              <a:ext cx="8458199" cy="1066800"/>
            </a:xfrm>
            <a:prstGeom prst="rect">
              <a:avLst/>
            </a:prstGeom>
            <a:solidFill>
              <a:srgbClr val="D59A8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2700000">
                <a:srgbClr val="8C8C8C">
                  <a:alpha val="74997"/>
                </a:srgbClr>
              </a:prstShdw>
            </a:effectLst>
          </p:spPr>
          <p:txBody>
            <a:bodyPr wrap="none"/>
            <a:lstStyle/>
            <a:p>
              <a:r>
                <a:rPr lang="es-CO" sz="1600" dirty="0">
                  <a:cs typeface="Arial" pitchFamily="34" charset="0"/>
                </a:rPr>
                <a:t>III. Diseño de Sistemas de Información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1524001" y="6016625"/>
              <a:ext cx="5943599" cy="5969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s-CO" sz="1600" b="0" dirty="0">
                  <a:solidFill>
                    <a:schemeClr val="bg1"/>
                  </a:solidFill>
                  <a:cs typeface="Arial" pitchFamily="34" charset="0"/>
                </a:rPr>
                <a:t>Sistemas de información e infraestructura tecnológica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7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6084888" y="374750"/>
            <a:ext cx="273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Modelo Operativo</a:t>
            </a:r>
            <a:endParaRPr lang="es-CO" altLang="es-CO" dirty="0">
              <a:latin typeface="+mj-lt"/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1052736"/>
            <a:ext cx="92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/>
              <a:t>Ministerio de Educación Nacional - MEN </a:t>
            </a:r>
            <a:endParaRPr lang="es-CO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844824"/>
            <a:ext cx="925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b="0" dirty="0" smtClean="0"/>
              <a:t>Asistencia Técnica a las Secretaría de Educación - SE </a:t>
            </a:r>
            <a:endParaRPr lang="es-CO" sz="1800" b="0" dirty="0"/>
          </a:p>
        </p:txBody>
      </p:sp>
      <p:sp>
        <p:nvSpPr>
          <p:cNvPr id="4" name="3 Flecha abajo"/>
          <p:cNvSpPr/>
          <p:nvPr/>
        </p:nvSpPr>
        <p:spPr>
          <a:xfrm>
            <a:off x="4427984" y="1452846"/>
            <a:ext cx="288032" cy="31997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28" name="27 Diagrama"/>
          <p:cNvGraphicFramePr/>
          <p:nvPr>
            <p:extLst>
              <p:ext uri="{D42A27DB-BD31-4B8C-83A1-F6EECF244321}">
                <p14:modId xmlns:p14="http://schemas.microsoft.com/office/powerpoint/2010/main" val="2843293616"/>
              </p:ext>
            </p:extLst>
          </p:nvPr>
        </p:nvGraphicFramePr>
        <p:xfrm>
          <a:off x="-2160240" y="2317522"/>
          <a:ext cx="9252520" cy="406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29 Rectángulo redondeado"/>
          <p:cNvSpPr/>
          <p:nvPr/>
        </p:nvSpPr>
        <p:spPr>
          <a:xfrm>
            <a:off x="35496" y="3861048"/>
            <a:ext cx="2016224" cy="576064"/>
          </a:xfrm>
          <a:prstGeom prst="roundRect">
            <a:avLst/>
          </a:prstGeom>
          <a:solidFill>
            <a:schemeClr val="accent6">
              <a:lumMod val="50000"/>
              <a:alpha val="38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b="0" dirty="0" smtClean="0">
                <a:solidFill>
                  <a:schemeClr val="tx1"/>
                </a:solidFill>
              </a:rPr>
              <a:t>Profesionales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b="0" dirty="0" smtClean="0">
                <a:solidFill>
                  <a:schemeClr val="tx1"/>
                </a:solidFill>
              </a:rPr>
              <a:t>Ente Certificador</a:t>
            </a:r>
            <a:endParaRPr lang="es-CO" sz="1600" b="0" dirty="0">
              <a:solidFill>
                <a:schemeClr val="tx1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3600400" y="2204864"/>
            <a:ext cx="2843808" cy="936104"/>
          </a:xfrm>
          <a:prstGeom prst="roundRect">
            <a:avLst/>
          </a:prstGeom>
          <a:solidFill>
            <a:schemeClr val="accent3">
              <a:alpha val="38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b="0" dirty="0" smtClean="0">
                <a:solidFill>
                  <a:schemeClr val="tx1"/>
                </a:solidFill>
              </a:rPr>
              <a:t>Lideres Funcionales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500" b="0" dirty="0" smtClean="0">
                <a:solidFill>
                  <a:schemeClr val="tx1"/>
                </a:solidFill>
              </a:rPr>
              <a:t>Profesionales </a:t>
            </a:r>
            <a:r>
              <a:rPr lang="es-CO" sz="1500" b="0" dirty="0">
                <a:solidFill>
                  <a:schemeClr val="tx1"/>
                </a:solidFill>
              </a:rPr>
              <a:t>s</a:t>
            </a:r>
            <a:r>
              <a:rPr lang="es-CO" sz="1500" b="0" dirty="0" smtClean="0">
                <a:solidFill>
                  <a:schemeClr val="tx1"/>
                </a:solidFill>
              </a:rPr>
              <a:t>oporte técnico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b="0" dirty="0" smtClean="0">
                <a:solidFill>
                  <a:schemeClr val="tx1"/>
                </a:solidFill>
              </a:rPr>
              <a:t>Empresas de apoyo en AT</a:t>
            </a:r>
            <a:endParaRPr lang="es-CO" sz="1600" b="0" dirty="0">
              <a:solidFill>
                <a:schemeClr val="tx1"/>
              </a:solidFill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2987824" y="4581128"/>
            <a:ext cx="2411759" cy="576064"/>
          </a:xfrm>
          <a:prstGeom prst="roundRect">
            <a:avLst/>
          </a:prstGeom>
          <a:solidFill>
            <a:schemeClr val="accent2">
              <a:lumMod val="75000"/>
              <a:alpha val="38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1600" b="0" dirty="0" smtClean="0">
                <a:solidFill>
                  <a:schemeClr val="tx1"/>
                </a:solidFill>
              </a:rPr>
              <a:t>Personal de estructura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323317" y="3392996"/>
            <a:ext cx="173398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>
                <a:solidFill>
                  <a:schemeClr val="tx1"/>
                </a:solidFill>
              </a:rPr>
              <a:t>Gerentes de Modernización de las SE</a:t>
            </a:r>
          </a:p>
        </p:txBody>
      </p:sp>
      <p:sp>
        <p:nvSpPr>
          <p:cNvPr id="8" name="7 Más"/>
          <p:cNvSpPr/>
          <p:nvPr/>
        </p:nvSpPr>
        <p:spPr>
          <a:xfrm>
            <a:off x="5724128" y="3140968"/>
            <a:ext cx="1584176" cy="1490464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2339752" y="58679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 smtClean="0"/>
              <a:t>Fortalecimiento Organizacional </a:t>
            </a:r>
            <a:endParaRPr lang="es-CO" sz="1800" dirty="0"/>
          </a:p>
        </p:txBody>
      </p:sp>
      <p:sp>
        <p:nvSpPr>
          <p:cNvPr id="14" name="13 Flecha abajo"/>
          <p:cNvSpPr/>
          <p:nvPr/>
        </p:nvSpPr>
        <p:spPr>
          <a:xfrm>
            <a:off x="4283968" y="5557302"/>
            <a:ext cx="288032" cy="31997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912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31BC8667-430F-4437-9A5F-E161CEED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9F2B417-5C71-48DF-B52A-471F3C80E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FA24031-F52E-442E-B405-8D56AEE8C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24EB43F3-CF27-402D-A7FF-0ABE80ED4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70F87F6-28E7-4D5A-A7CF-0201AAD23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BFA0DEAE-51BE-4226-AA70-95D689766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68740D3-EF12-4D4A-9519-F7A70C633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Graphic spid="28" grpId="0">
        <p:bldSub>
          <a:bldDgm bld="one"/>
        </p:bldSub>
      </p:bldGraphic>
      <p:bldP spid="30" grpId="0" animBg="1"/>
      <p:bldP spid="31" grpId="0" animBg="1"/>
      <p:bldP spid="32" grpId="0" animBg="1"/>
      <p:bldP spid="6" grpId="0" animBg="1"/>
      <p:bldP spid="8" grpId="0" animBg="1"/>
      <p:bldP spid="9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148064" y="149731"/>
            <a:ext cx="3672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Antecedentes-Logros</a:t>
            </a:r>
          </a:p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Procesos</a:t>
            </a:r>
            <a:endParaRPr lang="es-CO" altLang="es-CO" dirty="0">
              <a:latin typeface="+mj-lt"/>
              <a:cs typeface="Arial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485536831"/>
              </p:ext>
            </p:extLst>
          </p:nvPr>
        </p:nvGraphicFramePr>
        <p:xfrm>
          <a:off x="35496" y="1397000"/>
          <a:ext cx="972108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55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471F09-C404-41DE-8AC2-8129264EE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23193-5330-4CCD-ADEC-D3DE0390F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1F92B2-E9B8-4BBA-8C0F-EFA4391D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ACE0FA-E43B-466A-AB95-3ABC0AE3A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E94B3D-6ED0-41B8-A745-D9BECC26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981F4C-5A83-460A-9215-E00E13127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9081B4-AAA6-4812-9285-85A204BC1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EFBFF-F130-4EA6-971B-0F7169528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394D5E-C0C2-4CD3-A2C2-76D74951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E9688C-843F-4A15-A08D-A058AEEB0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C00C96-F7BB-400C-A8CE-D8AA0E460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A59B06-1956-4FCB-A899-E4F596B64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5299B-7140-49CA-8F86-34A4EBDDC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4A5698-635C-41AB-AF17-32D2B3F86B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3AA003-EF7C-42FF-B111-81CA4345D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F8902-1CEE-4F22-A703-AFDEAC6D0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AB369D-9BA6-4B7F-BB95-4646554EF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C7F39D-93C5-4EAF-AA8D-09A0DB546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7C0573-444B-4267-A4EC-5F7871A1B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3A7D8F-6A52-447C-BF76-2EB5F342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A90A1-1D51-4B9C-9F60-1A0F583A5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FEE629-1688-4349-B1CD-9920CE393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4ED52-DFD4-4B80-81DF-33A2B4F0C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2D9C2B-BDA7-4255-8CF5-F047E2CF0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B457EC-9674-4695-8B75-2451C8FAB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A7DBB-01C0-4E3B-A10A-7963B1A99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17C3E1-7F10-43C1-9C08-9421201C2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F58C98-6788-455B-BEE8-A446FCA29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539B20-80D1-4661-B702-78A75D8C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C9ED4-B756-4B47-A0E4-A7CBB4AD5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148064" y="149731"/>
            <a:ext cx="36720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Antecedentes-Logros</a:t>
            </a:r>
          </a:p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Gente y Cultura</a:t>
            </a:r>
            <a:endParaRPr lang="es-CO" altLang="es-CO" dirty="0">
              <a:latin typeface="+mj-lt"/>
              <a:cs typeface="Arial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6488118"/>
              </p:ext>
            </p:extLst>
          </p:nvPr>
        </p:nvGraphicFramePr>
        <p:xfrm>
          <a:off x="35496" y="1397000"/>
          <a:ext cx="972108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4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471F09-C404-41DE-8AC2-8129264EE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23193-5330-4CCD-ADEC-D3DE0390F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1F92B2-E9B8-4BBA-8C0F-EFA4391D4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ACE0FA-E43B-466A-AB95-3ABC0AE3A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E94B3D-6ED0-41B8-A745-D9BECC26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981F4C-5A83-460A-9215-E00E13127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9081B4-AAA6-4812-9285-85A204BC1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EFBFF-F130-4EA6-971B-0F7169528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73CF46-901F-4941-82DD-3D84E072D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6822C1-E3F3-401A-8A4C-37511DBF5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47AB17-F78A-420F-A4E5-3A9D9E16C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394D5E-C0C2-4CD3-A2C2-76D749518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E9688C-843F-4A15-A08D-A058AEEB0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C00C96-F7BB-400C-A8CE-D8AA0E460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A59B06-1956-4FCB-A899-E4F596B64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95299B-7140-49CA-8F86-34A4EBDDC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3A7D8F-6A52-447C-BF76-2EB5F342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6A90A1-1D51-4B9C-9F60-1A0F583A5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FEE629-1688-4349-B1CD-9920CE393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4ED52-DFD4-4B80-81DF-33A2B4F0C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2D9C2B-BDA7-4255-8CF5-F047E2CF0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9E48A1-54A4-4917-9B56-FFBBE03AB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14ACCD-28DD-412A-9E0D-A9C17F216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8EBB2B-7237-4089-B611-1BD62A15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436096" y="211287"/>
            <a:ext cx="33840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Antecedentes- Logros</a:t>
            </a:r>
          </a:p>
          <a:p>
            <a:pPr algn="r" eaLnBrk="1" hangingPunct="1"/>
            <a:r>
              <a:rPr lang="es-CO" altLang="es-CO" sz="2000" dirty="0" smtClean="0">
                <a:latin typeface="+mj-lt"/>
                <a:cs typeface="Arial" charset="0"/>
              </a:rPr>
              <a:t>Sistemas de Información</a:t>
            </a:r>
            <a:endParaRPr lang="es-CO" altLang="es-CO" sz="2000" dirty="0">
              <a:latin typeface="+mj-lt"/>
              <a:cs typeface="Arial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296319791"/>
              </p:ext>
            </p:extLst>
          </p:nvPr>
        </p:nvGraphicFramePr>
        <p:xfrm>
          <a:off x="-180528" y="1397000"/>
          <a:ext cx="97210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1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2ACA55-06AC-46A6-B720-594FB88B3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6DC253-D55F-4F11-9947-AC09C1A76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9AA7E-283B-4B74-8ADA-7F6A8EE9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E8D7A5-DB04-4C13-8BFC-F0CD70A90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5436096" y="211287"/>
            <a:ext cx="33840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s-CO" altLang="es-CO" dirty="0" smtClean="0">
                <a:latin typeface="+mj-lt"/>
                <a:cs typeface="Arial" charset="0"/>
              </a:rPr>
              <a:t>Antecedentes- Logros</a:t>
            </a:r>
          </a:p>
          <a:p>
            <a:pPr algn="r" eaLnBrk="1" hangingPunct="1"/>
            <a:r>
              <a:rPr lang="es-CO" altLang="es-CO" sz="2000" dirty="0" smtClean="0">
                <a:latin typeface="+mj-lt"/>
                <a:cs typeface="Arial" charset="0"/>
              </a:rPr>
              <a:t>Sistemas de Información</a:t>
            </a:r>
            <a:endParaRPr lang="es-CO" altLang="es-CO" sz="2000" dirty="0">
              <a:latin typeface="+mj-lt"/>
              <a:cs typeface="Arial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55269337"/>
              </p:ext>
            </p:extLst>
          </p:nvPr>
        </p:nvGraphicFramePr>
        <p:xfrm>
          <a:off x="-108520" y="1397000"/>
          <a:ext cx="972108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8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6B31E2-693D-478E-9761-D54470DC5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7118EE-5CD1-4A0E-BA94-B505D8A44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823546-904E-4D63-8F9C-CDD9DFCA2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78FAF6-13A4-42C0-8361-90BBA85D8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15163</TotalTime>
  <Words>832</Words>
  <Application>Microsoft Office PowerPoint</Application>
  <PresentationFormat>Presentación en pantalla (4:3)</PresentationFormat>
  <Paragraphs>171</Paragraphs>
  <Slides>15</Slides>
  <Notes>1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Diseño personalizado</vt:lpstr>
      <vt:lpstr>Proyecto de Modernización de Secretarías de Educación - PMSE    Bogotá, Julio de 2014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Eventos</cp:lastModifiedBy>
  <cp:revision>854</cp:revision>
  <cp:lastPrinted>2013-07-12T22:24:48Z</cp:lastPrinted>
  <dcterms:created xsi:type="dcterms:W3CDTF">2010-11-03T23:49:45Z</dcterms:created>
  <dcterms:modified xsi:type="dcterms:W3CDTF">2014-07-09T22:11:02Z</dcterms:modified>
</cp:coreProperties>
</file>