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51" r:id="rId5"/>
    <p:sldMasterId id="2147484532" r:id="rId6"/>
    <p:sldMasterId id="2147484541" r:id="rId7"/>
    <p:sldMasterId id="2147484945" r:id="rId8"/>
    <p:sldMasterId id="2147484951" r:id="rId9"/>
  </p:sldMasterIdLst>
  <p:notesMasterIdLst>
    <p:notesMasterId r:id="rId28"/>
  </p:notesMasterIdLst>
  <p:handoutMasterIdLst>
    <p:handoutMasterId r:id="rId29"/>
  </p:handoutMasterIdLst>
  <p:sldIdLst>
    <p:sldId id="384" r:id="rId10"/>
    <p:sldId id="578" r:id="rId11"/>
    <p:sldId id="618" r:id="rId12"/>
    <p:sldId id="621" r:id="rId13"/>
    <p:sldId id="620" r:id="rId14"/>
    <p:sldId id="622" r:id="rId15"/>
    <p:sldId id="623" r:id="rId16"/>
    <p:sldId id="624" r:id="rId17"/>
    <p:sldId id="625" r:id="rId18"/>
    <p:sldId id="619" r:id="rId19"/>
    <p:sldId id="626" r:id="rId20"/>
    <p:sldId id="627" r:id="rId21"/>
    <p:sldId id="632" r:id="rId22"/>
    <p:sldId id="628" r:id="rId23"/>
    <p:sldId id="633" r:id="rId24"/>
    <p:sldId id="634" r:id="rId25"/>
    <p:sldId id="630" r:id="rId26"/>
    <p:sldId id="576" r:id="rId27"/>
  </p:sldIdLst>
  <p:sldSz cx="9144000" cy="6858000" type="screen4x3"/>
  <p:notesSz cx="6980238" cy="9144000"/>
  <p:defaultTextStyle>
    <a:defPPr>
      <a:defRPr lang="en-US"/>
    </a:defPPr>
    <a:lvl1pPr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b="1" kern="1200">
        <a:solidFill>
          <a:schemeClr val="tx1"/>
        </a:solidFill>
        <a:latin typeface="Arial" charset="0"/>
        <a:ea typeface="ＭＳ Ｐゴシック" pitchFamily="34" charset="-128"/>
        <a:cs typeface="+mn-cs"/>
      </a:defRPr>
    </a:lvl5pPr>
    <a:lvl6pPr marL="2286000" algn="l" defTabSz="914400" rtl="0" eaLnBrk="1" latinLnBrk="0" hangingPunct="1">
      <a:defRPr sz="2400" b="1" kern="1200">
        <a:solidFill>
          <a:schemeClr val="tx1"/>
        </a:solidFill>
        <a:latin typeface="Arial" charset="0"/>
        <a:ea typeface="ＭＳ Ｐゴシック" pitchFamily="34" charset="-128"/>
        <a:cs typeface="+mn-cs"/>
      </a:defRPr>
    </a:lvl6pPr>
    <a:lvl7pPr marL="2743200" algn="l" defTabSz="914400" rtl="0" eaLnBrk="1" latinLnBrk="0" hangingPunct="1">
      <a:defRPr sz="2400" b="1" kern="1200">
        <a:solidFill>
          <a:schemeClr val="tx1"/>
        </a:solidFill>
        <a:latin typeface="Arial" charset="0"/>
        <a:ea typeface="ＭＳ Ｐゴシック" pitchFamily="34" charset="-128"/>
        <a:cs typeface="+mn-cs"/>
      </a:defRPr>
    </a:lvl7pPr>
    <a:lvl8pPr marL="3200400" algn="l" defTabSz="914400" rtl="0" eaLnBrk="1" latinLnBrk="0" hangingPunct="1">
      <a:defRPr sz="2400" b="1" kern="1200">
        <a:solidFill>
          <a:schemeClr val="tx1"/>
        </a:solidFill>
        <a:latin typeface="Arial" charset="0"/>
        <a:ea typeface="ＭＳ Ｐゴシック" pitchFamily="34" charset="-128"/>
        <a:cs typeface="+mn-cs"/>
      </a:defRPr>
    </a:lvl8pPr>
    <a:lvl9pPr marL="3657600" algn="l" defTabSz="914400" rtl="0" eaLnBrk="1" latinLnBrk="0" hangingPunct="1">
      <a:defRPr sz="2400" b="1"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C99FF"/>
    <a:srgbClr val="990099"/>
    <a:srgbClr val="CCFFCC"/>
    <a:srgbClr val="FFFFCC"/>
    <a:srgbClr val="FFCCFF"/>
    <a:srgbClr val="0099CC"/>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6309" autoAdjust="0"/>
  </p:normalViewPr>
  <p:slideViewPr>
    <p:cSldViewPr>
      <p:cViewPr>
        <p:scale>
          <a:sx n="70" d="100"/>
          <a:sy n="70" d="100"/>
        </p:scale>
        <p:origin x="-142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74" y="-84"/>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defRPr>
            </a:lvl1pPr>
          </a:lstStyle>
          <a:p>
            <a:pPr>
              <a:defRPr/>
            </a:pPr>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defRPr>
            </a:lvl1pPr>
          </a:lstStyle>
          <a:p>
            <a:pPr>
              <a:defRPr/>
            </a:pPr>
            <a:fld id="{15CC3E69-126A-487F-8D29-37A616107D15}" type="datetime1">
              <a:rPr lang="es-ES"/>
              <a:pPr>
                <a:defRPr/>
              </a:pPr>
              <a:t>09/07/2014</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defRPr>
            </a:lvl1pPr>
          </a:lstStyle>
          <a:p>
            <a:pPr>
              <a:defRPr/>
            </a:pPr>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defRPr>
            </a:lvl1pPr>
          </a:lstStyle>
          <a:p>
            <a:pPr>
              <a:defRPr/>
            </a:pPr>
            <a:fld id="{ED296581-1013-4EE1-AC6A-AC43C3BEF932}" type="slidenum">
              <a:rPr lang="es-ES"/>
              <a:pPr>
                <a:defRPr/>
              </a:pPr>
              <a:t>‹Nº›</a:t>
            </a:fld>
            <a:endParaRPr lang="es-ES"/>
          </a:p>
        </p:txBody>
      </p:sp>
    </p:spTree>
    <p:extLst>
      <p:ext uri="{BB962C8B-B14F-4D97-AF65-F5344CB8AC3E}">
        <p14:creationId xmlns:p14="http://schemas.microsoft.com/office/powerpoint/2010/main" val="2372575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ＭＳ Ｐゴシック" pitchFamily="34" charset="-128"/>
              </a:defRPr>
            </a:lvl1pPr>
          </a:lstStyle>
          <a:p>
            <a:pPr>
              <a:defRPr/>
            </a:pPr>
            <a:endParaRPr lang="es-CO"/>
          </a:p>
        </p:txBody>
      </p:sp>
      <p:sp>
        <p:nvSpPr>
          <p:cNvPr id="3" name="Date Placeholder 2"/>
          <p:cNvSpPr>
            <a:spLocks noGrp="1"/>
          </p:cNvSpPr>
          <p:nvPr>
            <p:ph type="dt" idx="1"/>
          </p:nvPr>
        </p:nvSpPr>
        <p:spPr>
          <a:xfrm>
            <a:off x="3953853" y="0"/>
            <a:ext cx="302477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pitchFamily="34" charset="-128"/>
              </a:defRPr>
            </a:lvl1pPr>
          </a:lstStyle>
          <a:p>
            <a:pPr>
              <a:defRPr/>
            </a:pPr>
            <a:fld id="{8713E850-31E1-40C7-9EC6-1759EB711DCE}" type="datetime1">
              <a:rPr lang="en-US"/>
              <a:pPr>
                <a:defRPr/>
              </a:pPr>
              <a:t>7/9/2014</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s-CO" noProof="0" smtClean="0"/>
          </a:p>
        </p:txBody>
      </p:sp>
      <p:sp>
        <p:nvSpPr>
          <p:cNvPr id="5" name="Notes Placeholder 4"/>
          <p:cNvSpPr>
            <a:spLocks noGrp="1"/>
          </p:cNvSpPr>
          <p:nvPr>
            <p:ph type="body" sz="quarter" idx="3"/>
          </p:nvPr>
        </p:nvSpPr>
        <p:spPr>
          <a:xfrm>
            <a:off x="698024" y="4343400"/>
            <a:ext cx="558419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smtClean="0"/>
          </a:p>
        </p:txBody>
      </p:sp>
      <p:sp>
        <p:nvSpPr>
          <p:cNvPr id="6" name="Footer Placeholder 5"/>
          <p:cNvSpPr>
            <a:spLocks noGrp="1"/>
          </p:cNvSpPr>
          <p:nvPr>
            <p:ph type="ftr" sz="quarter" idx="4"/>
          </p:nvPr>
        </p:nvSpPr>
        <p:spPr>
          <a:xfrm>
            <a:off x="0" y="8685213"/>
            <a:ext cx="302477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ＭＳ Ｐゴシック" pitchFamily="34" charset="-128"/>
              </a:defRPr>
            </a:lvl1pPr>
          </a:lstStyle>
          <a:p>
            <a:pPr>
              <a:defRPr/>
            </a:pPr>
            <a:endParaRPr lang="es-CO"/>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defRPr>
            </a:lvl1pPr>
          </a:lstStyle>
          <a:p>
            <a:pPr>
              <a:defRPr/>
            </a:pPr>
            <a:fld id="{0289AB4D-8BD7-4ADE-B855-17195442D323}" type="slidenum">
              <a:rPr lang="en-US"/>
              <a:pPr>
                <a:defRPr/>
              </a:pPr>
              <a:t>‹Nº›</a:t>
            </a:fld>
            <a:endParaRPr lang="en-US"/>
          </a:p>
        </p:txBody>
      </p:sp>
    </p:spTree>
    <p:extLst>
      <p:ext uri="{BB962C8B-B14F-4D97-AF65-F5344CB8AC3E}">
        <p14:creationId xmlns:p14="http://schemas.microsoft.com/office/powerpoint/2010/main" val="149034274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
        <p:nvSpPr>
          <p:cNvPr id="3686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ＭＳ Ｐゴシック" pitchFamily="34" charset="-128"/>
              </a:defRPr>
            </a:lvl1pPr>
            <a:lvl2pPr marL="742950" indent="-285750">
              <a:defRPr sz="2400" b="1">
                <a:solidFill>
                  <a:schemeClr val="tx1"/>
                </a:solidFill>
                <a:latin typeface="Arial" charset="0"/>
                <a:ea typeface="ＭＳ Ｐゴシック" pitchFamily="34" charset="-128"/>
              </a:defRPr>
            </a:lvl2pPr>
            <a:lvl3pPr marL="1143000" indent="-228600">
              <a:defRPr sz="2400" b="1">
                <a:solidFill>
                  <a:schemeClr val="tx1"/>
                </a:solidFill>
                <a:latin typeface="Arial" charset="0"/>
                <a:ea typeface="ＭＳ Ｐゴシック" pitchFamily="34" charset="-128"/>
              </a:defRPr>
            </a:lvl3pPr>
            <a:lvl4pPr marL="1600200" indent="-228600">
              <a:defRPr sz="2400" b="1">
                <a:solidFill>
                  <a:schemeClr val="tx1"/>
                </a:solidFill>
                <a:latin typeface="Arial" charset="0"/>
                <a:ea typeface="ＭＳ Ｐゴシック" pitchFamily="34" charset="-128"/>
              </a:defRPr>
            </a:lvl4pPr>
            <a:lvl5pPr marL="2057400" indent="-228600">
              <a:defRPr sz="2400" b="1">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charset="0"/>
                <a:ea typeface="ＭＳ Ｐゴシック" pitchFamily="34" charset="-128"/>
              </a:defRPr>
            </a:lvl9pPr>
          </a:lstStyle>
          <a:p>
            <a:fld id="{11B75B77-EDAB-44F9-8FE9-B4B1E948F2AE}" type="slidenum">
              <a:rPr lang="en-US" sz="1200" smtClean="0">
                <a:solidFill>
                  <a:srgbClr val="000000"/>
                </a:solidFill>
              </a:rPr>
              <a:pPr/>
              <a:t>1</a:t>
            </a:fld>
            <a:endParaRPr lang="en-US" sz="1200" dirty="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4C97715F-D3FE-4A96-BEC6-3C8AF24B2ED5}" type="slidenum">
              <a:rPr lang="es-CO"/>
              <a:pPr>
                <a:defRPr/>
              </a:pPr>
              <a:t>‹Nº›</a:t>
            </a:fld>
            <a:endParaRPr lang="es-CO"/>
          </a:p>
        </p:txBody>
      </p:sp>
    </p:spTree>
    <p:extLst>
      <p:ext uri="{BB962C8B-B14F-4D97-AF65-F5344CB8AC3E}">
        <p14:creationId xmlns:p14="http://schemas.microsoft.com/office/powerpoint/2010/main" val="375601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67618169-E5FE-4852-B0BF-25DBA508312A}" type="slidenum">
              <a:rPr lang="es-CO"/>
              <a:pPr>
                <a:defRPr/>
              </a:pPr>
              <a:t>‹Nº›</a:t>
            </a:fld>
            <a:endParaRPr lang="es-CO"/>
          </a:p>
        </p:txBody>
      </p:sp>
    </p:spTree>
    <p:extLst>
      <p:ext uri="{BB962C8B-B14F-4D97-AF65-F5344CB8AC3E}">
        <p14:creationId xmlns:p14="http://schemas.microsoft.com/office/powerpoint/2010/main" val="180225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7452AF47-4127-4018-9D0C-A11540B98D0B}" type="slidenum">
              <a:rPr lang="es-CO"/>
              <a:pPr>
                <a:defRPr/>
              </a:pPr>
              <a:t>‹Nº›</a:t>
            </a:fld>
            <a:endParaRPr lang="es-CO"/>
          </a:p>
        </p:txBody>
      </p:sp>
    </p:spTree>
    <p:extLst>
      <p:ext uri="{BB962C8B-B14F-4D97-AF65-F5344CB8AC3E}">
        <p14:creationId xmlns:p14="http://schemas.microsoft.com/office/powerpoint/2010/main" val="3358134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4" name="4 Marcador de pie de página"/>
          <p:cNvSpPr>
            <a:spLocks noGrp="1"/>
          </p:cNvSpPr>
          <p:nvPr>
            <p:ph type="ftr" sz="quarter" idx="11"/>
          </p:nvPr>
        </p:nvSpPr>
        <p:spPr/>
        <p:txBody>
          <a:bodyPr/>
          <a:lstStyle>
            <a:lvl1pPr>
              <a:defRPr/>
            </a:lvl1pPr>
          </a:lstStyle>
          <a:p>
            <a:pPr>
              <a:defRPr/>
            </a:pPr>
            <a:endParaRPr lang="es-CO"/>
          </a:p>
        </p:txBody>
      </p:sp>
      <p:sp>
        <p:nvSpPr>
          <p:cNvPr id="5" name="5 Marcador de número de diapositiva"/>
          <p:cNvSpPr>
            <a:spLocks noGrp="1"/>
          </p:cNvSpPr>
          <p:nvPr>
            <p:ph type="sldNum" sz="quarter" idx="12"/>
          </p:nvPr>
        </p:nvSpPr>
        <p:spPr/>
        <p:txBody>
          <a:bodyPr/>
          <a:lstStyle>
            <a:lvl1pPr>
              <a:defRPr/>
            </a:lvl1pPr>
          </a:lstStyle>
          <a:p>
            <a:pPr>
              <a:defRPr/>
            </a:pPr>
            <a:fld id="{88C96480-FE76-4C5F-8AA0-3605C9A549C4}" type="slidenum">
              <a:rPr lang="es-CO"/>
              <a:pPr>
                <a:defRPr/>
              </a:pPr>
              <a:t>‹Nº›</a:t>
            </a:fld>
            <a:endParaRPr lang="es-CO"/>
          </a:p>
        </p:txBody>
      </p:sp>
    </p:spTree>
    <p:extLst>
      <p:ext uri="{BB962C8B-B14F-4D97-AF65-F5344CB8AC3E}">
        <p14:creationId xmlns:p14="http://schemas.microsoft.com/office/powerpoint/2010/main" val="2288490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ortada">
    <p:spTree>
      <p:nvGrpSpPr>
        <p:cNvPr id="1" name=""/>
        <p:cNvGrpSpPr/>
        <p:nvPr/>
      </p:nvGrpSpPr>
      <p:grpSpPr>
        <a:xfrm>
          <a:off x="0" y="0"/>
          <a:ext cx="0" cy="0"/>
          <a:chOff x="0" y="0"/>
          <a:chExt cx="0" cy="0"/>
        </a:xfrm>
      </p:grpSpPr>
      <p:pic>
        <p:nvPicPr>
          <p:cNvPr id="3" name="7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4" name="3 Marcador de fecha"/>
          <p:cNvSpPr>
            <a:spLocks noGrp="1"/>
          </p:cNvSpPr>
          <p:nvPr>
            <p:ph type="dt" sz="half" idx="10"/>
          </p:nvPr>
        </p:nvSpPr>
        <p:spPr/>
        <p:txBody>
          <a:bodyPr/>
          <a:lstStyle>
            <a:lvl1pPr>
              <a:defRPr>
                <a:solidFill>
                  <a:schemeClr val="bg1"/>
                </a:solidFill>
              </a:defRPr>
            </a:lvl1pPr>
          </a:lstStyle>
          <a:p>
            <a:pPr>
              <a:defRPr/>
            </a:pPr>
            <a:endParaRPr lang="es-CO"/>
          </a:p>
        </p:txBody>
      </p:sp>
      <p:sp>
        <p:nvSpPr>
          <p:cNvPr id="5" name="4 Marcador de pie de página"/>
          <p:cNvSpPr>
            <a:spLocks noGrp="1"/>
          </p:cNvSpPr>
          <p:nvPr>
            <p:ph type="ftr" sz="quarter" idx="11"/>
          </p:nvPr>
        </p:nvSpPr>
        <p:spPr/>
        <p:txBody>
          <a:bodyPr/>
          <a:lstStyle>
            <a:lvl1pPr>
              <a:defRPr>
                <a:solidFill>
                  <a:schemeClr val="bg1"/>
                </a:solidFill>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solidFill>
                  <a:schemeClr val="bg1"/>
                </a:solidFill>
              </a:defRPr>
            </a:lvl1pPr>
          </a:lstStyle>
          <a:p>
            <a:pPr>
              <a:defRPr/>
            </a:pPr>
            <a:fld id="{08F4D446-F62D-4333-8481-91D5BE06D1CB}" type="slidenum">
              <a:rPr lang="en-US"/>
              <a:pPr>
                <a:defRPr/>
              </a:pPr>
              <a:t>‹Nº›</a:t>
            </a:fld>
            <a:endParaRPr lang="en-US"/>
          </a:p>
        </p:txBody>
      </p:sp>
    </p:spTree>
    <p:extLst>
      <p:ext uri="{BB962C8B-B14F-4D97-AF65-F5344CB8AC3E}">
        <p14:creationId xmlns:p14="http://schemas.microsoft.com/office/powerpoint/2010/main" val="2329683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3 Marcador de fecha"/>
          <p:cNvSpPr>
            <a:spLocks noGrp="1"/>
          </p:cNvSpPr>
          <p:nvPr>
            <p:ph type="dt" sz="half" idx="10"/>
          </p:nvPr>
        </p:nvSpPr>
        <p:spPr/>
        <p:txBody>
          <a:bodyPr/>
          <a:lstStyle>
            <a:lvl1pPr>
              <a:defRPr/>
            </a:lvl1pPr>
          </a:lstStyle>
          <a:p>
            <a:pPr>
              <a:defRPr/>
            </a:pPr>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0893A10C-7E5D-42DE-B9A9-85394CCE7AFA}" type="slidenum">
              <a:rPr lang="en-US"/>
              <a:pPr>
                <a:defRPr/>
              </a:pPr>
              <a:t>‹Nº›</a:t>
            </a:fld>
            <a:endParaRPr lang="en-US"/>
          </a:p>
        </p:txBody>
      </p:sp>
    </p:spTree>
    <p:extLst>
      <p:ext uri="{BB962C8B-B14F-4D97-AF65-F5344CB8AC3E}">
        <p14:creationId xmlns:p14="http://schemas.microsoft.com/office/powerpoint/2010/main" val="3303697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940FC3EE-155E-4917-8C27-E071B0451351}" type="slidenum">
              <a:rPr lang="en-US"/>
              <a:pPr>
                <a:defRPr/>
              </a:pPr>
              <a:t>‹Nº›</a:t>
            </a:fld>
            <a:endParaRPr lang="en-US"/>
          </a:p>
        </p:txBody>
      </p:sp>
    </p:spTree>
    <p:extLst>
      <p:ext uri="{BB962C8B-B14F-4D97-AF65-F5344CB8AC3E}">
        <p14:creationId xmlns:p14="http://schemas.microsoft.com/office/powerpoint/2010/main" val="3190051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39481F72-2EE0-48EA-AC0C-A3184C3D1557}" type="slidenum">
              <a:rPr lang="en-US"/>
              <a:pPr>
                <a:defRPr/>
              </a:pPr>
              <a:t>‹Nº›</a:t>
            </a:fld>
            <a:endParaRPr lang="en-US"/>
          </a:p>
        </p:txBody>
      </p:sp>
    </p:spTree>
    <p:extLst>
      <p:ext uri="{BB962C8B-B14F-4D97-AF65-F5344CB8AC3E}">
        <p14:creationId xmlns:p14="http://schemas.microsoft.com/office/powerpoint/2010/main" val="4034391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iapositiva de cierre ">
    <p:spTree>
      <p:nvGrpSpPr>
        <p:cNvPr id="1" name=""/>
        <p:cNvGrpSpPr/>
        <p:nvPr/>
      </p:nvGrpSpPr>
      <p:grpSpPr>
        <a:xfrm>
          <a:off x="0" y="0"/>
          <a:ext cx="0" cy="0"/>
          <a:chOff x="0" y="0"/>
          <a:chExt cx="0" cy="0"/>
        </a:xfrm>
      </p:grpSpPr>
      <p:pic>
        <p:nvPicPr>
          <p:cNvPr id="2" name="7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4952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pic>
        <p:nvPicPr>
          <p:cNvPr id="4" name="6 Imagen" descr="interior.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3175"/>
            <a:ext cx="9144000"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2 Subtítulo"/>
          <p:cNvSpPr>
            <a:spLocks noGrp="1"/>
          </p:cNvSpPr>
          <p:nvPr>
            <p:ph type="subTitle" idx="1"/>
          </p:nvPr>
        </p:nvSpPr>
        <p:spPr>
          <a:xfrm>
            <a:off x="475456" y="3573016"/>
            <a:ext cx="5320680" cy="648072"/>
          </a:xfrm>
        </p:spPr>
        <p:txBody>
          <a:bodyPr/>
          <a:lstStyle>
            <a:lvl1pPr marL="0" indent="0" algn="l">
              <a:buNone/>
              <a:defRPr sz="2800" b="0">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dirty="0"/>
          </a:p>
        </p:txBody>
      </p:sp>
      <p:sp>
        <p:nvSpPr>
          <p:cNvPr id="5" name="Rectangle 7"/>
          <p:cNvSpPr>
            <a:spLocks noGrp="1" noChangeArrowheads="1"/>
          </p:cNvSpPr>
          <p:nvPr>
            <p:ph type="dt" sz="half" idx="10"/>
          </p:nvPr>
        </p:nvSpPr>
        <p:spPr/>
        <p:txBody>
          <a:bodyPr/>
          <a:lstStyle>
            <a:lvl1pPr>
              <a:defRPr/>
            </a:lvl1pPr>
          </a:lstStyle>
          <a:p>
            <a:pPr>
              <a:defRPr/>
            </a:pPr>
            <a:endParaRPr lang="es-CO"/>
          </a:p>
        </p:txBody>
      </p:sp>
      <p:sp>
        <p:nvSpPr>
          <p:cNvPr id="6" name="Rectangle 8"/>
          <p:cNvSpPr>
            <a:spLocks noGrp="1" noChangeArrowheads="1"/>
          </p:cNvSpPr>
          <p:nvPr>
            <p:ph type="ftr" sz="quarter" idx="11"/>
          </p:nvPr>
        </p:nvSpPr>
        <p:spPr/>
        <p:txBody>
          <a:bodyPr/>
          <a:lstStyle>
            <a:lvl1pPr>
              <a:defRPr/>
            </a:lvl1pPr>
          </a:lstStyle>
          <a:p>
            <a:pPr>
              <a:defRPr/>
            </a:pPr>
            <a:endParaRPr lang="es-CO"/>
          </a:p>
        </p:txBody>
      </p:sp>
      <p:sp>
        <p:nvSpPr>
          <p:cNvPr id="7" name="Rectangle 9"/>
          <p:cNvSpPr>
            <a:spLocks noGrp="1" noChangeArrowheads="1"/>
          </p:cNvSpPr>
          <p:nvPr>
            <p:ph type="sldNum" sz="quarter" idx="12"/>
          </p:nvPr>
        </p:nvSpPr>
        <p:spPr/>
        <p:txBody>
          <a:bodyPr/>
          <a:lstStyle>
            <a:lvl1pPr>
              <a:defRPr/>
            </a:lvl1pPr>
          </a:lstStyle>
          <a:p>
            <a:pPr>
              <a:defRPr/>
            </a:pPr>
            <a:fld id="{B411C0DC-88A9-46AF-BECC-668C75D1CA48}" type="slidenum">
              <a:rPr lang="en-US"/>
              <a:pPr>
                <a:defRPr/>
              </a:pPr>
              <a:t>‹Nº›</a:t>
            </a:fld>
            <a:endParaRPr lang="en-US"/>
          </a:p>
        </p:txBody>
      </p:sp>
    </p:spTree>
    <p:extLst>
      <p:ext uri="{BB962C8B-B14F-4D97-AF65-F5344CB8AC3E}">
        <p14:creationId xmlns:p14="http://schemas.microsoft.com/office/powerpoint/2010/main" val="30028439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3C0121E1-0E23-493C-BA10-C8C573E48AA1}" type="slidenum">
              <a:rPr lang="en-US"/>
              <a:pPr>
                <a:defRPr/>
              </a:pPr>
              <a:t>‹Nº›</a:t>
            </a:fld>
            <a:endParaRPr lang="en-US"/>
          </a:p>
        </p:txBody>
      </p:sp>
    </p:spTree>
    <p:extLst>
      <p:ext uri="{BB962C8B-B14F-4D97-AF65-F5344CB8AC3E}">
        <p14:creationId xmlns:p14="http://schemas.microsoft.com/office/powerpoint/2010/main" val="64114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2B1EF83A-3592-4BC0-9CB5-BC5591779F70}" type="slidenum">
              <a:rPr lang="es-CO"/>
              <a:pPr>
                <a:defRPr/>
              </a:pPr>
              <a:t>‹Nº›</a:t>
            </a:fld>
            <a:endParaRPr lang="es-CO"/>
          </a:p>
        </p:txBody>
      </p:sp>
    </p:spTree>
    <p:extLst>
      <p:ext uri="{BB962C8B-B14F-4D97-AF65-F5344CB8AC3E}">
        <p14:creationId xmlns:p14="http://schemas.microsoft.com/office/powerpoint/2010/main" val="26959029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pic>
        <p:nvPicPr>
          <p:cNvPr id="2" name="6 Imagen" descr="portada.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4045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ortada">
    <p:spTree>
      <p:nvGrpSpPr>
        <p:cNvPr id="1" name=""/>
        <p:cNvGrpSpPr/>
        <p:nvPr/>
      </p:nvGrpSpPr>
      <p:grpSpPr>
        <a:xfrm>
          <a:off x="0" y="0"/>
          <a:ext cx="0" cy="0"/>
          <a:chOff x="0" y="0"/>
          <a:chExt cx="0" cy="0"/>
        </a:xfrm>
      </p:grpSpPr>
      <p:pic>
        <p:nvPicPr>
          <p:cNvPr id="3" name="7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4" name="3 Marcador de fecha"/>
          <p:cNvSpPr>
            <a:spLocks noGrp="1"/>
          </p:cNvSpPr>
          <p:nvPr>
            <p:ph type="dt" sz="half" idx="10"/>
          </p:nvPr>
        </p:nvSpPr>
        <p:spPr/>
        <p:txBody>
          <a:bodyPr/>
          <a:lstStyle>
            <a:lvl1pPr>
              <a:defRPr>
                <a:solidFill>
                  <a:schemeClr val="bg1"/>
                </a:solidFill>
              </a:defRPr>
            </a:lvl1pPr>
          </a:lstStyle>
          <a:p>
            <a:pPr>
              <a:defRPr/>
            </a:pPr>
            <a:endParaRPr lang="es-CO"/>
          </a:p>
        </p:txBody>
      </p:sp>
      <p:sp>
        <p:nvSpPr>
          <p:cNvPr id="5" name="4 Marcador de pie de página"/>
          <p:cNvSpPr>
            <a:spLocks noGrp="1"/>
          </p:cNvSpPr>
          <p:nvPr>
            <p:ph type="ftr" sz="quarter" idx="11"/>
          </p:nvPr>
        </p:nvSpPr>
        <p:spPr/>
        <p:txBody>
          <a:bodyPr/>
          <a:lstStyle>
            <a:lvl1pPr>
              <a:defRPr>
                <a:solidFill>
                  <a:schemeClr val="bg1"/>
                </a:solidFill>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solidFill>
                  <a:schemeClr val="bg1"/>
                </a:solidFill>
              </a:defRPr>
            </a:lvl1pPr>
          </a:lstStyle>
          <a:p>
            <a:pPr>
              <a:defRPr/>
            </a:pPr>
            <a:fld id="{2C39AFDC-2AB0-4C57-B6D0-141A53B584C8}" type="slidenum">
              <a:rPr lang="en-US"/>
              <a:pPr>
                <a:defRPr/>
              </a:pPr>
              <a:t>‹Nº›</a:t>
            </a:fld>
            <a:endParaRPr lang="en-US"/>
          </a:p>
        </p:txBody>
      </p:sp>
    </p:spTree>
    <p:extLst>
      <p:ext uri="{BB962C8B-B14F-4D97-AF65-F5344CB8AC3E}">
        <p14:creationId xmlns:p14="http://schemas.microsoft.com/office/powerpoint/2010/main" val="1775050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3 Marcador de fecha"/>
          <p:cNvSpPr>
            <a:spLocks noGrp="1"/>
          </p:cNvSpPr>
          <p:nvPr>
            <p:ph type="dt" sz="half" idx="10"/>
          </p:nvPr>
        </p:nvSpPr>
        <p:spPr/>
        <p:txBody>
          <a:bodyPr/>
          <a:lstStyle>
            <a:lvl1pPr>
              <a:defRPr/>
            </a:lvl1pPr>
          </a:lstStyle>
          <a:p>
            <a:pPr>
              <a:defRPr/>
            </a:pPr>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4C83733C-7907-4E26-AB99-EB5CB04D2467}" type="slidenum">
              <a:rPr lang="en-US"/>
              <a:pPr>
                <a:defRPr/>
              </a:pPr>
              <a:t>‹Nº›</a:t>
            </a:fld>
            <a:endParaRPr lang="en-US"/>
          </a:p>
        </p:txBody>
      </p:sp>
    </p:spTree>
    <p:extLst>
      <p:ext uri="{BB962C8B-B14F-4D97-AF65-F5344CB8AC3E}">
        <p14:creationId xmlns:p14="http://schemas.microsoft.com/office/powerpoint/2010/main" val="27838803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864B859D-11AD-4969-9520-C7D4CCCDC7D8}" type="slidenum">
              <a:rPr lang="en-US"/>
              <a:pPr>
                <a:defRPr/>
              </a:pPr>
              <a:t>‹Nº›</a:t>
            </a:fld>
            <a:endParaRPr lang="en-US"/>
          </a:p>
        </p:txBody>
      </p:sp>
    </p:spTree>
    <p:extLst>
      <p:ext uri="{BB962C8B-B14F-4D97-AF65-F5344CB8AC3E}">
        <p14:creationId xmlns:p14="http://schemas.microsoft.com/office/powerpoint/2010/main" val="10619826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DCE56C8B-0A30-4FA7-9CBF-AE1446E8B21A}" type="slidenum">
              <a:rPr lang="en-US"/>
              <a:pPr>
                <a:defRPr/>
              </a:pPr>
              <a:t>‹Nº›</a:t>
            </a:fld>
            <a:endParaRPr lang="en-US"/>
          </a:p>
        </p:txBody>
      </p:sp>
    </p:spTree>
    <p:extLst>
      <p:ext uri="{BB962C8B-B14F-4D97-AF65-F5344CB8AC3E}">
        <p14:creationId xmlns:p14="http://schemas.microsoft.com/office/powerpoint/2010/main" val="28124953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iapositiva de cierre ">
    <p:spTree>
      <p:nvGrpSpPr>
        <p:cNvPr id="1" name=""/>
        <p:cNvGrpSpPr/>
        <p:nvPr/>
      </p:nvGrpSpPr>
      <p:grpSpPr>
        <a:xfrm>
          <a:off x="0" y="0"/>
          <a:ext cx="0" cy="0"/>
          <a:chOff x="0" y="0"/>
          <a:chExt cx="0" cy="0"/>
        </a:xfrm>
      </p:grpSpPr>
      <p:pic>
        <p:nvPicPr>
          <p:cNvPr id="2" name="7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92321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3" name="7 Imagen"/>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4" name="3 Marcador de fecha"/>
          <p:cNvSpPr>
            <a:spLocks noGrp="1"/>
          </p:cNvSpPr>
          <p:nvPr>
            <p:ph type="dt" sz="half" idx="10"/>
          </p:nvPr>
        </p:nvSpPr>
        <p:spPr/>
        <p:txBody>
          <a:bodyPr rtlCol="0"/>
          <a:lstStyle>
            <a:lvl1pPr>
              <a:defRPr>
                <a:solidFill>
                  <a:prstClr val="white"/>
                </a:solidFill>
                <a:latin typeface="Arial" pitchFamily="34" charset="0"/>
                <a:ea typeface="ＭＳ Ｐゴシック" pitchFamily="34" charset="-128"/>
                <a:cs typeface="+mn-cs"/>
              </a:defRPr>
            </a:lvl1pPr>
          </a:lstStyle>
          <a:p>
            <a:pPr>
              <a:defRPr/>
            </a:pPr>
            <a:r>
              <a:rPr lang="en-US"/>
              <a:t>10/12/2012</a:t>
            </a:r>
            <a:endParaRPr lang="en-US" dirty="0"/>
          </a:p>
        </p:txBody>
      </p:sp>
      <p:sp>
        <p:nvSpPr>
          <p:cNvPr id="5" name="4 Marcador de pie de página"/>
          <p:cNvSpPr>
            <a:spLocks noGrp="1"/>
          </p:cNvSpPr>
          <p:nvPr>
            <p:ph type="ftr" sz="quarter" idx="11"/>
          </p:nvPr>
        </p:nvSpPr>
        <p:spPr/>
        <p:txBody>
          <a:bodyPr/>
          <a:lstStyle>
            <a:lvl1pPr>
              <a:defRPr>
                <a:solidFill>
                  <a:prstClr val="white"/>
                </a:solidFill>
              </a:defRPr>
            </a:lvl1pPr>
          </a:lstStyle>
          <a:p>
            <a:pPr>
              <a:defRPr/>
            </a:pPr>
            <a:r>
              <a:rPr lang="es-CO"/>
              <a:t>Pie de pagina</a:t>
            </a:r>
            <a:endParaRPr lang="en-US" dirty="0"/>
          </a:p>
        </p:txBody>
      </p:sp>
      <p:sp>
        <p:nvSpPr>
          <p:cNvPr id="7" name="5 Marcador de número de diapositiva"/>
          <p:cNvSpPr>
            <a:spLocks noGrp="1"/>
          </p:cNvSpPr>
          <p:nvPr>
            <p:ph type="sldNum" sz="quarter" idx="12"/>
          </p:nvPr>
        </p:nvSpPr>
        <p:spPr/>
        <p:txBody>
          <a:bodyPr/>
          <a:lstStyle>
            <a:lvl1pPr>
              <a:defRPr>
                <a:solidFill>
                  <a:prstClr val="white"/>
                </a:solidFill>
              </a:defRPr>
            </a:lvl1pPr>
          </a:lstStyle>
          <a:p>
            <a:pPr>
              <a:defRPr/>
            </a:pPr>
            <a:r>
              <a:rPr lang="en-US"/>
              <a:t>N°</a:t>
            </a:r>
          </a:p>
        </p:txBody>
      </p:sp>
    </p:spTree>
    <p:extLst>
      <p:ext uri="{BB962C8B-B14F-4D97-AF65-F5344CB8AC3E}">
        <p14:creationId xmlns:p14="http://schemas.microsoft.com/office/powerpoint/2010/main" val="161580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10"/>
          </p:nvPr>
        </p:nvSpPr>
        <p:spPr/>
        <p:txBody>
          <a:bodyPr/>
          <a:lstStyle>
            <a:lvl1pPr>
              <a:defRPr/>
            </a:lvl1pPr>
          </a:lstStyle>
          <a:p>
            <a:pPr>
              <a:defRPr/>
            </a:pPr>
            <a:fld id="{76EF2451-BE67-44BF-A593-585F2612A796}" type="datetimeFigureOut">
              <a:rPr lang="en-US"/>
              <a:pPr>
                <a:defRPr/>
              </a:pPr>
              <a:t>7/9/2014</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DA2A762D-025B-4833-8928-864866D82D74}" type="slidenum">
              <a:rPr lang="en-US"/>
              <a:pPr>
                <a:defRPr/>
              </a:pPr>
              <a:t>‹Nº›</a:t>
            </a:fld>
            <a:endParaRPr lang="en-US"/>
          </a:p>
        </p:txBody>
      </p:sp>
    </p:spTree>
    <p:extLst>
      <p:ext uri="{BB962C8B-B14F-4D97-AF65-F5344CB8AC3E}">
        <p14:creationId xmlns:p14="http://schemas.microsoft.com/office/powerpoint/2010/main" val="10124090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76EF2451-BE67-44BF-A593-585F2612A796}" type="datetimeFigureOut">
              <a:rPr lang="en-US"/>
              <a:pPr>
                <a:defRPr/>
              </a:pPr>
              <a:t>7/9/2014</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A19DB66B-9610-421D-9179-D21D7C780194}" type="slidenum">
              <a:rPr lang="en-US"/>
              <a:pPr>
                <a:defRPr/>
              </a:pPr>
              <a:t>‹Nº›</a:t>
            </a:fld>
            <a:endParaRPr lang="en-US"/>
          </a:p>
        </p:txBody>
      </p:sp>
    </p:spTree>
    <p:extLst>
      <p:ext uri="{BB962C8B-B14F-4D97-AF65-F5344CB8AC3E}">
        <p14:creationId xmlns:p14="http://schemas.microsoft.com/office/powerpoint/2010/main" val="4459996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6EF2451-BE67-44BF-A593-585F2612A796}" type="datetimeFigureOut">
              <a:rPr lang="en-US"/>
              <a:pPr>
                <a:defRPr/>
              </a:pPr>
              <a:t>7/9/2014</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C8F48E22-2C96-4842-8F41-82DDE26E4317}" type="slidenum">
              <a:rPr lang="en-US"/>
              <a:pPr>
                <a:defRPr/>
              </a:pPr>
              <a:t>‹Nº›</a:t>
            </a:fld>
            <a:endParaRPr lang="en-US"/>
          </a:p>
        </p:txBody>
      </p:sp>
    </p:spTree>
    <p:extLst>
      <p:ext uri="{BB962C8B-B14F-4D97-AF65-F5344CB8AC3E}">
        <p14:creationId xmlns:p14="http://schemas.microsoft.com/office/powerpoint/2010/main" val="41620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5" name="4 Marcador de pie de página"/>
          <p:cNvSpPr>
            <a:spLocks noGrp="1"/>
          </p:cNvSpPr>
          <p:nvPr>
            <p:ph type="ftr" sz="quarter" idx="11"/>
          </p:nvPr>
        </p:nvSpPr>
        <p:spPr/>
        <p:txBody>
          <a:bodyPr/>
          <a:lstStyle>
            <a:lvl1pPr>
              <a:defRPr/>
            </a:lvl1pPr>
          </a:lstStyle>
          <a:p>
            <a:pPr>
              <a:defRPr/>
            </a:pPr>
            <a:endParaRPr lang="es-CO"/>
          </a:p>
        </p:txBody>
      </p:sp>
      <p:sp>
        <p:nvSpPr>
          <p:cNvPr id="6" name="5 Marcador de número de diapositiva"/>
          <p:cNvSpPr>
            <a:spLocks noGrp="1"/>
          </p:cNvSpPr>
          <p:nvPr>
            <p:ph type="sldNum" sz="quarter" idx="12"/>
          </p:nvPr>
        </p:nvSpPr>
        <p:spPr/>
        <p:txBody>
          <a:bodyPr/>
          <a:lstStyle>
            <a:lvl1pPr>
              <a:defRPr/>
            </a:lvl1pPr>
          </a:lstStyle>
          <a:p>
            <a:pPr>
              <a:defRPr/>
            </a:pPr>
            <a:fld id="{FB1E78B3-E0DE-4BC2-BF98-8FD44B48D2E4}" type="slidenum">
              <a:rPr lang="es-CO"/>
              <a:pPr>
                <a:defRPr/>
              </a:pPr>
              <a:t>‹Nº›</a:t>
            </a:fld>
            <a:endParaRPr lang="es-CO"/>
          </a:p>
        </p:txBody>
      </p:sp>
    </p:spTree>
    <p:extLst>
      <p:ext uri="{BB962C8B-B14F-4D97-AF65-F5344CB8AC3E}">
        <p14:creationId xmlns:p14="http://schemas.microsoft.com/office/powerpoint/2010/main" val="2503013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apositiva de cierre ">
    <p:spTree>
      <p:nvGrpSpPr>
        <p:cNvPr id="1" name=""/>
        <p:cNvGrpSpPr/>
        <p:nvPr/>
      </p:nvGrpSpPr>
      <p:grpSpPr>
        <a:xfrm>
          <a:off x="0" y="0"/>
          <a:ext cx="0" cy="0"/>
          <a:chOff x="0" y="0"/>
          <a:chExt cx="0" cy="0"/>
        </a:xfrm>
      </p:grpSpPr>
      <p:pic>
        <p:nvPicPr>
          <p:cNvPr id="2" name="7 Imagen"/>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57858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Portada">
    <p:spTree>
      <p:nvGrpSpPr>
        <p:cNvPr id="1" name=""/>
        <p:cNvGrpSpPr/>
        <p:nvPr/>
      </p:nvGrpSpPr>
      <p:grpSpPr>
        <a:xfrm>
          <a:off x="0" y="0"/>
          <a:ext cx="0" cy="0"/>
          <a:chOff x="0" y="0"/>
          <a:chExt cx="0" cy="0"/>
        </a:xfrm>
      </p:grpSpPr>
      <p:pic>
        <p:nvPicPr>
          <p:cNvPr id="3" name="7 Imagen"/>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7475" y="0"/>
            <a:ext cx="9442450"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noGrp="1"/>
          </p:cNvSpPr>
          <p:nvPr>
            <p:ph type="title"/>
          </p:nvPr>
        </p:nvSpPr>
        <p:spPr>
          <a:xfrm>
            <a:off x="722313" y="4406900"/>
            <a:ext cx="7772400" cy="1362075"/>
          </a:xfrm>
        </p:spPr>
        <p:txBody>
          <a:bodyPr anchor="t"/>
          <a:lstStyle>
            <a:lvl1pPr algn="l">
              <a:defRPr sz="4000" b="1" cap="none" baseline="0">
                <a:solidFill>
                  <a:schemeClr val="bg1"/>
                </a:solidFill>
                <a:latin typeface="Arial" pitchFamily="34" charset="0"/>
                <a:cs typeface="Arial" pitchFamily="34" charset="0"/>
              </a:defRPr>
            </a:lvl1pPr>
          </a:lstStyle>
          <a:p>
            <a:r>
              <a:rPr lang="es-ES" smtClean="0"/>
              <a:t>Haga clic para modificar el estilo de título del patrón</a:t>
            </a:r>
            <a:endParaRPr lang="en-US" dirty="0"/>
          </a:p>
        </p:txBody>
      </p:sp>
      <p:sp>
        <p:nvSpPr>
          <p:cNvPr id="4" name="3 Marcador de fecha"/>
          <p:cNvSpPr>
            <a:spLocks noGrp="1"/>
          </p:cNvSpPr>
          <p:nvPr>
            <p:ph type="dt" sz="half" idx="10"/>
          </p:nvPr>
        </p:nvSpPr>
        <p:spPr/>
        <p:txBody>
          <a:bodyPr rtlCol="0"/>
          <a:lstStyle>
            <a:lvl1pPr>
              <a:defRPr>
                <a:solidFill>
                  <a:prstClr val="white"/>
                </a:solidFill>
                <a:latin typeface="Arial" pitchFamily="34" charset="0"/>
                <a:ea typeface="ＭＳ Ｐゴシック" pitchFamily="34" charset="-128"/>
                <a:cs typeface="+mn-cs"/>
              </a:defRPr>
            </a:lvl1pPr>
          </a:lstStyle>
          <a:p>
            <a:pPr>
              <a:defRPr/>
            </a:pPr>
            <a:r>
              <a:rPr lang="en-US"/>
              <a:t>10/12/2012</a:t>
            </a:r>
            <a:endParaRPr lang="en-US" dirty="0"/>
          </a:p>
        </p:txBody>
      </p:sp>
      <p:sp>
        <p:nvSpPr>
          <p:cNvPr id="5" name="4 Marcador de pie de página"/>
          <p:cNvSpPr>
            <a:spLocks noGrp="1"/>
          </p:cNvSpPr>
          <p:nvPr>
            <p:ph type="ftr" sz="quarter" idx="11"/>
          </p:nvPr>
        </p:nvSpPr>
        <p:spPr/>
        <p:txBody>
          <a:bodyPr/>
          <a:lstStyle>
            <a:lvl1pPr>
              <a:defRPr>
                <a:solidFill>
                  <a:prstClr val="white"/>
                </a:solidFill>
              </a:defRPr>
            </a:lvl1pPr>
          </a:lstStyle>
          <a:p>
            <a:pPr>
              <a:defRPr/>
            </a:pPr>
            <a:r>
              <a:rPr lang="es-CO"/>
              <a:t>Pie de pagina</a:t>
            </a:r>
            <a:endParaRPr lang="en-US" dirty="0"/>
          </a:p>
        </p:txBody>
      </p:sp>
      <p:sp>
        <p:nvSpPr>
          <p:cNvPr id="7" name="5 Marcador de número de diapositiva"/>
          <p:cNvSpPr>
            <a:spLocks noGrp="1"/>
          </p:cNvSpPr>
          <p:nvPr>
            <p:ph type="sldNum" sz="quarter" idx="12"/>
          </p:nvPr>
        </p:nvSpPr>
        <p:spPr/>
        <p:txBody>
          <a:bodyPr/>
          <a:lstStyle>
            <a:lvl1pPr>
              <a:defRPr>
                <a:solidFill>
                  <a:prstClr val="white"/>
                </a:solidFill>
              </a:defRPr>
            </a:lvl1pPr>
          </a:lstStyle>
          <a:p>
            <a:pPr>
              <a:defRPr/>
            </a:pPr>
            <a:r>
              <a:rPr lang="en-US"/>
              <a:t>N°</a:t>
            </a:r>
          </a:p>
        </p:txBody>
      </p:sp>
    </p:spTree>
    <p:extLst>
      <p:ext uri="{BB962C8B-B14F-4D97-AF65-F5344CB8AC3E}">
        <p14:creationId xmlns:p14="http://schemas.microsoft.com/office/powerpoint/2010/main" val="236225410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744"/>
            <a:ext cx="8229600" cy="1143000"/>
          </a:xfrm>
        </p:spPr>
        <p:txBody>
          <a:bodyPr/>
          <a:lstStyle>
            <a:lvl1pPr>
              <a:defRPr sz="4000">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contenido"/>
          <p:cNvSpPr>
            <a:spLocks noGrp="1"/>
          </p:cNvSpPr>
          <p:nvPr>
            <p:ph idx="1"/>
          </p:nvPr>
        </p:nvSpPr>
        <p:spPr>
          <a:xfrm>
            <a:off x="457200" y="2714620"/>
            <a:ext cx="8229600" cy="341154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3 Marcador de fecha"/>
          <p:cNvSpPr>
            <a:spLocks noGrp="1"/>
          </p:cNvSpPr>
          <p:nvPr>
            <p:ph type="dt" sz="half" idx="10"/>
          </p:nvPr>
        </p:nvSpPr>
        <p:spPr/>
        <p:txBody>
          <a:bodyPr/>
          <a:lstStyle>
            <a:lvl1pPr>
              <a:defRPr/>
            </a:lvl1pPr>
          </a:lstStyle>
          <a:p>
            <a:pPr>
              <a:defRPr/>
            </a:pPr>
            <a:fld id="{ADC1066D-97C6-4604-A5EA-85066ABCFB92}" type="datetimeFigureOut">
              <a:rPr lang="en-US"/>
              <a:pPr>
                <a:defRPr/>
              </a:pPr>
              <a:t>7/9/2014</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50F91B89-CB88-474B-9205-BA6B64D4045A}" type="slidenum">
              <a:rPr lang="en-US"/>
              <a:pPr>
                <a:defRPr/>
              </a:pPr>
              <a:t>‹Nº›</a:t>
            </a:fld>
            <a:endParaRPr lang="en-US"/>
          </a:p>
        </p:txBody>
      </p:sp>
    </p:spTree>
    <p:extLst>
      <p:ext uri="{BB962C8B-B14F-4D97-AF65-F5344CB8AC3E}">
        <p14:creationId xmlns:p14="http://schemas.microsoft.com/office/powerpoint/2010/main" val="8750566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none">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DC1066D-97C6-4604-A5EA-85066ABCFB92}" type="datetimeFigureOut">
              <a:rPr lang="en-US"/>
              <a:pPr>
                <a:defRPr/>
              </a:pPr>
              <a:t>7/9/2014</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F6ABA19A-A799-4EC0-92CE-2FCB6676E949}" type="slidenum">
              <a:rPr lang="en-US"/>
              <a:pPr>
                <a:defRPr/>
              </a:pPr>
              <a:t>‹Nº›</a:t>
            </a:fld>
            <a:endParaRPr lang="en-US"/>
          </a:p>
        </p:txBody>
      </p:sp>
    </p:spTree>
    <p:extLst>
      <p:ext uri="{BB962C8B-B14F-4D97-AF65-F5344CB8AC3E}">
        <p14:creationId xmlns:p14="http://schemas.microsoft.com/office/powerpoint/2010/main" val="40772035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85720" y="4800600"/>
            <a:ext cx="8572560" cy="566738"/>
          </a:xfrm>
        </p:spPr>
        <p:txBody>
          <a:bodyPr anchor="b"/>
          <a:lstStyle>
            <a:lvl1pPr algn="ctr">
              <a:defRPr sz="2400" b="1">
                <a:solidFill>
                  <a:srgbClr val="800000"/>
                </a:solidFill>
                <a:latin typeface="Arial" pitchFamily="34" charset="0"/>
                <a:cs typeface="Arial" pitchFamily="34" charset="0"/>
              </a:defRPr>
            </a:lvl1pPr>
          </a:lstStyle>
          <a:p>
            <a:r>
              <a:rPr lang="es-ES" dirty="0" smtClean="0"/>
              <a:t>Haga clic para modificar el estilo de título del patrón</a:t>
            </a:r>
            <a:endParaRPr lang="en-US" dirty="0"/>
          </a:p>
        </p:txBody>
      </p:sp>
      <p:sp>
        <p:nvSpPr>
          <p:cNvPr id="3" name="2 Marcador de posición de imagen"/>
          <p:cNvSpPr>
            <a:spLocks noGrp="1"/>
          </p:cNvSpPr>
          <p:nvPr>
            <p:ph type="pic" idx="1"/>
          </p:nvPr>
        </p:nvSpPr>
        <p:spPr>
          <a:xfrm>
            <a:off x="285720" y="1428735"/>
            <a:ext cx="8572560" cy="329883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285720" y="5367338"/>
            <a:ext cx="8572560" cy="490554"/>
          </a:xfrm>
        </p:spPr>
        <p:txBody>
          <a:bodyPr/>
          <a:lstStyle>
            <a:lvl1pPr marL="0" indent="0" algn="ctr">
              <a:buNone/>
              <a:defRPr sz="2000" u="none">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DC1066D-97C6-4604-A5EA-85066ABCFB92}" type="datetimeFigureOut">
              <a:rPr lang="en-US"/>
              <a:pPr>
                <a:defRPr/>
              </a:pPr>
              <a:t>7/9/2014</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73C827F3-CB25-4328-AB06-0809A3F61C60}" type="slidenum">
              <a:rPr lang="en-US"/>
              <a:pPr>
                <a:defRPr/>
              </a:pPr>
              <a:t>‹Nº›</a:t>
            </a:fld>
            <a:endParaRPr lang="en-US"/>
          </a:p>
        </p:txBody>
      </p:sp>
    </p:spTree>
    <p:extLst>
      <p:ext uri="{BB962C8B-B14F-4D97-AF65-F5344CB8AC3E}">
        <p14:creationId xmlns:p14="http://schemas.microsoft.com/office/powerpoint/2010/main" val="37788991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apositiva de cierre ">
    <p:spTree>
      <p:nvGrpSpPr>
        <p:cNvPr id="1" name=""/>
        <p:cNvGrpSpPr/>
        <p:nvPr/>
      </p:nvGrpSpPr>
      <p:grpSpPr>
        <a:xfrm>
          <a:off x="0" y="0"/>
          <a:ext cx="0" cy="0"/>
          <a:chOff x="0" y="0"/>
          <a:chExt cx="0" cy="0"/>
        </a:xfrm>
      </p:grpSpPr>
      <p:pic>
        <p:nvPicPr>
          <p:cNvPr id="2" name="7 Imagen"/>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263" y="-82550"/>
            <a:ext cx="9393238" cy="694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9394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8F408EAD-73A7-4F08-ACE2-9821A15D5BBB}" type="slidenum">
              <a:rPr lang="es-CO"/>
              <a:pPr>
                <a:defRPr/>
              </a:pPr>
              <a:t>‹Nº›</a:t>
            </a:fld>
            <a:endParaRPr lang="es-CO"/>
          </a:p>
        </p:txBody>
      </p:sp>
    </p:spTree>
    <p:extLst>
      <p:ext uri="{BB962C8B-B14F-4D97-AF65-F5344CB8AC3E}">
        <p14:creationId xmlns:p14="http://schemas.microsoft.com/office/powerpoint/2010/main" val="177230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8" name="4 Marcador de pie de página"/>
          <p:cNvSpPr>
            <a:spLocks noGrp="1"/>
          </p:cNvSpPr>
          <p:nvPr>
            <p:ph type="ftr" sz="quarter" idx="11"/>
          </p:nvPr>
        </p:nvSpPr>
        <p:spPr/>
        <p:txBody>
          <a:bodyPr/>
          <a:lstStyle>
            <a:lvl1pPr>
              <a:defRPr/>
            </a:lvl1pPr>
          </a:lstStyle>
          <a:p>
            <a:pPr>
              <a:defRPr/>
            </a:pPr>
            <a:endParaRPr lang="es-CO"/>
          </a:p>
        </p:txBody>
      </p:sp>
      <p:sp>
        <p:nvSpPr>
          <p:cNvPr id="9" name="5 Marcador de número de diapositiva"/>
          <p:cNvSpPr>
            <a:spLocks noGrp="1"/>
          </p:cNvSpPr>
          <p:nvPr>
            <p:ph type="sldNum" sz="quarter" idx="12"/>
          </p:nvPr>
        </p:nvSpPr>
        <p:spPr/>
        <p:txBody>
          <a:bodyPr/>
          <a:lstStyle>
            <a:lvl1pPr>
              <a:defRPr/>
            </a:lvl1pPr>
          </a:lstStyle>
          <a:p>
            <a:pPr>
              <a:defRPr/>
            </a:pPr>
            <a:fld id="{12AA34E3-D975-437F-9D98-03B3B4BE1CFB}" type="slidenum">
              <a:rPr lang="es-CO"/>
              <a:pPr>
                <a:defRPr/>
              </a:pPr>
              <a:t>‹Nº›</a:t>
            </a:fld>
            <a:endParaRPr lang="es-CO"/>
          </a:p>
        </p:txBody>
      </p:sp>
    </p:spTree>
    <p:extLst>
      <p:ext uri="{BB962C8B-B14F-4D97-AF65-F5344CB8AC3E}">
        <p14:creationId xmlns:p14="http://schemas.microsoft.com/office/powerpoint/2010/main" val="190661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4" name="4 Marcador de pie de página"/>
          <p:cNvSpPr>
            <a:spLocks noGrp="1"/>
          </p:cNvSpPr>
          <p:nvPr>
            <p:ph type="ftr" sz="quarter" idx="11"/>
          </p:nvPr>
        </p:nvSpPr>
        <p:spPr/>
        <p:txBody>
          <a:bodyPr/>
          <a:lstStyle>
            <a:lvl1pPr>
              <a:defRPr/>
            </a:lvl1pPr>
          </a:lstStyle>
          <a:p>
            <a:pPr>
              <a:defRPr/>
            </a:pPr>
            <a:endParaRPr lang="es-CO"/>
          </a:p>
        </p:txBody>
      </p:sp>
      <p:sp>
        <p:nvSpPr>
          <p:cNvPr id="5" name="5 Marcador de número de diapositiva"/>
          <p:cNvSpPr>
            <a:spLocks noGrp="1"/>
          </p:cNvSpPr>
          <p:nvPr>
            <p:ph type="sldNum" sz="quarter" idx="12"/>
          </p:nvPr>
        </p:nvSpPr>
        <p:spPr/>
        <p:txBody>
          <a:bodyPr/>
          <a:lstStyle>
            <a:lvl1pPr>
              <a:defRPr/>
            </a:lvl1pPr>
          </a:lstStyle>
          <a:p>
            <a:pPr>
              <a:defRPr/>
            </a:pPr>
            <a:fld id="{E485E833-34DB-496C-BA19-B0C6832A340A}" type="slidenum">
              <a:rPr lang="es-CO"/>
              <a:pPr>
                <a:defRPr/>
              </a:pPr>
              <a:t>‹Nº›</a:t>
            </a:fld>
            <a:endParaRPr lang="es-CO"/>
          </a:p>
        </p:txBody>
      </p:sp>
    </p:spTree>
    <p:extLst>
      <p:ext uri="{BB962C8B-B14F-4D97-AF65-F5344CB8AC3E}">
        <p14:creationId xmlns:p14="http://schemas.microsoft.com/office/powerpoint/2010/main" val="2641941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3" name="4 Marcador de pie de página"/>
          <p:cNvSpPr>
            <a:spLocks noGrp="1"/>
          </p:cNvSpPr>
          <p:nvPr>
            <p:ph type="ftr" sz="quarter" idx="11"/>
          </p:nvPr>
        </p:nvSpPr>
        <p:spPr/>
        <p:txBody>
          <a:bodyPr/>
          <a:lstStyle>
            <a:lvl1pPr>
              <a:defRPr/>
            </a:lvl1pPr>
          </a:lstStyle>
          <a:p>
            <a:pPr>
              <a:defRPr/>
            </a:pPr>
            <a:endParaRPr lang="es-CO"/>
          </a:p>
        </p:txBody>
      </p:sp>
      <p:sp>
        <p:nvSpPr>
          <p:cNvPr id="4" name="5 Marcador de número de diapositiva"/>
          <p:cNvSpPr>
            <a:spLocks noGrp="1"/>
          </p:cNvSpPr>
          <p:nvPr>
            <p:ph type="sldNum" sz="quarter" idx="12"/>
          </p:nvPr>
        </p:nvSpPr>
        <p:spPr/>
        <p:txBody>
          <a:bodyPr/>
          <a:lstStyle>
            <a:lvl1pPr>
              <a:defRPr/>
            </a:lvl1pPr>
          </a:lstStyle>
          <a:p>
            <a:pPr>
              <a:defRPr/>
            </a:pPr>
            <a:fld id="{C4D50C9D-A983-4522-A25A-D2E4322AB6AA}" type="slidenum">
              <a:rPr lang="es-CO"/>
              <a:pPr>
                <a:defRPr/>
              </a:pPr>
              <a:t>‹Nº›</a:t>
            </a:fld>
            <a:endParaRPr lang="es-CO"/>
          </a:p>
        </p:txBody>
      </p:sp>
    </p:spTree>
    <p:extLst>
      <p:ext uri="{BB962C8B-B14F-4D97-AF65-F5344CB8AC3E}">
        <p14:creationId xmlns:p14="http://schemas.microsoft.com/office/powerpoint/2010/main" val="73750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4E5B4D3C-48B8-4188-AA84-00947AF46ABD}" type="slidenum">
              <a:rPr lang="es-CO"/>
              <a:pPr>
                <a:defRPr/>
              </a:pPr>
              <a:t>‹Nº›</a:t>
            </a:fld>
            <a:endParaRPr lang="es-CO"/>
          </a:p>
        </p:txBody>
      </p:sp>
    </p:spTree>
    <p:extLst>
      <p:ext uri="{BB962C8B-B14F-4D97-AF65-F5344CB8AC3E}">
        <p14:creationId xmlns:p14="http://schemas.microsoft.com/office/powerpoint/2010/main" val="242632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5C40CA9-9FE5-427A-A7EF-EB0F7C11076E}" type="datetimeFigureOut">
              <a:rPr lang="es-CO"/>
              <a:pPr>
                <a:defRPr/>
              </a:pPr>
              <a:t>09/07/2014</a:t>
            </a:fld>
            <a:endParaRPr lang="es-CO"/>
          </a:p>
        </p:txBody>
      </p:sp>
      <p:sp>
        <p:nvSpPr>
          <p:cNvPr id="6" name="4 Marcador de pie de página"/>
          <p:cNvSpPr>
            <a:spLocks noGrp="1"/>
          </p:cNvSpPr>
          <p:nvPr>
            <p:ph type="ftr" sz="quarter" idx="11"/>
          </p:nvPr>
        </p:nvSpPr>
        <p:spPr/>
        <p:txBody>
          <a:bodyPr/>
          <a:lstStyle>
            <a:lvl1pPr>
              <a:defRPr/>
            </a:lvl1pPr>
          </a:lstStyle>
          <a:p>
            <a:pPr>
              <a:defRPr/>
            </a:pPr>
            <a:endParaRPr lang="es-CO"/>
          </a:p>
        </p:txBody>
      </p:sp>
      <p:sp>
        <p:nvSpPr>
          <p:cNvPr id="7" name="5 Marcador de número de diapositiva"/>
          <p:cNvSpPr>
            <a:spLocks noGrp="1"/>
          </p:cNvSpPr>
          <p:nvPr>
            <p:ph type="sldNum" sz="quarter" idx="12"/>
          </p:nvPr>
        </p:nvSpPr>
        <p:spPr/>
        <p:txBody>
          <a:bodyPr/>
          <a:lstStyle>
            <a:lvl1pPr>
              <a:defRPr/>
            </a:lvl1pPr>
          </a:lstStyle>
          <a:p>
            <a:pPr>
              <a:defRPr/>
            </a:pPr>
            <a:fld id="{60E0BF22-7B99-40CC-A2D3-18BD24987557}" type="slidenum">
              <a:rPr lang="es-CO"/>
              <a:pPr>
                <a:defRPr/>
              </a:pPr>
              <a:t>‹Nº›</a:t>
            </a:fld>
            <a:endParaRPr lang="es-CO"/>
          </a:p>
        </p:txBody>
      </p:sp>
    </p:spTree>
    <p:extLst>
      <p:ext uri="{BB962C8B-B14F-4D97-AF65-F5344CB8AC3E}">
        <p14:creationId xmlns:p14="http://schemas.microsoft.com/office/powerpoint/2010/main" val="345196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1.jpe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7" Type="http://schemas.openxmlformats.org/officeDocument/2006/relationships/image" Target="../media/image1.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3.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8.xml"/><Relationship Id="rId7" Type="http://schemas.openxmlformats.org/officeDocument/2006/relationships/image" Target="../media/image1.jpeg"/><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theme" Target="../theme/theme4.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3.xml"/><Relationship Id="rId7" Type="http://schemas.openxmlformats.org/officeDocument/2006/relationships/image" Target="../media/image1.jpe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theme" Target="../theme/theme5.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O" smtClean="0"/>
          </a:p>
        </p:txBody>
      </p:sp>
      <p:sp>
        <p:nvSpPr>
          <p:cNvPr id="2051"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fld id="{C5C40CA9-9FE5-427A-A7EF-EB0F7C11076E}" type="datetimeFigureOut">
              <a:rPr lang="es-CO"/>
              <a:pPr>
                <a:defRPr/>
              </a:pPr>
              <a:t>09/07/2014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C640BF6D-E98E-4ABC-96C3-C417D46B71AB}"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5520" r:id="rId1"/>
    <p:sldLayoutId id="2147485521" r:id="rId2"/>
    <p:sldLayoutId id="2147485522" r:id="rId3"/>
    <p:sldLayoutId id="2147485523" r:id="rId4"/>
    <p:sldLayoutId id="2147485524" r:id="rId5"/>
    <p:sldLayoutId id="2147485525" r:id="rId6"/>
    <p:sldLayoutId id="2147485526" r:id="rId7"/>
    <p:sldLayoutId id="2147485527" r:id="rId8"/>
    <p:sldLayoutId id="2147485528" r:id="rId9"/>
    <p:sldLayoutId id="2147485529" r:id="rId10"/>
    <p:sldLayoutId id="2147485530" r:id="rId11"/>
    <p:sldLayoutId id="214748553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3075"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980C8D4D-EEF4-4578-9556-DD1C1D33EC74}" type="slidenum">
              <a:rPr lang="en-US"/>
              <a:pPr>
                <a:defRPr/>
              </a:pPr>
              <a:t>‹Nº›</a:t>
            </a:fld>
            <a:endParaRPr lang="en-US"/>
          </a:p>
        </p:txBody>
      </p:sp>
      <p:pic>
        <p:nvPicPr>
          <p:cNvPr id="3079" name="1 Imagen"/>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42" r:id="rId1"/>
    <p:sldLayoutId id="2147485532" r:id="rId2"/>
    <p:sldLayoutId id="2147485533" r:id="rId3"/>
    <p:sldLayoutId id="2147485534" r:id="rId4"/>
    <p:sldLayoutId id="2147485543" r:id="rId5"/>
    <p:sldLayoutId id="2147485544" r:id="rId6"/>
    <p:sldLayoutId id="2147485535" r:id="rId7"/>
    <p:sldLayoutId id="2147485545" r:id="rId8"/>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4099"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defRPr>
            </a:lvl1pPr>
          </a:lstStyle>
          <a:p>
            <a:pPr>
              <a:defRPr/>
            </a:pPr>
            <a:fld id="{0B635B5A-E02B-446F-B3EC-60FF6E996199}" type="datetime1">
              <a:rPr lang="es-ES"/>
              <a:pPr>
                <a:defRPr/>
              </a:pPr>
              <a:t>09/07/2014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FF935BB1-D52F-4EBE-A97D-927AF6B3FFD4}" type="slidenum">
              <a:rPr lang="es-ES"/>
              <a:pPr>
                <a:defRPr/>
              </a:pPr>
              <a:t>‹Nº›</a:t>
            </a:fld>
            <a:endParaRPr lang="es-ES"/>
          </a:p>
        </p:txBody>
      </p:sp>
      <p:pic>
        <p:nvPicPr>
          <p:cNvPr id="4103" name="1 Imagen"/>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46" r:id="rId1"/>
    <p:sldLayoutId id="2147485547" r:id="rId2"/>
    <p:sldLayoutId id="2147485548" r:id="rId3"/>
    <p:sldLayoutId id="2147485549" r:id="rId4"/>
    <p:sldLayoutId id="2147485550" r:id="rId5"/>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5122"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5123"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pPr>
              <a:defRPr/>
            </a:pPr>
            <a:fld id="{76EF2451-BE67-44BF-A593-585F2612A796}" type="datetimeFigureOut">
              <a:rPr lang="en-US"/>
              <a:pPr>
                <a:defRPr/>
              </a:pPr>
              <a:t>7/9/2014</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latin typeface="Arial" pitchFamily="34" charset="0"/>
                <a:ea typeface="ＭＳ Ｐゴシック" pitchFamily="34" charset="-128"/>
                <a:cs typeface="+mn-cs"/>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pPr>
              <a:defRPr/>
            </a:pPr>
            <a:fld id="{56B44206-5070-456E-8B41-F69C4B6C716A}" type="slidenum">
              <a:rPr lang="en-US"/>
              <a:pPr>
                <a:defRPr/>
              </a:pPr>
              <a:t>‹Nº›</a:t>
            </a:fld>
            <a:endParaRPr lang="en-US"/>
          </a:p>
        </p:txBody>
      </p:sp>
      <p:pic>
        <p:nvPicPr>
          <p:cNvPr id="5127" name="1 Imagen"/>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51" r:id="rId1"/>
    <p:sldLayoutId id="2147485536" r:id="rId2"/>
    <p:sldLayoutId id="2147485537" r:id="rId3"/>
    <p:sldLayoutId id="2147485538" r:id="rId4"/>
    <p:sldLayoutId id="2147485552" r:id="rId5"/>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614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pPr>
              <a:defRPr/>
            </a:pPr>
            <a:fld id="{ADC1066D-97C6-4604-A5EA-85066ABCFB92}" type="datetimeFigureOut">
              <a:rPr lang="en-US"/>
              <a:pPr>
                <a:defRPr/>
              </a:pPr>
              <a:t>7/9/2014</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prstClr val="black">
                    <a:tint val="75000"/>
                  </a:prstClr>
                </a:solidFill>
                <a:latin typeface="Arial" pitchFamily="34" charset="0"/>
                <a:ea typeface="ＭＳ Ｐゴシック" pitchFamily="34" charset="-128"/>
                <a:cs typeface="+mn-cs"/>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pPr>
              <a:defRPr/>
            </a:pPr>
            <a:fld id="{6CDF86F3-387E-4BFE-8E70-20AEC0376C10}" type="slidenum">
              <a:rPr lang="en-US"/>
              <a:pPr>
                <a:defRPr/>
              </a:pPr>
              <a:t>‹Nº›</a:t>
            </a:fld>
            <a:endParaRPr lang="en-US"/>
          </a:p>
        </p:txBody>
      </p:sp>
      <p:pic>
        <p:nvPicPr>
          <p:cNvPr id="6151" name="1 Imagen"/>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988" y="0"/>
            <a:ext cx="9282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553" r:id="rId1"/>
    <p:sldLayoutId id="2147485539" r:id="rId2"/>
    <p:sldLayoutId id="2147485540" r:id="rId3"/>
    <p:sldLayoutId id="2147485541" r:id="rId4"/>
    <p:sldLayoutId id="2147485554" r:id="rId5"/>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51520" y="2960365"/>
            <a:ext cx="8712968" cy="2431435"/>
          </a:xfrm>
          <a:prstGeom prst="rect">
            <a:avLst/>
          </a:prstGeom>
          <a:noFill/>
          <a:ln w="9525">
            <a:noFill/>
            <a:miter lim="800000"/>
            <a:headEnd/>
            <a:tailEnd/>
          </a:ln>
        </p:spPr>
        <p:txBody>
          <a:bodyPr wrap="square">
            <a:spAutoFit/>
          </a:bodyPr>
          <a:lstStyle/>
          <a:p>
            <a:pPr algn="ctr">
              <a:defRPr/>
            </a:pPr>
            <a:r>
              <a:rPr lang="es-CO" dirty="0" smtClean="0">
                <a:solidFill>
                  <a:prstClr val="white"/>
                </a:solidFill>
                <a:effectLst>
                  <a:outerShdw blurRad="38100" dist="38100" dir="2700000" algn="tl">
                    <a:srgbClr val="C0C0C0"/>
                  </a:outerShdw>
                </a:effectLst>
                <a:latin typeface="Arial" pitchFamily="34" charset="0"/>
                <a:cs typeface="Arial" pitchFamily="34" charset="0"/>
              </a:rPr>
              <a:t>ORIENTACIONES GENERALES SOBRE LA APLICACIÓN DE LA CIRCULAR CNSC No 003 DE 2014</a:t>
            </a:r>
          </a:p>
          <a:p>
            <a:pPr algn="ctr">
              <a:defRPr/>
            </a:pPr>
            <a:endParaRPr lang="es-CO" dirty="0">
              <a:solidFill>
                <a:prstClr val="white"/>
              </a:solidFill>
              <a:effectLst>
                <a:outerShdw blurRad="38100" dist="38100" dir="2700000" algn="tl">
                  <a:srgbClr val="C0C0C0"/>
                </a:outerShdw>
              </a:effectLst>
              <a:latin typeface="Arial" pitchFamily="34" charset="0"/>
              <a:cs typeface="Arial" pitchFamily="34" charset="0"/>
            </a:endParaRPr>
          </a:p>
          <a:p>
            <a:pPr algn="ctr">
              <a:defRPr/>
            </a:pPr>
            <a:endParaRPr lang="es-CO" sz="2000" dirty="0" smtClean="0">
              <a:solidFill>
                <a:prstClr val="white"/>
              </a:solidFill>
              <a:effectLst>
                <a:outerShdw blurRad="38100" dist="38100" dir="2700000" algn="tl">
                  <a:srgbClr val="C0C0C0"/>
                </a:outerShdw>
              </a:effectLst>
              <a:latin typeface="Arial" pitchFamily="34" charset="0"/>
              <a:cs typeface="Arial" pitchFamily="34" charset="0"/>
            </a:endParaRPr>
          </a:p>
          <a:p>
            <a:pPr algn="ctr">
              <a:defRPr/>
            </a:pPr>
            <a:r>
              <a:rPr lang="es-CO" sz="2000" dirty="0" smtClean="0">
                <a:solidFill>
                  <a:prstClr val="white"/>
                </a:solidFill>
                <a:effectLst>
                  <a:outerShdw blurRad="38100" dist="38100" dir="2700000" algn="tl">
                    <a:srgbClr val="C0C0C0"/>
                  </a:outerShdw>
                </a:effectLst>
                <a:latin typeface="Arial" pitchFamily="34" charset="0"/>
                <a:cs typeface="Arial" pitchFamily="34" charset="0"/>
              </a:rPr>
              <a:t>A propósito de la suspensión </a:t>
            </a:r>
            <a:r>
              <a:rPr lang="es-CO" sz="2000" dirty="0">
                <a:solidFill>
                  <a:prstClr val="white"/>
                </a:solidFill>
                <a:effectLst>
                  <a:outerShdw blurRad="38100" dist="38100" dir="2700000" algn="tl">
                    <a:srgbClr val="C0C0C0"/>
                  </a:outerShdw>
                </a:effectLst>
                <a:latin typeface="Arial" pitchFamily="34" charset="0"/>
                <a:cs typeface="Arial" pitchFamily="34" charset="0"/>
              </a:rPr>
              <a:t>provisión de apartes demandados del </a:t>
            </a:r>
            <a:r>
              <a:rPr lang="es-CO" sz="2000" dirty="0" smtClean="0">
                <a:solidFill>
                  <a:prstClr val="white"/>
                </a:solidFill>
                <a:effectLst>
                  <a:outerShdw blurRad="38100" dist="38100" dir="2700000" algn="tl">
                    <a:srgbClr val="C0C0C0"/>
                  </a:outerShdw>
                </a:effectLst>
                <a:latin typeface="Arial" pitchFamily="34" charset="0"/>
                <a:cs typeface="Arial" pitchFamily="34" charset="0"/>
              </a:rPr>
              <a:t>Decreto </a:t>
            </a:r>
            <a:r>
              <a:rPr lang="es-CO" sz="2000" dirty="0">
                <a:solidFill>
                  <a:prstClr val="white"/>
                </a:solidFill>
                <a:effectLst>
                  <a:outerShdw blurRad="38100" dist="38100" dir="2700000" algn="tl">
                    <a:srgbClr val="C0C0C0"/>
                  </a:outerShdw>
                </a:effectLst>
                <a:latin typeface="Arial" pitchFamily="34" charset="0"/>
                <a:cs typeface="Arial" pitchFamily="34" charset="0"/>
              </a:rPr>
              <a:t>4968 de 2005 y la </a:t>
            </a:r>
            <a:r>
              <a:rPr lang="es-CO" sz="2000" dirty="0" smtClean="0">
                <a:solidFill>
                  <a:prstClr val="white"/>
                </a:solidFill>
                <a:effectLst>
                  <a:outerShdw blurRad="38100" dist="38100" dir="2700000" algn="tl">
                    <a:srgbClr val="C0C0C0"/>
                  </a:outerShdw>
                </a:effectLst>
                <a:latin typeface="Arial" pitchFamily="34" charset="0"/>
                <a:cs typeface="Arial" pitchFamily="34" charset="0"/>
              </a:rPr>
              <a:t>Circular CNSC No 05 </a:t>
            </a:r>
            <a:r>
              <a:rPr lang="es-CO" sz="2000" dirty="0">
                <a:solidFill>
                  <a:prstClr val="white"/>
                </a:solidFill>
                <a:effectLst>
                  <a:outerShdw blurRad="38100" dist="38100" dir="2700000" algn="tl">
                    <a:srgbClr val="C0C0C0"/>
                  </a:outerShdw>
                </a:effectLst>
                <a:latin typeface="Arial" pitchFamily="34" charset="0"/>
                <a:cs typeface="Arial" pitchFamily="34" charset="0"/>
              </a:rPr>
              <a:t>de 2012 </a:t>
            </a:r>
            <a:r>
              <a:rPr lang="es-CO" sz="2000" dirty="0" smtClean="0">
                <a:solidFill>
                  <a:prstClr val="white"/>
                </a:solidFill>
                <a:effectLst>
                  <a:outerShdw blurRad="38100" dist="38100" dir="2700000" algn="tl">
                    <a:srgbClr val="C0C0C0"/>
                  </a:outerShdw>
                </a:effectLst>
                <a:latin typeface="Arial" pitchFamily="34" charset="0"/>
                <a:cs typeface="Arial" pitchFamily="34" charset="0"/>
              </a:rPr>
              <a:t>ordenada por el  Auto del 5 de mayo de 2014 del Consejo de Estado</a:t>
            </a:r>
          </a:p>
        </p:txBody>
      </p:sp>
      <p:sp>
        <p:nvSpPr>
          <p:cNvPr id="20483" name="1 Rectángulo"/>
          <p:cNvSpPr>
            <a:spLocks noChangeArrowheads="1"/>
          </p:cNvSpPr>
          <p:nvPr/>
        </p:nvSpPr>
        <p:spPr bwMode="auto">
          <a:xfrm>
            <a:off x="395288" y="5661248"/>
            <a:ext cx="741707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CO" sz="1800" dirty="0">
                <a:solidFill>
                  <a:srgbClr val="FFFFFF"/>
                </a:solidFill>
                <a:latin typeface="Arial" pitchFamily="34" charset="0"/>
                <a:cs typeface="Arial" pitchFamily="34" charset="0"/>
              </a:rPr>
              <a:t>Carlos Hipólito García Reina</a:t>
            </a:r>
          </a:p>
          <a:p>
            <a:r>
              <a:rPr lang="es-CO" sz="1800" dirty="0">
                <a:solidFill>
                  <a:srgbClr val="FFFFFF"/>
                </a:solidFill>
                <a:latin typeface="Arial" pitchFamily="34" charset="0"/>
                <a:cs typeface="Arial" pitchFamily="34" charset="0"/>
              </a:rPr>
              <a:t>Asesor Externo</a:t>
            </a:r>
          </a:p>
          <a:p>
            <a:pPr algn="just"/>
            <a:r>
              <a:rPr lang="es-CO" sz="1800" dirty="0" smtClean="0">
                <a:solidFill>
                  <a:srgbClr val="FFFFFF"/>
                </a:solidFill>
                <a:latin typeface="Arial" pitchFamily="34" charset="0"/>
                <a:cs typeface="Arial" pitchFamily="34" charset="0"/>
              </a:rPr>
              <a:t>Encuentro Nacional de Secretarios de Educación</a:t>
            </a:r>
          </a:p>
          <a:p>
            <a:pPr algn="just"/>
            <a:r>
              <a:rPr lang="es-CO" sz="1800" dirty="0" smtClean="0">
                <a:solidFill>
                  <a:srgbClr val="FFFFFF"/>
                </a:solidFill>
                <a:latin typeface="Arial" pitchFamily="34" charset="0"/>
                <a:cs typeface="Arial" pitchFamily="34" charset="0"/>
              </a:rPr>
              <a:t>Bogotá, Julio 9 de 2014</a:t>
            </a:r>
            <a:endParaRPr lang="es-CO" sz="1800" dirty="0">
              <a:solidFill>
                <a:srgbClr val="FFFFFF"/>
              </a:solidFill>
              <a:latin typeface="Arial" pitchFamily="34" charset="0"/>
              <a:cs typeface="Arial" pitchFamily="34" charset="0"/>
            </a:endParaRPr>
          </a:p>
        </p:txBody>
      </p:sp>
      <p:cxnSp>
        <p:nvCxnSpPr>
          <p:cNvPr id="5" name="4 Conector recto"/>
          <p:cNvCxnSpPr/>
          <p:nvPr/>
        </p:nvCxnSpPr>
        <p:spPr>
          <a:xfrm>
            <a:off x="439738" y="5572140"/>
            <a:ext cx="6542087" cy="0"/>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932040" y="476672"/>
            <a:ext cx="4032448" cy="638324"/>
          </a:xfrm>
        </p:spPr>
        <p:txBody>
          <a:bodyPr/>
          <a:lstStyle/>
          <a:p>
            <a:r>
              <a:rPr lang="es-CO" sz="2000" b="1" dirty="0"/>
              <a:t>Circular Instructiva 03 de 2014 </a:t>
            </a:r>
            <a:r>
              <a:rPr lang="es-CO" sz="2000" b="1" dirty="0" smtClean="0"/>
              <a:t/>
            </a:r>
            <a:br>
              <a:rPr lang="es-CO" sz="2000" b="1" dirty="0" smtClean="0"/>
            </a:br>
            <a:r>
              <a:rPr lang="es-CO" sz="2000" b="1" dirty="0" smtClean="0"/>
              <a:t>- CNSC</a:t>
            </a:r>
            <a:endParaRPr lang="es-ES" sz="2000" b="1" dirty="0"/>
          </a:p>
        </p:txBody>
      </p:sp>
      <p:sp>
        <p:nvSpPr>
          <p:cNvPr id="7171" name="2 Marcador de contenido"/>
          <p:cNvSpPr>
            <a:spLocks noGrp="1"/>
          </p:cNvSpPr>
          <p:nvPr>
            <p:ph idx="1"/>
          </p:nvPr>
        </p:nvSpPr>
        <p:spPr>
          <a:xfrm>
            <a:off x="685800" y="1556792"/>
            <a:ext cx="7772400" cy="4464496"/>
          </a:xfrm>
        </p:spPr>
        <p:txBody>
          <a:bodyPr/>
          <a:lstStyle/>
          <a:p>
            <a:pPr lvl="0" algn="just">
              <a:buFont typeface="+mj-lt"/>
              <a:buAutoNum type="arabicPeriod"/>
            </a:pPr>
            <a:r>
              <a:rPr lang="es-CO" sz="1800" dirty="0" smtClean="0"/>
              <a:t>Acata el Auto del 5 de mayo de 2014 del Consejo de Estado- Sección Segunda – Subsección B</a:t>
            </a:r>
          </a:p>
          <a:p>
            <a:pPr lvl="0" algn="just">
              <a:buFont typeface="+mj-lt"/>
              <a:buAutoNum type="arabicPeriod"/>
            </a:pPr>
            <a:endParaRPr lang="es-CO" sz="600" dirty="0" smtClean="0"/>
          </a:p>
          <a:p>
            <a:pPr lvl="0" algn="just">
              <a:buFont typeface="+mj-lt"/>
              <a:buAutoNum type="arabicPeriod"/>
            </a:pPr>
            <a:r>
              <a:rPr lang="es-CO" sz="1800" dirty="0" smtClean="0"/>
              <a:t>A partir del 12 de junio de 2014 no autorizará la provisión de empleos en vacancia definitiva en las modalidades de encargo y nombramiento provisional</a:t>
            </a:r>
          </a:p>
          <a:p>
            <a:pPr lvl="0" algn="just">
              <a:buFont typeface="+mj-lt"/>
              <a:buAutoNum type="arabicPeriod"/>
            </a:pPr>
            <a:endParaRPr lang="es-CO" sz="600" dirty="0" smtClean="0"/>
          </a:p>
          <a:p>
            <a:pPr lvl="0" algn="just">
              <a:buFont typeface="+mj-lt"/>
              <a:buAutoNum type="arabicPeriod"/>
            </a:pPr>
            <a:r>
              <a:rPr lang="es-CO" sz="1800" dirty="0" smtClean="0"/>
              <a:t>Todas las entidades destinatarias de la Ley 909 de 2004 y a las que se les aplique normas de sistemas específicos de carrera deberán tener en cuenta lo dispuesto por el artículo 24 y 25 de la Ley 909 de 2004, o sea salvaguardar el derecho preferencial de los empleados de carrera para los encargos.</a:t>
            </a:r>
          </a:p>
          <a:p>
            <a:pPr lvl="0" algn="just">
              <a:buFont typeface="+mj-lt"/>
              <a:buAutoNum type="arabicPeriod"/>
            </a:pPr>
            <a:endParaRPr lang="es-CO" sz="600" dirty="0" smtClean="0"/>
          </a:p>
          <a:p>
            <a:pPr lvl="0" algn="just">
              <a:buFont typeface="+mj-lt"/>
              <a:buAutoNum type="arabicPeriod"/>
            </a:pPr>
            <a:r>
              <a:rPr lang="es-CO" sz="1800" dirty="0" smtClean="0"/>
              <a:t>La CNSC ejercerá las funciones de vigilancia en la aplicación de estas normas de carrera y ejercerá su competencia de segunda instancia por reclamaciones que se presenten ante las Comisiones de Personal por vulneración al derecho preferencial a los encargos</a:t>
            </a:r>
          </a:p>
          <a:p>
            <a:pPr marL="0" lvl="0" indent="0" algn="just">
              <a:buNone/>
            </a:pPr>
            <a:endParaRPr lang="es-CO" sz="2000" b="1" dirty="0" smtClean="0"/>
          </a:p>
          <a:p>
            <a:pPr marL="0" lvl="0" indent="0" algn="just">
              <a:buNone/>
            </a:pPr>
            <a:endParaRPr lang="es-CO" sz="2000" b="1" dirty="0" smtClean="0"/>
          </a:p>
          <a:p>
            <a:pPr marL="0" lvl="0" indent="0" algn="just">
              <a:buNone/>
            </a:pPr>
            <a:endParaRPr lang="es-CO" sz="2000" b="1" dirty="0" smtClean="0"/>
          </a:p>
          <a:p>
            <a:pPr marL="0" indent="0" algn="just">
              <a:buNone/>
            </a:pPr>
            <a:endParaRPr lang="es-CO" sz="2000" dirty="0" smtClean="0"/>
          </a:p>
          <a:p>
            <a:pPr marL="0" lvl="0" indent="0" algn="just">
              <a:buNone/>
            </a:pPr>
            <a:endParaRPr lang="es-CO" sz="2000" dirty="0"/>
          </a:p>
        </p:txBody>
      </p:sp>
    </p:spTree>
    <p:extLst>
      <p:ext uri="{BB962C8B-B14F-4D97-AF65-F5344CB8AC3E}">
        <p14:creationId xmlns:p14="http://schemas.microsoft.com/office/powerpoint/2010/main" val="3529560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932040" y="476672"/>
            <a:ext cx="4032448" cy="638324"/>
          </a:xfrm>
        </p:spPr>
        <p:txBody>
          <a:bodyPr/>
          <a:lstStyle/>
          <a:p>
            <a:r>
              <a:rPr lang="es-CO" sz="2000" b="1" dirty="0"/>
              <a:t>Circular Instructiva 03 de 2014 </a:t>
            </a:r>
            <a:r>
              <a:rPr lang="es-CO" sz="2000" b="1" dirty="0" smtClean="0"/>
              <a:t/>
            </a:r>
            <a:br>
              <a:rPr lang="es-CO" sz="2000" b="1" dirty="0" smtClean="0"/>
            </a:br>
            <a:r>
              <a:rPr lang="es-CO" sz="2000" b="1" dirty="0" smtClean="0"/>
              <a:t>- CNSC</a:t>
            </a:r>
            <a:endParaRPr lang="es-ES" sz="2000" b="1" dirty="0"/>
          </a:p>
        </p:txBody>
      </p:sp>
      <p:sp>
        <p:nvSpPr>
          <p:cNvPr id="7171" name="2 Marcador de contenido"/>
          <p:cNvSpPr>
            <a:spLocks noGrp="1"/>
          </p:cNvSpPr>
          <p:nvPr>
            <p:ph idx="1"/>
          </p:nvPr>
        </p:nvSpPr>
        <p:spPr>
          <a:xfrm>
            <a:off x="685800" y="1556792"/>
            <a:ext cx="7772400" cy="4320480"/>
          </a:xfrm>
        </p:spPr>
        <p:txBody>
          <a:bodyPr/>
          <a:lstStyle/>
          <a:p>
            <a:pPr lvl="0" algn="just">
              <a:buFont typeface="+mj-lt"/>
              <a:buAutoNum type="arabicPeriod" startAt="5"/>
            </a:pPr>
            <a:r>
              <a:rPr lang="es-CO" sz="1800" dirty="0" smtClean="0"/>
              <a:t>Reitera la potestad de la CNSC para imponer sanción de multa, previo respeto al debido proceso, por violación a las normas de carrera o inobservancia a las instrucciones impartidas</a:t>
            </a:r>
          </a:p>
          <a:p>
            <a:pPr lvl="0" algn="just">
              <a:buFont typeface="+mj-lt"/>
              <a:buAutoNum type="arabicPeriod" startAt="5"/>
            </a:pPr>
            <a:r>
              <a:rPr lang="es-CO" sz="1800" dirty="0" smtClean="0"/>
              <a:t>Ordena, a los representantes legales y jefes de las unidades de unidades de personal de entidades que rigen sistema general, sistemas específicos y sistemas especiales de carrera </a:t>
            </a:r>
            <a:r>
              <a:rPr lang="es-CO" sz="1800" i="1" u="sng" dirty="0" smtClean="0"/>
              <a:t>a los que por orden legal que se les aplica transitoriamente la Ley 909 de 2004</a:t>
            </a:r>
            <a:r>
              <a:rPr lang="es-CO" sz="1800" dirty="0" smtClean="0"/>
              <a:t>, remitir semestralmente, con corte a 30 de diciembre y 30 de junio, una relación de las provisiones transitorias </a:t>
            </a:r>
            <a:r>
              <a:rPr lang="es-CO" sz="1800" dirty="0"/>
              <a:t>o prórrogas </a:t>
            </a:r>
            <a:r>
              <a:rPr lang="es-CO" sz="1800" dirty="0" smtClean="0"/>
              <a:t>, ya sea por encargo o nombramiento provisional, efectuadas en empleos en vacancia definitiva. </a:t>
            </a:r>
          </a:p>
          <a:p>
            <a:pPr marL="360363" lvl="1" indent="0" algn="just">
              <a:buNone/>
            </a:pPr>
            <a:r>
              <a:rPr lang="es-CO" sz="1800" dirty="0" smtClean="0"/>
              <a:t>La relación debe contener denominación del empleo, código, grado y número de vacantes</a:t>
            </a:r>
          </a:p>
          <a:p>
            <a:pPr marL="360363" lvl="1" indent="0" algn="just">
              <a:buNone/>
            </a:pPr>
            <a:r>
              <a:rPr lang="es-CO" sz="1800" dirty="0" smtClean="0"/>
              <a:t>Esta información se sustenta para planear futuras convocatorias a concursos para la provisión por méritos de dichos empleos</a:t>
            </a:r>
          </a:p>
          <a:p>
            <a:pPr marL="400050" lvl="1" indent="0" algn="just">
              <a:buNone/>
            </a:pPr>
            <a:endParaRPr lang="es-CO" sz="1800" b="1" dirty="0" smtClean="0"/>
          </a:p>
          <a:p>
            <a:pPr lvl="0" algn="just">
              <a:buFont typeface="+mj-lt"/>
              <a:buAutoNum type="arabicPeriod" startAt="5"/>
            </a:pPr>
            <a:endParaRPr lang="es-CO" sz="1800" b="1" dirty="0" smtClean="0"/>
          </a:p>
          <a:p>
            <a:pPr lvl="0" algn="just">
              <a:buFont typeface="+mj-lt"/>
              <a:buAutoNum type="arabicPeriod" startAt="5"/>
            </a:pPr>
            <a:endParaRPr lang="es-CO" sz="1800" b="1" dirty="0" smtClean="0"/>
          </a:p>
          <a:p>
            <a:pPr marL="0" lvl="0" indent="0" algn="just">
              <a:buNone/>
            </a:pPr>
            <a:endParaRPr lang="es-CO" sz="1800" b="1" dirty="0" smtClean="0"/>
          </a:p>
          <a:p>
            <a:pPr marL="0" lvl="0" indent="0" algn="just">
              <a:buNone/>
            </a:pPr>
            <a:endParaRPr lang="es-CO" sz="2000" b="1" dirty="0" smtClean="0"/>
          </a:p>
          <a:p>
            <a:pPr marL="0" lvl="0" indent="0" algn="just">
              <a:buNone/>
            </a:pPr>
            <a:endParaRPr lang="es-CO" sz="2000" b="1" dirty="0" smtClean="0"/>
          </a:p>
          <a:p>
            <a:pPr marL="0" indent="0" algn="just">
              <a:buNone/>
            </a:pPr>
            <a:endParaRPr lang="es-CO" sz="2000" dirty="0" smtClean="0"/>
          </a:p>
          <a:p>
            <a:pPr marL="0" lvl="0" indent="0" algn="just">
              <a:buNone/>
            </a:pPr>
            <a:endParaRPr lang="es-CO" sz="2000" dirty="0"/>
          </a:p>
        </p:txBody>
      </p:sp>
    </p:spTree>
    <p:extLst>
      <p:ext uri="{BB962C8B-B14F-4D97-AF65-F5344CB8AC3E}">
        <p14:creationId xmlns:p14="http://schemas.microsoft.com/office/powerpoint/2010/main" val="2262929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932040" y="476672"/>
            <a:ext cx="4032448" cy="648072"/>
          </a:xfrm>
        </p:spPr>
        <p:txBody>
          <a:bodyPr/>
          <a:lstStyle/>
          <a:p>
            <a:r>
              <a:rPr lang="es-CO" sz="2400" b="1" dirty="0" smtClean="0"/>
              <a:t>CIRCULAR  028 DE 2014- VEBPM</a:t>
            </a:r>
            <a:endParaRPr lang="es-ES" sz="2400" b="1" dirty="0"/>
          </a:p>
        </p:txBody>
      </p:sp>
      <p:sp>
        <p:nvSpPr>
          <p:cNvPr id="7171" name="2 Marcador de contenido"/>
          <p:cNvSpPr>
            <a:spLocks noGrp="1"/>
          </p:cNvSpPr>
          <p:nvPr>
            <p:ph idx="1"/>
          </p:nvPr>
        </p:nvSpPr>
        <p:spPr>
          <a:xfrm>
            <a:off x="685800" y="1556792"/>
            <a:ext cx="7772400" cy="4536504"/>
          </a:xfrm>
        </p:spPr>
        <p:txBody>
          <a:bodyPr/>
          <a:lstStyle/>
          <a:p>
            <a:pPr marL="0" lvl="0" indent="0" algn="just">
              <a:buNone/>
            </a:pPr>
            <a:r>
              <a:rPr lang="es-CO" sz="2000" b="1" dirty="0" smtClean="0">
                <a:solidFill>
                  <a:srgbClr val="800000"/>
                </a:solidFill>
              </a:rPr>
              <a:t>Consideración inicial</a:t>
            </a:r>
          </a:p>
          <a:p>
            <a:pPr marL="0" lvl="0" indent="0" algn="just">
              <a:buNone/>
            </a:pPr>
            <a:endParaRPr lang="es-CO" sz="1800" dirty="0" smtClean="0"/>
          </a:p>
          <a:p>
            <a:pPr lvl="0" algn="just">
              <a:buFont typeface="+mj-lt"/>
              <a:buAutoNum type="arabicPeriod"/>
            </a:pPr>
            <a:r>
              <a:rPr lang="es-CO" sz="1800" dirty="0" smtClean="0"/>
              <a:t>La </a:t>
            </a:r>
            <a:r>
              <a:rPr lang="es-CO" sz="1800" dirty="0"/>
              <a:t>Circular 003 de 2014 expedida por la CNSC es expedida como efecto del Auto del Consejo de Estado que decretó la suspensión provisional del Decreto 4968 de 2007 y la Circular 005 de 2012. </a:t>
            </a:r>
            <a:endParaRPr lang="es-CO" sz="1800" dirty="0" smtClean="0"/>
          </a:p>
          <a:p>
            <a:pPr lvl="0" algn="just">
              <a:buFont typeface="+mj-lt"/>
              <a:buAutoNum type="arabicPeriod"/>
            </a:pPr>
            <a:endParaRPr lang="es-CO" sz="1800" dirty="0"/>
          </a:p>
          <a:p>
            <a:pPr lvl="0" algn="just">
              <a:buFont typeface="+mj-lt"/>
              <a:buAutoNum type="arabicPeriod"/>
            </a:pPr>
            <a:r>
              <a:rPr lang="es-CO" sz="1800" dirty="0" smtClean="0"/>
              <a:t>Si </a:t>
            </a:r>
            <a:r>
              <a:rPr lang="es-CO" sz="1800" dirty="0"/>
              <a:t>bien para las autorizaciones de provisión de empleos docentes, mediante encargo y nombramientos provisionales, se venía aplicando el Instructivo expedido por la Comisión el 18 de agosto de 2010, se entiende que estas autorizaciones tácitamente quedan suspendidas toda vez que las mismas se sustentaban en el Decreto 4968 de 2007, cuyos efectos fueron suspendidos por el auto del Consejo de Estado</a:t>
            </a:r>
            <a:endParaRPr lang="es-CO" sz="1800" b="1" dirty="0" smtClean="0"/>
          </a:p>
          <a:p>
            <a:pPr lvl="0" algn="just">
              <a:buFont typeface="+mj-lt"/>
              <a:buAutoNum type="arabicPeriod"/>
            </a:pPr>
            <a:endParaRPr lang="es-CO" sz="1800" b="1" dirty="0" smtClean="0"/>
          </a:p>
          <a:p>
            <a:pPr marL="0" lvl="0" indent="0" algn="just">
              <a:buNone/>
            </a:pPr>
            <a:endParaRPr lang="es-CO" sz="1800" b="1" dirty="0" smtClean="0"/>
          </a:p>
          <a:p>
            <a:pPr marL="0" lvl="0" indent="0" algn="just">
              <a:buNone/>
            </a:pPr>
            <a:endParaRPr lang="es-CO" sz="2000" b="1" dirty="0" smtClean="0"/>
          </a:p>
          <a:p>
            <a:pPr marL="0" lvl="0" indent="0" algn="just">
              <a:buNone/>
            </a:pPr>
            <a:endParaRPr lang="es-CO" sz="2000" b="1" dirty="0" smtClean="0"/>
          </a:p>
          <a:p>
            <a:pPr marL="0" indent="0" algn="just">
              <a:buNone/>
            </a:pPr>
            <a:endParaRPr lang="es-CO" sz="2000" dirty="0" smtClean="0"/>
          </a:p>
          <a:p>
            <a:pPr marL="0" lvl="0" indent="0" algn="just">
              <a:buNone/>
            </a:pPr>
            <a:endParaRPr lang="es-CO" sz="2000" dirty="0"/>
          </a:p>
        </p:txBody>
      </p:sp>
    </p:spTree>
    <p:extLst>
      <p:ext uri="{BB962C8B-B14F-4D97-AF65-F5344CB8AC3E}">
        <p14:creationId xmlns:p14="http://schemas.microsoft.com/office/powerpoint/2010/main" val="215468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932040" y="476672"/>
            <a:ext cx="4032448" cy="638324"/>
          </a:xfrm>
        </p:spPr>
        <p:txBody>
          <a:bodyPr/>
          <a:lstStyle/>
          <a:p>
            <a:r>
              <a:rPr lang="es-CO" sz="2000" b="1" dirty="0" smtClean="0"/>
              <a:t>Orientaciones Generales</a:t>
            </a:r>
            <a:endParaRPr lang="es-ES" sz="2000" b="1" dirty="0"/>
          </a:p>
        </p:txBody>
      </p:sp>
      <p:sp>
        <p:nvSpPr>
          <p:cNvPr id="7171" name="2 Marcador de contenido"/>
          <p:cNvSpPr>
            <a:spLocks noGrp="1"/>
          </p:cNvSpPr>
          <p:nvPr>
            <p:ph idx="1"/>
          </p:nvPr>
        </p:nvSpPr>
        <p:spPr>
          <a:xfrm>
            <a:off x="685800" y="1556792"/>
            <a:ext cx="7772400" cy="4536504"/>
          </a:xfrm>
        </p:spPr>
        <p:txBody>
          <a:bodyPr/>
          <a:lstStyle/>
          <a:p>
            <a:pPr lvl="0" algn="just">
              <a:buFont typeface="+mj-lt"/>
              <a:buAutoNum type="arabicPeriod"/>
            </a:pPr>
            <a:r>
              <a:rPr lang="es-CO" sz="1800" dirty="0" smtClean="0"/>
              <a:t>Mientras </a:t>
            </a:r>
            <a:r>
              <a:rPr lang="es-CO" sz="1800" dirty="0"/>
              <a:t>se mantenga la suspensión provisional y hasta tanto no se produzca un fallo definitivo por parte del Consejo de Estado sobre los apartes del Decreto y Circular que son el objeto de la demanda de nulidad, las entidades territoriales certificadas en educación no están obligadas a solicitar a la CNSC la autorización para la provisión, a través de encargo  o nombramiento provisionales, de empleos de administrativos o de docentes de establecimientos educativos </a:t>
            </a:r>
            <a:r>
              <a:rPr lang="es-CO" sz="1800" dirty="0" smtClean="0"/>
              <a:t>oficiales</a:t>
            </a:r>
          </a:p>
          <a:p>
            <a:pPr lvl="0" algn="just">
              <a:buFont typeface="+mj-lt"/>
              <a:buAutoNum type="arabicPeriod"/>
            </a:pPr>
            <a:endParaRPr lang="es-CO" sz="1800" dirty="0" smtClean="0"/>
          </a:p>
          <a:p>
            <a:pPr lvl="0" algn="just">
              <a:buFont typeface="+mj-lt"/>
              <a:buAutoNum type="arabicPeriod"/>
            </a:pPr>
            <a:r>
              <a:rPr lang="es-CO" sz="1800" dirty="0" smtClean="0"/>
              <a:t>Toda </a:t>
            </a:r>
            <a:r>
              <a:rPr lang="es-CO" sz="1800" dirty="0"/>
              <a:t>vez que la CNSC, en el marco de su función de vigilancia de la carrera administrativa, ratifica su competencia de imponer sanción de multa consagrada en el parágrafo 2 del artículo 12 de la Ley 909, por violación de las normas de carrera, se orienta a las autoridades nominadoras de las entidades territoriales certificadas para que </a:t>
            </a:r>
            <a:r>
              <a:rPr lang="es-CO" sz="1800" dirty="0" smtClean="0"/>
              <a:t>apliquen de manera estricta las </a:t>
            </a:r>
            <a:r>
              <a:rPr lang="es-CO" sz="1800" dirty="0"/>
              <a:t>normas para la provisión de empleos mediante la figura del encargo o del nombramiento </a:t>
            </a:r>
            <a:r>
              <a:rPr lang="es-CO" sz="1800" dirty="0" smtClean="0"/>
              <a:t>provisional.</a:t>
            </a:r>
          </a:p>
          <a:p>
            <a:pPr lvl="0" algn="just">
              <a:buFont typeface="+mj-lt"/>
              <a:buAutoNum type="arabicPeriod"/>
            </a:pPr>
            <a:endParaRPr lang="es-CO" sz="1800" b="1" dirty="0" smtClean="0"/>
          </a:p>
          <a:p>
            <a:pPr lvl="0" algn="just">
              <a:buFont typeface="+mj-lt"/>
              <a:buAutoNum type="arabicPeriod"/>
            </a:pPr>
            <a:endParaRPr lang="es-CO" sz="1800" b="1" dirty="0" smtClean="0"/>
          </a:p>
          <a:p>
            <a:pPr marL="0" lvl="0" indent="0" algn="just">
              <a:buNone/>
            </a:pPr>
            <a:endParaRPr lang="es-CO" sz="1800" b="1" dirty="0" smtClean="0"/>
          </a:p>
          <a:p>
            <a:pPr marL="0" lvl="0" indent="0" algn="just">
              <a:buNone/>
            </a:pPr>
            <a:endParaRPr lang="es-CO" sz="2000" b="1" dirty="0" smtClean="0"/>
          </a:p>
          <a:p>
            <a:pPr marL="0" lvl="0" indent="0" algn="just">
              <a:buNone/>
            </a:pPr>
            <a:endParaRPr lang="es-CO" sz="2000" b="1" dirty="0" smtClean="0"/>
          </a:p>
          <a:p>
            <a:pPr marL="0" indent="0" algn="just">
              <a:buNone/>
            </a:pPr>
            <a:endParaRPr lang="es-CO" sz="2000" dirty="0" smtClean="0"/>
          </a:p>
          <a:p>
            <a:pPr marL="0" lvl="0" indent="0" algn="just">
              <a:buNone/>
            </a:pPr>
            <a:endParaRPr lang="es-CO" sz="2000" dirty="0"/>
          </a:p>
        </p:txBody>
      </p:sp>
    </p:spTree>
    <p:extLst>
      <p:ext uri="{BB962C8B-B14F-4D97-AF65-F5344CB8AC3E}">
        <p14:creationId xmlns:p14="http://schemas.microsoft.com/office/powerpoint/2010/main" val="1685211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932040" y="476672"/>
            <a:ext cx="4032448" cy="638324"/>
          </a:xfrm>
        </p:spPr>
        <p:txBody>
          <a:bodyPr/>
          <a:lstStyle/>
          <a:p>
            <a:r>
              <a:rPr lang="es-CO" sz="2000" b="1" dirty="0" smtClean="0"/>
              <a:t>Orientaciones Generales</a:t>
            </a:r>
            <a:endParaRPr lang="es-ES" sz="2000" b="1" dirty="0"/>
          </a:p>
        </p:txBody>
      </p:sp>
      <p:sp>
        <p:nvSpPr>
          <p:cNvPr id="7171" name="2 Marcador de contenido"/>
          <p:cNvSpPr>
            <a:spLocks noGrp="1"/>
          </p:cNvSpPr>
          <p:nvPr>
            <p:ph idx="1"/>
          </p:nvPr>
        </p:nvSpPr>
        <p:spPr>
          <a:xfrm>
            <a:off x="685800" y="1556792"/>
            <a:ext cx="7772400" cy="4536504"/>
          </a:xfrm>
        </p:spPr>
        <p:txBody>
          <a:bodyPr/>
          <a:lstStyle/>
          <a:p>
            <a:pPr lvl="0" algn="just">
              <a:buFont typeface="+mj-lt"/>
              <a:buAutoNum type="alphaLcPeriod"/>
            </a:pPr>
            <a:r>
              <a:rPr lang="es-CO" sz="2000" dirty="0" smtClean="0"/>
              <a:t>Para </a:t>
            </a:r>
            <a:r>
              <a:rPr lang="es-CO" sz="2000" dirty="0"/>
              <a:t>la </a:t>
            </a:r>
            <a:r>
              <a:rPr lang="es-CO" sz="2000" b="1" u="sng" dirty="0"/>
              <a:t>provisión de empleos administrativos </a:t>
            </a:r>
            <a:r>
              <a:rPr lang="es-CO" sz="2000" dirty="0"/>
              <a:t>las entidades deben dar estricto cumplimiento a lo establecido por los artículos 24 y 25 de la Ley 909 de 2004 y el artículo 9 del Decreto 1227 de 2005 en el sentido que primero debe proveerse mediante la figura del encargo con aquellos funcionarios de carrera que tengan el derecho preferencial y cumplan los requisitos legales del cargo; </a:t>
            </a:r>
            <a:endParaRPr lang="es-CO" sz="2000" dirty="0" smtClean="0"/>
          </a:p>
          <a:p>
            <a:pPr marL="360363" lvl="1" indent="0" algn="just">
              <a:buNone/>
            </a:pPr>
            <a:endParaRPr lang="es-CO" sz="2000" dirty="0" smtClean="0"/>
          </a:p>
          <a:p>
            <a:pPr marL="360363" lvl="1" indent="0" algn="just">
              <a:buNone/>
            </a:pPr>
            <a:r>
              <a:rPr lang="es-CO" sz="2000" dirty="0" smtClean="0"/>
              <a:t>Sólo </a:t>
            </a:r>
            <a:r>
              <a:rPr lang="es-CO" sz="2000" dirty="0"/>
              <a:t>cuando no fuere posible proveerlos mediante encargo con servidores públicos de carrera la autoridad nominadora podrá hacerlo mediante la figura del nombramiento </a:t>
            </a:r>
            <a:r>
              <a:rPr lang="es-CO" sz="2000" dirty="0" smtClean="0"/>
              <a:t>provisional, </a:t>
            </a:r>
            <a:r>
              <a:rPr lang="es-ES" sz="2000" dirty="0"/>
              <a:t>, por el término que duren las situaciones administrativas que las originaron</a:t>
            </a:r>
            <a:r>
              <a:rPr lang="es-CO" sz="2000" dirty="0" smtClean="0"/>
              <a:t>.</a:t>
            </a:r>
          </a:p>
          <a:p>
            <a:pPr lvl="0" algn="just">
              <a:buFont typeface="+mj-lt"/>
              <a:buAutoNum type="alphaLcPeriod"/>
            </a:pPr>
            <a:endParaRPr lang="es-CO" sz="2000" b="1" dirty="0" smtClean="0"/>
          </a:p>
          <a:p>
            <a:pPr lvl="0" algn="just">
              <a:buFont typeface="+mj-lt"/>
              <a:buAutoNum type="alphaLcPeriod"/>
            </a:pPr>
            <a:endParaRPr lang="es-CO" sz="1800" b="1" dirty="0" smtClean="0"/>
          </a:p>
          <a:p>
            <a:pPr marL="0" lvl="0" indent="0" algn="just">
              <a:buNone/>
            </a:pPr>
            <a:endParaRPr lang="es-CO" sz="1800" b="1" dirty="0" smtClean="0"/>
          </a:p>
          <a:p>
            <a:pPr marL="0" lvl="0" indent="0" algn="just">
              <a:buNone/>
            </a:pPr>
            <a:endParaRPr lang="es-CO" sz="2000" b="1" dirty="0" smtClean="0"/>
          </a:p>
          <a:p>
            <a:pPr marL="0" lvl="0" indent="0" algn="just">
              <a:buNone/>
            </a:pPr>
            <a:endParaRPr lang="es-CO" sz="2000" b="1" dirty="0" smtClean="0"/>
          </a:p>
          <a:p>
            <a:pPr marL="0" indent="0" algn="just">
              <a:buNone/>
            </a:pPr>
            <a:endParaRPr lang="es-CO" sz="2000" dirty="0" smtClean="0"/>
          </a:p>
          <a:p>
            <a:pPr marL="0" lvl="0" indent="0" algn="just">
              <a:buNone/>
            </a:pPr>
            <a:endParaRPr lang="es-CO" sz="2000" dirty="0"/>
          </a:p>
        </p:txBody>
      </p:sp>
    </p:spTree>
    <p:extLst>
      <p:ext uri="{BB962C8B-B14F-4D97-AF65-F5344CB8AC3E}">
        <p14:creationId xmlns:p14="http://schemas.microsoft.com/office/powerpoint/2010/main" val="2855261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932040" y="476672"/>
            <a:ext cx="4032448" cy="638324"/>
          </a:xfrm>
        </p:spPr>
        <p:txBody>
          <a:bodyPr/>
          <a:lstStyle/>
          <a:p>
            <a:r>
              <a:rPr lang="es-CO" sz="2000" b="1" dirty="0" smtClean="0"/>
              <a:t>Orientaciones Generales</a:t>
            </a:r>
            <a:endParaRPr lang="es-ES" sz="2000" b="1" dirty="0"/>
          </a:p>
        </p:txBody>
      </p:sp>
      <p:sp>
        <p:nvSpPr>
          <p:cNvPr id="7171" name="2 Marcador de contenido"/>
          <p:cNvSpPr>
            <a:spLocks noGrp="1"/>
          </p:cNvSpPr>
          <p:nvPr>
            <p:ph idx="1"/>
          </p:nvPr>
        </p:nvSpPr>
        <p:spPr>
          <a:xfrm>
            <a:off x="685800" y="1412776"/>
            <a:ext cx="7772400" cy="4896544"/>
          </a:xfrm>
        </p:spPr>
        <p:txBody>
          <a:bodyPr/>
          <a:lstStyle/>
          <a:p>
            <a:pPr lvl="0" algn="just">
              <a:buFont typeface="+mj-lt"/>
              <a:buAutoNum type="alphaLcPeriod" startAt="2"/>
            </a:pPr>
            <a:r>
              <a:rPr lang="es-CO" sz="1800" dirty="0" smtClean="0"/>
              <a:t>Para </a:t>
            </a:r>
            <a:r>
              <a:rPr lang="es-CO" sz="1800" dirty="0"/>
              <a:t>la </a:t>
            </a:r>
            <a:r>
              <a:rPr lang="es-CO" sz="1800" b="1" u="sng" dirty="0"/>
              <a:t>provisión de empleos de directivos docentes o de docente </a:t>
            </a:r>
            <a:r>
              <a:rPr lang="es-CO" sz="1800" dirty="0"/>
              <a:t>las entidades deben aplicar las normas del Decreto Ley 1278 de 2002 y, ante vacío normativo, el artículo 24 y 25 de la Ley 909 de 2004. </a:t>
            </a:r>
            <a:endParaRPr lang="es-CO" sz="1800" dirty="0" smtClean="0"/>
          </a:p>
          <a:p>
            <a:pPr marL="0" lvl="0" indent="0" algn="just">
              <a:buNone/>
            </a:pPr>
            <a:endParaRPr lang="es-CO" sz="800" dirty="0" smtClean="0"/>
          </a:p>
          <a:p>
            <a:pPr marL="0" lvl="0" indent="0" algn="just">
              <a:buNone/>
            </a:pPr>
            <a:r>
              <a:rPr lang="es-CO" sz="1800" b="1" u="sng" dirty="0" smtClean="0"/>
              <a:t>Encargo</a:t>
            </a:r>
            <a:endParaRPr lang="es-CO" sz="1800" b="1" u="sng" dirty="0"/>
          </a:p>
          <a:p>
            <a:pPr marL="0" lvl="0" indent="0" algn="just">
              <a:buNone/>
            </a:pPr>
            <a:r>
              <a:rPr lang="es-CO" sz="1800" dirty="0" smtClean="0"/>
              <a:t>Procede </a:t>
            </a:r>
            <a:r>
              <a:rPr lang="es-CO" sz="1800" dirty="0"/>
              <a:t>de manera preferente, para la provisión transitoria de vacantes temporales y definitivas en empleos directivos docentes, con servidores titulares de derechos de carrera docente ya vinculados en propiedad y que reúnan los requisitos del cargo establecidos en el artículo 10 del Decreto-Ley 1278 de 2002.</a:t>
            </a:r>
          </a:p>
          <a:p>
            <a:pPr marL="0" lvl="0" indent="0" algn="just">
              <a:buNone/>
            </a:pPr>
            <a:endParaRPr lang="es-CO" sz="800" dirty="0" smtClean="0"/>
          </a:p>
          <a:p>
            <a:pPr marL="0" lvl="0" indent="0" algn="just">
              <a:buNone/>
            </a:pPr>
            <a:r>
              <a:rPr lang="es-CO" sz="1800" dirty="0" smtClean="0"/>
              <a:t>Por </a:t>
            </a:r>
            <a:r>
              <a:rPr lang="es-CO" sz="1800" dirty="0"/>
              <a:t>vacío normativo se aplica lo dispuesto por el artículo 24 de la Ley 909 de 2004 en el sentido que </a:t>
            </a:r>
            <a:r>
              <a:rPr lang="es-CO" sz="1800" i="1" u="sng" dirty="0"/>
              <a:t>“el encargo deberá recaer en un empleado que se encuentre desempeñando el empleo inmediatamente inferior que exista en la planta de personal de la entidad”, </a:t>
            </a:r>
            <a:r>
              <a:rPr lang="es-CO" sz="1800" dirty="0"/>
              <a:t>o sea el encargo de rector debe proveerse con coordinadores o directores rurales con derechos de carrera y que llenen los requisitos del cargo de rector.</a:t>
            </a:r>
          </a:p>
        </p:txBody>
      </p:sp>
    </p:spTree>
    <p:extLst>
      <p:ext uri="{BB962C8B-B14F-4D97-AF65-F5344CB8AC3E}">
        <p14:creationId xmlns:p14="http://schemas.microsoft.com/office/powerpoint/2010/main" val="24173498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932040" y="476672"/>
            <a:ext cx="4032448" cy="638324"/>
          </a:xfrm>
        </p:spPr>
        <p:txBody>
          <a:bodyPr/>
          <a:lstStyle/>
          <a:p>
            <a:r>
              <a:rPr lang="es-CO" sz="2000" b="1" dirty="0" smtClean="0"/>
              <a:t>Orientaciones Generales</a:t>
            </a:r>
            <a:endParaRPr lang="es-ES" sz="2000" b="1" dirty="0"/>
          </a:p>
        </p:txBody>
      </p:sp>
      <p:sp>
        <p:nvSpPr>
          <p:cNvPr id="7171" name="2 Marcador de contenido"/>
          <p:cNvSpPr>
            <a:spLocks noGrp="1"/>
          </p:cNvSpPr>
          <p:nvPr>
            <p:ph idx="1"/>
          </p:nvPr>
        </p:nvSpPr>
        <p:spPr>
          <a:xfrm>
            <a:off x="685800" y="1412776"/>
            <a:ext cx="7772400" cy="4896544"/>
          </a:xfrm>
        </p:spPr>
        <p:txBody>
          <a:bodyPr/>
          <a:lstStyle/>
          <a:p>
            <a:pPr marL="0" lvl="0" indent="0" algn="just">
              <a:buNone/>
            </a:pPr>
            <a:r>
              <a:rPr lang="es-CO" sz="1800" b="1" u="sng" dirty="0" smtClean="0"/>
              <a:t>Nombramientos Provisionales </a:t>
            </a:r>
          </a:p>
          <a:p>
            <a:pPr marL="0" lvl="0" indent="0" algn="just">
              <a:buNone/>
            </a:pPr>
            <a:endParaRPr lang="es-CO" sz="900" dirty="0" smtClean="0"/>
          </a:p>
          <a:p>
            <a:pPr marL="0" lvl="0" indent="0" algn="just">
              <a:buNone/>
            </a:pPr>
            <a:r>
              <a:rPr lang="es-CO" sz="1600" dirty="0" smtClean="0"/>
              <a:t>Proceden </a:t>
            </a:r>
            <a:r>
              <a:rPr lang="es-CO" sz="1600" dirty="0"/>
              <a:t>únicamente para la provisión transitoria de empleos docentes con personal que reúna los requisitos del cargo. </a:t>
            </a:r>
          </a:p>
          <a:p>
            <a:pPr marL="0" lvl="0" indent="0" algn="just">
              <a:buNone/>
            </a:pPr>
            <a:endParaRPr lang="es-CO" sz="900" dirty="0"/>
          </a:p>
          <a:p>
            <a:pPr algn="just">
              <a:buFont typeface="Wingdings" panose="05000000000000000000" pitchFamily="2" charset="2"/>
              <a:buChar char="§"/>
            </a:pPr>
            <a:r>
              <a:rPr lang="es-CO" sz="1600" dirty="0"/>
              <a:t>En vacancias </a:t>
            </a:r>
            <a:r>
              <a:rPr lang="es-CO" sz="1600" dirty="0" smtClean="0"/>
              <a:t>definitivas: </a:t>
            </a:r>
            <a:r>
              <a:rPr lang="es-CO" sz="1600" dirty="0"/>
              <a:t>hasta cuando se provea el cargo en período de prueba, o con un docente en propiedad o cuando se provea el empleo de acuerdo con los criterios definidos en el artículo 7 del Decreto 1227 de 2005. </a:t>
            </a:r>
          </a:p>
          <a:p>
            <a:pPr algn="just">
              <a:buFont typeface="Wingdings" panose="05000000000000000000" pitchFamily="2" charset="2"/>
              <a:buChar char="§"/>
            </a:pPr>
            <a:r>
              <a:rPr lang="es-CO" sz="1600" dirty="0" smtClean="0"/>
              <a:t>En </a:t>
            </a:r>
            <a:r>
              <a:rPr lang="es-CO" sz="1600" dirty="0"/>
              <a:t>vacancias </a:t>
            </a:r>
            <a:r>
              <a:rPr lang="es-CO" sz="1600" dirty="0" smtClean="0"/>
              <a:t>temporales: </a:t>
            </a:r>
            <a:r>
              <a:rPr lang="es-CO" sz="1600" dirty="0"/>
              <a:t>será por el tiempo que dure la respectiva situación administrativa que origina la vacancia.</a:t>
            </a:r>
          </a:p>
          <a:p>
            <a:pPr marL="0" lvl="0" indent="0" algn="just">
              <a:buNone/>
            </a:pPr>
            <a:endParaRPr lang="es-CO" sz="900" dirty="0"/>
          </a:p>
          <a:p>
            <a:pPr marL="0" lvl="0" indent="0" algn="just">
              <a:buNone/>
            </a:pPr>
            <a:r>
              <a:rPr lang="es-CO" sz="1600" dirty="0" smtClean="0"/>
              <a:t>Las </a:t>
            </a:r>
            <a:r>
              <a:rPr lang="es-CO" sz="1600" dirty="0"/>
              <a:t>entidades territoriales al realizar los nombramientos provisionales de docentes, ya sea en vacancia temporal o definitiva, </a:t>
            </a:r>
            <a:r>
              <a:rPr lang="es-CO" sz="1600" u="sng" dirty="0"/>
              <a:t>deben garantizar que estos acrediten un título habilitado por el Ministerio de Educación Nacional </a:t>
            </a:r>
            <a:r>
              <a:rPr lang="es-CO" sz="1600" u="sng" dirty="0" smtClean="0"/>
              <a:t>(competencia dada por la Ley 115 de 1994)</a:t>
            </a:r>
          </a:p>
          <a:p>
            <a:pPr marL="0" lvl="0" indent="0" algn="just">
              <a:buNone/>
            </a:pPr>
            <a:endParaRPr lang="es-CO" sz="1600" u="sng" dirty="0" smtClean="0"/>
          </a:p>
          <a:p>
            <a:pPr marL="0" lvl="0" indent="0" algn="just">
              <a:buNone/>
            </a:pPr>
            <a:r>
              <a:rPr lang="es-CO" sz="1600" u="sng" dirty="0" smtClean="0"/>
              <a:t>Estos títulos están consagrados en </a:t>
            </a:r>
            <a:r>
              <a:rPr lang="es-CO" sz="1600" u="sng" dirty="0"/>
              <a:t>el último Acuerdo de Convocatoria de concurso docente expedido por la Comisión Nacional del Servicio Civil</a:t>
            </a:r>
          </a:p>
        </p:txBody>
      </p:sp>
    </p:spTree>
    <p:extLst>
      <p:ext uri="{BB962C8B-B14F-4D97-AF65-F5344CB8AC3E}">
        <p14:creationId xmlns:p14="http://schemas.microsoft.com/office/powerpoint/2010/main" val="2149564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932040" y="476672"/>
            <a:ext cx="4032448" cy="638324"/>
          </a:xfrm>
        </p:spPr>
        <p:txBody>
          <a:bodyPr/>
          <a:lstStyle/>
          <a:p>
            <a:r>
              <a:rPr lang="es-CO" sz="2000" b="1" dirty="0" smtClean="0"/>
              <a:t>Orientaciones Generales</a:t>
            </a:r>
            <a:endParaRPr lang="es-ES" sz="2000" b="1" dirty="0"/>
          </a:p>
        </p:txBody>
      </p:sp>
      <p:sp>
        <p:nvSpPr>
          <p:cNvPr id="7171" name="2 Marcador de contenido"/>
          <p:cNvSpPr>
            <a:spLocks noGrp="1"/>
          </p:cNvSpPr>
          <p:nvPr>
            <p:ph idx="1"/>
          </p:nvPr>
        </p:nvSpPr>
        <p:spPr>
          <a:xfrm>
            <a:off x="685800" y="1484784"/>
            <a:ext cx="7772400" cy="4608512"/>
          </a:xfrm>
        </p:spPr>
        <p:txBody>
          <a:bodyPr/>
          <a:lstStyle/>
          <a:p>
            <a:pPr lvl="0" algn="just">
              <a:buFont typeface="+mj-lt"/>
              <a:buAutoNum type="arabicPeriod" startAt="3"/>
            </a:pPr>
            <a:r>
              <a:rPr lang="es-CO" sz="2000" dirty="0" smtClean="0"/>
              <a:t>Se </a:t>
            </a:r>
            <a:r>
              <a:rPr lang="es-CO" sz="2000" dirty="0"/>
              <a:t>exhorta a las entidades territoriales cumplir estrictamente con la instrucción de la CNSC de remitir el listado de vacantes definitivas provistas por encargo o nombramiento provisional en los términos y plazos definidos en el inciso 6 de la Circular 03 de </a:t>
            </a:r>
            <a:r>
              <a:rPr lang="es-CO" sz="2000" dirty="0" smtClean="0"/>
              <a:t>2014, o sea:</a:t>
            </a:r>
          </a:p>
          <a:p>
            <a:pPr lvl="1" algn="just">
              <a:buFont typeface="Wingdings" panose="05000000000000000000" pitchFamily="2" charset="2"/>
              <a:buChar char="§"/>
            </a:pPr>
            <a:r>
              <a:rPr lang="es-CO" sz="2000" dirty="0" smtClean="0"/>
              <a:t>Antes de 30 de enero: reporte con corte a 31 de diciembre</a:t>
            </a:r>
          </a:p>
          <a:p>
            <a:pPr lvl="1" algn="just">
              <a:buFont typeface="Wingdings" panose="05000000000000000000" pitchFamily="2" charset="2"/>
              <a:buChar char="§"/>
            </a:pPr>
            <a:r>
              <a:rPr lang="es-CO" sz="2000" dirty="0" smtClean="0"/>
              <a:t>Antes de 31 de julio: reporte con corte a 30 de junio</a:t>
            </a:r>
          </a:p>
          <a:p>
            <a:pPr marL="400050" lvl="1" indent="0" algn="just">
              <a:buNone/>
            </a:pPr>
            <a:endParaRPr lang="es-CO" sz="1600" dirty="0"/>
          </a:p>
          <a:p>
            <a:pPr marL="400050" lvl="1" indent="0" algn="just">
              <a:buNone/>
            </a:pPr>
            <a:r>
              <a:rPr lang="es-CO" sz="2000" dirty="0" smtClean="0"/>
              <a:t>Toda </a:t>
            </a:r>
            <a:r>
              <a:rPr lang="es-CO" sz="2000" dirty="0"/>
              <a:t>vez que </a:t>
            </a:r>
            <a:r>
              <a:rPr lang="es-CO" sz="2000" dirty="0" smtClean="0"/>
              <a:t>esta </a:t>
            </a:r>
            <a:r>
              <a:rPr lang="es-CO" sz="2000" dirty="0"/>
              <a:t>instrucción </a:t>
            </a:r>
            <a:r>
              <a:rPr lang="es-CO" sz="2000" dirty="0" smtClean="0"/>
              <a:t>se ampara </a:t>
            </a:r>
            <a:r>
              <a:rPr lang="es-CO" sz="2000" dirty="0"/>
              <a:t>en una competencia legal de la </a:t>
            </a:r>
            <a:r>
              <a:rPr lang="es-CO" sz="2000" dirty="0" smtClean="0"/>
              <a:t>Comisión, </a:t>
            </a:r>
            <a:r>
              <a:rPr lang="es-CO" sz="2000" dirty="0"/>
              <a:t>su inobservancia podría dar lugar a que esta inicie las actuaciones administrativas que </a:t>
            </a:r>
            <a:r>
              <a:rPr lang="es-CO" sz="2000" dirty="0" smtClean="0"/>
              <a:t>concluyan en la </a:t>
            </a:r>
            <a:r>
              <a:rPr lang="es-CO" sz="2000" dirty="0"/>
              <a:t>sanción de multa, de acuerdo con lo establecido en el parágrafo 2 del artículo 12 de la Ley 909 de </a:t>
            </a:r>
            <a:r>
              <a:rPr lang="es-CO" sz="2000" dirty="0" smtClean="0"/>
              <a:t>2004</a:t>
            </a:r>
          </a:p>
          <a:p>
            <a:pPr marL="0" lvl="0" indent="0" algn="just">
              <a:buNone/>
            </a:pPr>
            <a:endParaRPr lang="es-CO" sz="2000" dirty="0"/>
          </a:p>
        </p:txBody>
      </p:sp>
    </p:spTree>
    <p:extLst>
      <p:ext uri="{BB962C8B-B14F-4D97-AF65-F5344CB8AC3E}">
        <p14:creationId xmlns:p14="http://schemas.microsoft.com/office/powerpoint/2010/main" val="38948366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2840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685800" y="1206500"/>
            <a:ext cx="7486600" cy="638324"/>
          </a:xfrm>
        </p:spPr>
        <p:txBody>
          <a:bodyPr/>
          <a:lstStyle/>
          <a:p>
            <a:r>
              <a:rPr lang="es-CO" b="1" dirty="0" smtClean="0"/>
              <a:t>TEMAS</a:t>
            </a:r>
            <a:endParaRPr lang="es-ES" b="1" dirty="0"/>
          </a:p>
        </p:txBody>
      </p:sp>
      <p:sp>
        <p:nvSpPr>
          <p:cNvPr id="7171" name="2 Marcador de contenido"/>
          <p:cNvSpPr>
            <a:spLocks noGrp="1"/>
          </p:cNvSpPr>
          <p:nvPr>
            <p:ph idx="1"/>
          </p:nvPr>
        </p:nvSpPr>
        <p:spPr>
          <a:xfrm>
            <a:off x="685800" y="1988840"/>
            <a:ext cx="7772400" cy="3888432"/>
          </a:xfrm>
        </p:spPr>
        <p:txBody>
          <a:bodyPr/>
          <a:lstStyle/>
          <a:p>
            <a:pPr lvl="0" algn="just">
              <a:lnSpc>
                <a:spcPct val="150000"/>
              </a:lnSpc>
            </a:pPr>
            <a:r>
              <a:rPr lang="es-CO" b="1" dirty="0" smtClean="0"/>
              <a:t>Auto del Consejo de Estado</a:t>
            </a:r>
            <a:endParaRPr lang="es-CO" sz="2800" b="1" dirty="0" smtClean="0"/>
          </a:p>
          <a:p>
            <a:pPr lvl="0" algn="just">
              <a:lnSpc>
                <a:spcPct val="150000"/>
              </a:lnSpc>
            </a:pPr>
            <a:r>
              <a:rPr lang="es-CO" b="1" dirty="0" smtClean="0"/>
              <a:t>Circular Instructiva 03 de 2014 de la CNSC</a:t>
            </a:r>
          </a:p>
          <a:p>
            <a:pPr lvl="0" algn="just">
              <a:lnSpc>
                <a:spcPct val="150000"/>
              </a:lnSpc>
            </a:pPr>
            <a:r>
              <a:rPr lang="es-CO" b="1" dirty="0" smtClean="0"/>
              <a:t>Circular 28 de 2014 - VPBM</a:t>
            </a:r>
          </a:p>
          <a:p>
            <a:pPr marL="0" lvl="0" indent="0" algn="just">
              <a:buNone/>
            </a:pPr>
            <a:endParaRPr lang="es-CO" sz="2000" dirty="0" smtClean="0"/>
          </a:p>
          <a:p>
            <a:pPr lvl="0" algn="just"/>
            <a:endParaRPr lang="es-CO" sz="2000" dirty="0"/>
          </a:p>
        </p:txBody>
      </p:sp>
    </p:spTree>
    <p:extLst>
      <p:ext uri="{BB962C8B-B14F-4D97-AF65-F5344CB8AC3E}">
        <p14:creationId xmlns:p14="http://schemas.microsoft.com/office/powerpoint/2010/main" val="809270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701332" y="476672"/>
            <a:ext cx="4464496" cy="638324"/>
          </a:xfrm>
        </p:spPr>
        <p:txBody>
          <a:bodyPr/>
          <a:lstStyle/>
          <a:p>
            <a:r>
              <a:rPr lang="es-CO" sz="2000" b="1" dirty="0" smtClean="0"/>
              <a:t>Auto </a:t>
            </a:r>
            <a:r>
              <a:rPr lang="es-CO" sz="2000" b="1" dirty="0"/>
              <a:t>del Consejo de Estado</a:t>
            </a:r>
            <a:endParaRPr lang="es-ES" sz="2000" b="1" dirty="0"/>
          </a:p>
        </p:txBody>
      </p:sp>
      <p:sp>
        <p:nvSpPr>
          <p:cNvPr id="7171" name="2 Marcador de contenido"/>
          <p:cNvSpPr>
            <a:spLocks noGrp="1"/>
          </p:cNvSpPr>
          <p:nvPr>
            <p:ph idx="1"/>
          </p:nvPr>
        </p:nvSpPr>
        <p:spPr>
          <a:xfrm>
            <a:off x="685800" y="1556792"/>
            <a:ext cx="7772400" cy="4320480"/>
          </a:xfrm>
        </p:spPr>
        <p:txBody>
          <a:bodyPr/>
          <a:lstStyle/>
          <a:p>
            <a:pPr marL="0" lvl="0" indent="0" algn="just">
              <a:buNone/>
            </a:pPr>
            <a:r>
              <a:rPr lang="es-CO" sz="2000" b="1" dirty="0" smtClean="0"/>
              <a:t>Auto del 5 de mayo de 2014</a:t>
            </a:r>
          </a:p>
          <a:p>
            <a:pPr marL="0" lvl="0" indent="0" algn="just">
              <a:buNone/>
            </a:pPr>
            <a:endParaRPr lang="es-CO" sz="2000" b="1" dirty="0" smtClean="0"/>
          </a:p>
          <a:p>
            <a:pPr marL="0" lvl="0" indent="0" algn="just">
              <a:buNone/>
            </a:pPr>
            <a:r>
              <a:rPr lang="es-CO" sz="2000" b="1" dirty="0" smtClean="0"/>
              <a:t>Magistrado Ponente: Dr. Gerardo Arenas Monsalve</a:t>
            </a:r>
          </a:p>
          <a:p>
            <a:pPr marL="0" lvl="0" indent="0" algn="just">
              <a:buNone/>
            </a:pPr>
            <a:r>
              <a:rPr lang="es-CO" sz="2000" b="1" dirty="0" smtClean="0"/>
              <a:t>Sala de lo Contencioso Administrativo – Sección Segunda – Subsección B</a:t>
            </a:r>
          </a:p>
          <a:p>
            <a:pPr marL="0" lvl="0" indent="0" algn="just">
              <a:buNone/>
            </a:pPr>
            <a:endParaRPr lang="es-CO" sz="2000" b="1" dirty="0"/>
          </a:p>
          <a:p>
            <a:pPr marL="0" lvl="0" indent="0" algn="just">
              <a:buNone/>
            </a:pPr>
            <a:r>
              <a:rPr lang="es-CO" sz="2000" b="1" dirty="0" smtClean="0"/>
              <a:t>Expediente: 	11001-03-25-000-2012-00795-00</a:t>
            </a:r>
          </a:p>
          <a:p>
            <a:pPr marL="0" lvl="0" indent="0" algn="just">
              <a:buNone/>
            </a:pPr>
            <a:r>
              <a:rPr lang="es-CO" sz="2000" b="1" dirty="0" smtClean="0"/>
              <a:t>No Interno: 	2566-2012</a:t>
            </a:r>
          </a:p>
          <a:p>
            <a:pPr marL="0" lvl="0" indent="0" algn="just">
              <a:buNone/>
            </a:pPr>
            <a:r>
              <a:rPr lang="es-CO" sz="2000" b="1" dirty="0" smtClean="0"/>
              <a:t>Actor: 		Iván Alexander Chinchilla Alarcón</a:t>
            </a:r>
          </a:p>
          <a:p>
            <a:pPr marL="0" lvl="0" indent="0" algn="just">
              <a:buNone/>
            </a:pPr>
            <a:endParaRPr lang="es-CO" sz="2000" b="1" dirty="0"/>
          </a:p>
          <a:p>
            <a:pPr marL="0" lvl="0" indent="0" algn="just">
              <a:buNone/>
            </a:pPr>
            <a:r>
              <a:rPr lang="es-CO" sz="2000" b="1" dirty="0" smtClean="0"/>
              <a:t>Demandado: 	Nación – DAFP</a:t>
            </a:r>
          </a:p>
          <a:p>
            <a:pPr marL="0" lvl="0" indent="0" algn="just">
              <a:buNone/>
            </a:pPr>
            <a:r>
              <a:rPr lang="es-CO" sz="2000" b="1" dirty="0"/>
              <a:t>	</a:t>
            </a:r>
            <a:r>
              <a:rPr lang="es-CO" sz="2000" b="1" dirty="0" smtClean="0"/>
              <a:t>	CNSC</a:t>
            </a:r>
          </a:p>
          <a:p>
            <a:pPr marL="0" indent="0" algn="just">
              <a:buNone/>
            </a:pPr>
            <a:endParaRPr lang="es-CO" sz="2000" dirty="0" smtClean="0"/>
          </a:p>
          <a:p>
            <a:pPr marL="0" lvl="0" indent="0" algn="just">
              <a:buNone/>
            </a:pPr>
            <a:endParaRPr lang="es-CO" sz="2000" dirty="0"/>
          </a:p>
        </p:txBody>
      </p:sp>
    </p:spTree>
    <p:extLst>
      <p:ext uri="{BB962C8B-B14F-4D97-AF65-F5344CB8AC3E}">
        <p14:creationId xmlns:p14="http://schemas.microsoft.com/office/powerpoint/2010/main" val="1999426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701332" y="476672"/>
            <a:ext cx="4464496" cy="638324"/>
          </a:xfrm>
        </p:spPr>
        <p:txBody>
          <a:bodyPr/>
          <a:lstStyle/>
          <a:p>
            <a:r>
              <a:rPr lang="es-CO" sz="2000" b="1" dirty="0" smtClean="0"/>
              <a:t>Auto </a:t>
            </a:r>
            <a:r>
              <a:rPr lang="es-CO" sz="2000" b="1" dirty="0"/>
              <a:t>del Consejo de Estado</a:t>
            </a:r>
            <a:endParaRPr lang="es-ES" sz="2000" b="1" dirty="0"/>
          </a:p>
        </p:txBody>
      </p:sp>
      <p:sp>
        <p:nvSpPr>
          <p:cNvPr id="7171" name="2 Marcador de contenido"/>
          <p:cNvSpPr>
            <a:spLocks noGrp="1"/>
          </p:cNvSpPr>
          <p:nvPr>
            <p:ph idx="1"/>
          </p:nvPr>
        </p:nvSpPr>
        <p:spPr>
          <a:xfrm>
            <a:off x="685800" y="1556792"/>
            <a:ext cx="7772400" cy="4320480"/>
          </a:xfrm>
        </p:spPr>
        <p:txBody>
          <a:bodyPr/>
          <a:lstStyle/>
          <a:p>
            <a:pPr marL="0" lvl="0" indent="0" algn="just">
              <a:buNone/>
            </a:pPr>
            <a:r>
              <a:rPr lang="es-CO" sz="2000" b="1" dirty="0" smtClean="0">
                <a:solidFill>
                  <a:srgbClr val="800000"/>
                </a:solidFill>
              </a:rPr>
              <a:t>Solicitud del demandante: Iván Alexander Chinchilla Alarcón</a:t>
            </a:r>
          </a:p>
          <a:p>
            <a:pPr marL="0" lvl="0" indent="0" algn="just">
              <a:buNone/>
            </a:pPr>
            <a:endParaRPr lang="es-CO" sz="2000" b="1" dirty="0" smtClean="0"/>
          </a:p>
          <a:p>
            <a:pPr marL="0" lvl="0" indent="0" algn="just">
              <a:buNone/>
            </a:pPr>
            <a:r>
              <a:rPr lang="es-CO" sz="2000" b="1" dirty="0" smtClean="0"/>
              <a:t>Decretar </a:t>
            </a:r>
            <a:r>
              <a:rPr lang="es-CO" sz="2000" b="1" dirty="0"/>
              <a:t>la suspensión de los actos acusados para proteger y garantizar los principios de eficacia, economía, celeridad y en especial, debido proceso, consagrados en la Constitución Política y en el artículo 3 del CPACA, por cuanto la aplicación de las normas demandadas generan cargas administrativas innecesarias para las entidades públicas que requieren proveer empleos en forma pronta y oportuna para la prestación de los servicios y funciones públicas a su cargo</a:t>
            </a:r>
            <a:endParaRPr lang="es-CO" sz="2000" dirty="0" smtClean="0"/>
          </a:p>
          <a:p>
            <a:pPr marL="0" lvl="0" indent="0" algn="just">
              <a:buNone/>
            </a:pPr>
            <a:endParaRPr lang="es-CO" sz="2000" dirty="0"/>
          </a:p>
        </p:txBody>
      </p:sp>
    </p:spTree>
    <p:extLst>
      <p:ext uri="{BB962C8B-B14F-4D97-AF65-F5344CB8AC3E}">
        <p14:creationId xmlns:p14="http://schemas.microsoft.com/office/powerpoint/2010/main" val="833755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701332" y="476672"/>
            <a:ext cx="4464496" cy="638324"/>
          </a:xfrm>
        </p:spPr>
        <p:txBody>
          <a:bodyPr/>
          <a:lstStyle/>
          <a:p>
            <a:r>
              <a:rPr lang="es-CO" sz="2000" b="1" dirty="0" smtClean="0"/>
              <a:t>Auto del </a:t>
            </a:r>
            <a:r>
              <a:rPr lang="es-CO" sz="2000" b="1" dirty="0"/>
              <a:t>Consejo de Estado</a:t>
            </a:r>
            <a:endParaRPr lang="es-ES" sz="2000" b="1" dirty="0"/>
          </a:p>
        </p:txBody>
      </p:sp>
      <p:sp>
        <p:nvSpPr>
          <p:cNvPr id="7171" name="2 Marcador de contenido"/>
          <p:cNvSpPr>
            <a:spLocks noGrp="1"/>
          </p:cNvSpPr>
          <p:nvPr>
            <p:ph idx="1"/>
          </p:nvPr>
        </p:nvSpPr>
        <p:spPr>
          <a:xfrm>
            <a:off x="685800" y="1556792"/>
            <a:ext cx="7772400" cy="4608512"/>
          </a:xfrm>
        </p:spPr>
        <p:txBody>
          <a:bodyPr/>
          <a:lstStyle/>
          <a:p>
            <a:pPr marL="0" lvl="0" indent="0" algn="just">
              <a:buNone/>
            </a:pPr>
            <a:r>
              <a:rPr lang="es-CO" sz="2000" b="1" dirty="0" smtClean="0">
                <a:solidFill>
                  <a:srgbClr val="800000"/>
                </a:solidFill>
              </a:rPr>
              <a:t>Argumentos del Demandante:</a:t>
            </a:r>
          </a:p>
          <a:p>
            <a:pPr marL="0" indent="0" algn="just">
              <a:buNone/>
            </a:pPr>
            <a:endParaRPr lang="es-CO" sz="900" dirty="0" smtClean="0"/>
          </a:p>
          <a:p>
            <a:pPr algn="just"/>
            <a:r>
              <a:rPr lang="es-CO" sz="1600" dirty="0"/>
              <a:t>Gobierno con el Decreto 4968 de 2007 vulnera la Constitución y la Ley al facultar a la CNSC para establecer procedimientos y trámites que las entidades deben cumplir para proveer cargos en las modalidades de encargo y nombramiento provisional sin que esta potestad corresponda a la administración y vigilancia de la carrera.</a:t>
            </a:r>
          </a:p>
          <a:p>
            <a:pPr algn="just"/>
            <a:endParaRPr lang="es-CO" sz="900" dirty="0"/>
          </a:p>
          <a:p>
            <a:pPr algn="just"/>
            <a:r>
              <a:rPr lang="es-CO" sz="1600" dirty="0"/>
              <a:t>La CNSC con la Circular 05 de 2012 establece un trámite para proveer los cargos en encargo y provisionalidad el cual no es autorizado por la Ley que incluye la elaboración de estudios de procedibilidad, publicaciones y términos para la atención de reclamaciones</a:t>
            </a:r>
          </a:p>
          <a:p>
            <a:pPr algn="just"/>
            <a:endParaRPr lang="es-CO" sz="900" dirty="0"/>
          </a:p>
          <a:p>
            <a:pPr algn="just"/>
            <a:r>
              <a:rPr lang="es-CO" sz="1600" dirty="0"/>
              <a:t>Los </a:t>
            </a:r>
            <a:r>
              <a:rPr lang="es-CO" sz="1600" dirty="0" smtClean="0"/>
              <a:t>requisitos </a:t>
            </a:r>
            <a:r>
              <a:rPr lang="es-CO" sz="1600" dirty="0"/>
              <a:t>para el acceso a los empleos de carrera únicamente son fijados por la constitución y la ley, en consecuencia no se puede mediante decreto reglamentario, circular, acuerdo o acto administrativo establecer requisitos y trámites adicionales no previstos en las normas superiores.</a:t>
            </a:r>
          </a:p>
          <a:p>
            <a:pPr marL="0" lvl="0" indent="0" algn="just">
              <a:buNone/>
            </a:pPr>
            <a:endParaRPr lang="es-CO" sz="2000" dirty="0"/>
          </a:p>
        </p:txBody>
      </p:sp>
    </p:spTree>
    <p:extLst>
      <p:ext uri="{BB962C8B-B14F-4D97-AF65-F5344CB8AC3E}">
        <p14:creationId xmlns:p14="http://schemas.microsoft.com/office/powerpoint/2010/main" val="2468322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701332" y="476672"/>
            <a:ext cx="4464496" cy="638324"/>
          </a:xfrm>
        </p:spPr>
        <p:txBody>
          <a:bodyPr/>
          <a:lstStyle/>
          <a:p>
            <a:r>
              <a:rPr lang="es-CO" sz="2000" b="1" dirty="0" smtClean="0"/>
              <a:t>Auto </a:t>
            </a:r>
            <a:r>
              <a:rPr lang="es-CO" sz="2000" b="1" dirty="0"/>
              <a:t>del Consejo de Estado</a:t>
            </a:r>
            <a:endParaRPr lang="es-ES" sz="2000" b="1" dirty="0"/>
          </a:p>
        </p:txBody>
      </p:sp>
      <p:sp>
        <p:nvSpPr>
          <p:cNvPr id="7171" name="2 Marcador de contenido"/>
          <p:cNvSpPr>
            <a:spLocks noGrp="1"/>
          </p:cNvSpPr>
          <p:nvPr>
            <p:ph idx="1"/>
          </p:nvPr>
        </p:nvSpPr>
        <p:spPr>
          <a:xfrm>
            <a:off x="685800" y="1340768"/>
            <a:ext cx="7772400" cy="4968552"/>
          </a:xfrm>
        </p:spPr>
        <p:txBody>
          <a:bodyPr/>
          <a:lstStyle/>
          <a:p>
            <a:pPr marL="0" indent="0" algn="just">
              <a:buNone/>
            </a:pPr>
            <a:r>
              <a:rPr lang="es-CO" sz="1600" b="1" dirty="0" smtClean="0">
                <a:solidFill>
                  <a:srgbClr val="800000"/>
                </a:solidFill>
              </a:rPr>
              <a:t>El Departamento </a:t>
            </a:r>
            <a:r>
              <a:rPr lang="es-CO" sz="1600" b="1" dirty="0">
                <a:solidFill>
                  <a:srgbClr val="800000"/>
                </a:solidFill>
              </a:rPr>
              <a:t>Administrativo de la Función </a:t>
            </a:r>
            <a:r>
              <a:rPr lang="es-CO" sz="1600" b="1" dirty="0" smtClean="0">
                <a:solidFill>
                  <a:srgbClr val="800000"/>
                </a:solidFill>
              </a:rPr>
              <a:t>Pública coadyuva </a:t>
            </a:r>
            <a:r>
              <a:rPr lang="es-CO" sz="1600" b="1" dirty="0">
                <a:solidFill>
                  <a:srgbClr val="800000"/>
                </a:solidFill>
              </a:rPr>
              <a:t>la demanda de nulidad y de petición de suspensión provisional teniendo en cuenta:</a:t>
            </a:r>
          </a:p>
          <a:p>
            <a:pPr marL="0" indent="0" algn="just">
              <a:buNone/>
            </a:pPr>
            <a:endParaRPr lang="es-CO" sz="700" dirty="0">
              <a:solidFill>
                <a:srgbClr val="800000"/>
              </a:solidFill>
            </a:endParaRPr>
          </a:p>
          <a:p>
            <a:pPr algn="just"/>
            <a:r>
              <a:rPr lang="es-CO" sz="1500" dirty="0" smtClean="0"/>
              <a:t>Los actos administrativos contraviene </a:t>
            </a:r>
            <a:r>
              <a:rPr lang="es-CO" sz="1500" dirty="0"/>
              <a:t>lo dispuesto por los artículos 24 y 25 de la Ley 909 de 2004 en los cuales no se establece que corresponda a la CNSC el otorgamiento de permisos o autorizaciones para estas formas de provisión de empleos. </a:t>
            </a:r>
            <a:r>
              <a:rPr lang="es-CO" sz="1500" dirty="0" smtClean="0"/>
              <a:t>Así </a:t>
            </a:r>
            <a:r>
              <a:rPr lang="es-CO" sz="1500" dirty="0"/>
              <a:t>se exceden las facultades legales y constitucionales otorgadas al ejecutivo y a la CNSC.</a:t>
            </a:r>
          </a:p>
          <a:p>
            <a:pPr marL="0" indent="0" algn="just">
              <a:buNone/>
            </a:pPr>
            <a:endParaRPr lang="es-CO" sz="700" dirty="0" smtClean="0"/>
          </a:p>
          <a:p>
            <a:pPr algn="just"/>
            <a:r>
              <a:rPr lang="es-CO" sz="1500" dirty="0" smtClean="0"/>
              <a:t>El </a:t>
            </a:r>
            <a:r>
              <a:rPr lang="es-CO" sz="1500" dirty="0"/>
              <a:t>Decreto 4968 de 007 se expidió con el fin de modificar el artículo 8 del Decreto 1227 de 2005, el cual fue declarado parcialmente nulo por el Consejo de Estado mediante sentencia del 12 de abril de 2012 al considerarse que se había excedido facultades reglamentarias al establecerse una excepción a la Ley 909 de 2004 respecto a la duración de los encargos</a:t>
            </a:r>
            <a:r>
              <a:rPr lang="es-CO" sz="1600" dirty="0"/>
              <a:t>.</a:t>
            </a:r>
          </a:p>
          <a:p>
            <a:pPr marL="0" indent="0" algn="just">
              <a:buNone/>
            </a:pPr>
            <a:r>
              <a:rPr lang="es-CO" sz="800" dirty="0"/>
              <a:t> </a:t>
            </a:r>
            <a:endParaRPr lang="es-CO" sz="700" dirty="0"/>
          </a:p>
          <a:p>
            <a:pPr algn="just"/>
            <a:r>
              <a:rPr lang="es-CO" sz="1500" dirty="0"/>
              <a:t>La CNSC reglamenta aspectos que la Ley 909 de 2004 no contiene en su texto normativo, como lo es el trámite que se deberá adelantar para las autorizaciones de nombramientos provisionales antes dicha entidad. Además la CNSC no tiene facultades de dictar instrucciones, adicionar requisitos y procedimientos respecto a la provisión de cargos en entidades con sistemas específicos de </a:t>
            </a:r>
            <a:r>
              <a:rPr lang="es-CO" sz="1500" dirty="0" smtClean="0"/>
              <a:t>carrera </a:t>
            </a:r>
            <a:r>
              <a:rPr lang="es-CO" sz="1500" dirty="0"/>
              <a:t>administrativa con la DIAN</a:t>
            </a:r>
            <a:r>
              <a:rPr lang="es-CO" sz="1500" dirty="0" smtClean="0"/>
              <a:t>, las Superintendencias, </a:t>
            </a:r>
            <a:r>
              <a:rPr lang="es-CO" sz="1500" dirty="0"/>
              <a:t>el Departamento Administrativo de la Presidencia de la República</a:t>
            </a:r>
            <a:r>
              <a:rPr lang="es-CO" sz="1500" dirty="0" smtClean="0"/>
              <a:t>.</a:t>
            </a:r>
            <a:endParaRPr lang="es-CO" sz="1500" dirty="0"/>
          </a:p>
        </p:txBody>
      </p:sp>
    </p:spTree>
    <p:extLst>
      <p:ext uri="{BB962C8B-B14F-4D97-AF65-F5344CB8AC3E}">
        <p14:creationId xmlns:p14="http://schemas.microsoft.com/office/powerpoint/2010/main" val="2600740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701332" y="476672"/>
            <a:ext cx="4464496" cy="638324"/>
          </a:xfrm>
        </p:spPr>
        <p:txBody>
          <a:bodyPr/>
          <a:lstStyle/>
          <a:p>
            <a:r>
              <a:rPr lang="es-CO" sz="2000" b="1" dirty="0" smtClean="0"/>
              <a:t>Auto del </a:t>
            </a:r>
            <a:r>
              <a:rPr lang="es-CO" sz="2000" b="1" dirty="0"/>
              <a:t>Consejo de Estado</a:t>
            </a:r>
            <a:endParaRPr lang="es-ES" sz="2000" b="1" dirty="0"/>
          </a:p>
        </p:txBody>
      </p:sp>
      <p:sp>
        <p:nvSpPr>
          <p:cNvPr id="7171" name="2 Marcador de contenido"/>
          <p:cNvSpPr>
            <a:spLocks noGrp="1"/>
          </p:cNvSpPr>
          <p:nvPr>
            <p:ph idx="1"/>
          </p:nvPr>
        </p:nvSpPr>
        <p:spPr>
          <a:xfrm>
            <a:off x="685800" y="1340768"/>
            <a:ext cx="7772400" cy="4824536"/>
          </a:xfrm>
        </p:spPr>
        <p:txBody>
          <a:bodyPr/>
          <a:lstStyle/>
          <a:p>
            <a:pPr marL="0" indent="0" algn="just">
              <a:buNone/>
            </a:pPr>
            <a:r>
              <a:rPr lang="es-CO" sz="1800" b="1" dirty="0" smtClean="0">
                <a:solidFill>
                  <a:srgbClr val="800000"/>
                </a:solidFill>
              </a:rPr>
              <a:t>La Superintendencia de Notariado y Registro coadyuva </a:t>
            </a:r>
            <a:r>
              <a:rPr lang="es-CO" sz="1800" b="1" dirty="0">
                <a:solidFill>
                  <a:srgbClr val="800000"/>
                </a:solidFill>
              </a:rPr>
              <a:t>la demanda de nulidad y de petición de suspensión provisional teniendo en cuenta:</a:t>
            </a:r>
          </a:p>
          <a:p>
            <a:pPr marL="0" indent="0" algn="just">
              <a:buNone/>
            </a:pPr>
            <a:endParaRPr lang="es-CO" sz="1050" dirty="0"/>
          </a:p>
          <a:p>
            <a:pPr algn="just"/>
            <a:r>
              <a:rPr lang="es-CO" sz="1800" dirty="0" smtClean="0"/>
              <a:t>Decreto desborda la potestad reglamentaria por cuanto atribuye una serie de competencias a la CNSC que no contempla la norma reglamentada, esto es los artículos 11 y 12 de la Ley 909 de 2004.</a:t>
            </a:r>
            <a:endParaRPr lang="es-CO" sz="1800" dirty="0"/>
          </a:p>
          <a:p>
            <a:pPr marL="0" indent="0" algn="just">
              <a:buNone/>
            </a:pPr>
            <a:endParaRPr lang="es-CO" sz="1000" dirty="0" smtClean="0"/>
          </a:p>
          <a:p>
            <a:pPr algn="just"/>
            <a:r>
              <a:rPr lang="es-CO" sz="1800" dirty="0" smtClean="0"/>
              <a:t>El </a:t>
            </a:r>
            <a:r>
              <a:rPr lang="es-CO" sz="1800" dirty="0"/>
              <a:t>Decreto 4968 de 007 </a:t>
            </a:r>
            <a:r>
              <a:rPr lang="es-CO" sz="1800" dirty="0" smtClean="0"/>
              <a:t>modifica </a:t>
            </a:r>
            <a:r>
              <a:rPr lang="es-CO" sz="1800" dirty="0"/>
              <a:t>el artículo 8 del Decreto 1227 de 2005, el cual fue declarado </a:t>
            </a:r>
            <a:r>
              <a:rPr lang="es-CO" sz="1800" dirty="0" smtClean="0"/>
              <a:t>nulo </a:t>
            </a:r>
            <a:r>
              <a:rPr lang="es-CO" sz="1800" dirty="0"/>
              <a:t>por el Consejo de Estado </a:t>
            </a:r>
            <a:r>
              <a:rPr lang="es-CO" sz="1800" dirty="0" smtClean="0"/>
              <a:t>Sección Segunda mediante </a:t>
            </a:r>
            <a:r>
              <a:rPr lang="es-CO" sz="1800" dirty="0"/>
              <a:t>sentencia del 12 de abril de 2012 </a:t>
            </a:r>
            <a:r>
              <a:rPr lang="es-CO" sz="1000" dirty="0"/>
              <a:t> </a:t>
            </a:r>
            <a:endParaRPr lang="es-CO" sz="1000" dirty="0" smtClean="0"/>
          </a:p>
          <a:p>
            <a:pPr algn="just"/>
            <a:endParaRPr lang="es-CO" sz="1000" dirty="0"/>
          </a:p>
          <a:p>
            <a:pPr algn="just"/>
            <a:r>
              <a:rPr lang="es-CO" sz="1800" dirty="0" smtClean="0"/>
              <a:t>La provisión de empleos del sistema específico de carrera de las Superintendencias se debe realizar conforme a lo establecido en el Decreto Ley 775 de 2005, sin que le sean aplicables regulaciones distintas</a:t>
            </a:r>
            <a:endParaRPr lang="es-CO" sz="1800" dirty="0"/>
          </a:p>
        </p:txBody>
      </p:sp>
    </p:spTree>
    <p:extLst>
      <p:ext uri="{BB962C8B-B14F-4D97-AF65-F5344CB8AC3E}">
        <p14:creationId xmlns:p14="http://schemas.microsoft.com/office/powerpoint/2010/main" val="3768393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701332" y="476672"/>
            <a:ext cx="4464496" cy="638324"/>
          </a:xfrm>
        </p:spPr>
        <p:txBody>
          <a:bodyPr/>
          <a:lstStyle/>
          <a:p>
            <a:r>
              <a:rPr lang="es-CO" sz="2000" b="1" dirty="0" smtClean="0"/>
              <a:t>Auto </a:t>
            </a:r>
            <a:r>
              <a:rPr lang="es-CO" sz="2000" b="1" dirty="0"/>
              <a:t>del Consejo de Estado</a:t>
            </a:r>
            <a:endParaRPr lang="es-ES" sz="2000" b="1" dirty="0"/>
          </a:p>
        </p:txBody>
      </p:sp>
      <p:sp>
        <p:nvSpPr>
          <p:cNvPr id="7171" name="2 Marcador de contenido"/>
          <p:cNvSpPr>
            <a:spLocks noGrp="1"/>
          </p:cNvSpPr>
          <p:nvPr>
            <p:ph idx="1"/>
          </p:nvPr>
        </p:nvSpPr>
        <p:spPr>
          <a:xfrm>
            <a:off x="685800" y="1484784"/>
            <a:ext cx="7772400" cy="4680520"/>
          </a:xfrm>
        </p:spPr>
        <p:txBody>
          <a:bodyPr/>
          <a:lstStyle/>
          <a:p>
            <a:pPr marL="0" lvl="0" indent="0" algn="just">
              <a:buNone/>
            </a:pPr>
            <a:r>
              <a:rPr lang="es-CO" sz="2000" b="1" dirty="0" smtClean="0">
                <a:solidFill>
                  <a:srgbClr val="800000"/>
                </a:solidFill>
              </a:rPr>
              <a:t>Consideraciones del Ponente:</a:t>
            </a:r>
          </a:p>
          <a:p>
            <a:pPr marL="0" indent="0" algn="just">
              <a:buNone/>
            </a:pPr>
            <a:endParaRPr lang="es-CO" sz="900" dirty="0" smtClean="0"/>
          </a:p>
          <a:p>
            <a:pPr algn="just"/>
            <a:r>
              <a:rPr lang="es-CO" sz="1600" dirty="0" smtClean="0"/>
              <a:t>El cotejo entre las actos administrativos acusados y las normas invocadas como vulneradas se evidencia la vulneración de estas últimas porque el Decreto crea procedimientos y trámites adicionales para la provisión de empleos públicos en las modalidades en encargo y de provisionalidad, además de establecer las prórrogas de los encargos, los cuales por Ley tiene un plazo perentorio de 6 meses (sentencia Consejo de Estado del 12 de abril de 2012)</a:t>
            </a:r>
          </a:p>
          <a:p>
            <a:pPr algn="just"/>
            <a:r>
              <a:rPr lang="es-CO" sz="1600" dirty="0"/>
              <a:t>Dentro de las facultades conferidas a la CNSC está de instruir sobre la aplicación de las normas de la carrera administrativa pero no para crear o modificar los procedimientos para acceder a los empleos públicos, excediendo lo dispuesto en la Constitución y la Ley</a:t>
            </a:r>
          </a:p>
          <a:p>
            <a:pPr algn="just"/>
            <a:r>
              <a:rPr lang="es-CO" sz="1600" dirty="0"/>
              <a:t>No es posible que la CNSC so pretexto de </a:t>
            </a:r>
            <a:r>
              <a:rPr lang="es-CO" sz="1600" dirty="0" smtClean="0"/>
              <a:t>ejercer </a:t>
            </a:r>
            <a:r>
              <a:rPr lang="es-CO" sz="1600" dirty="0"/>
              <a:t>sus funciones de administración y vigilancia se atribuya la facultad de inmiscuirse en temas regulados específicamente por la normativa especial, adicionando los procedimientos para determinar la </a:t>
            </a:r>
            <a:r>
              <a:rPr lang="es-CO" sz="1600" dirty="0" smtClean="0"/>
              <a:t>procedencia </a:t>
            </a:r>
            <a:r>
              <a:rPr lang="es-CO" sz="1600" dirty="0"/>
              <a:t>de los encargos, el nombramiento en provisionalidad y su prórroga, </a:t>
            </a:r>
            <a:r>
              <a:rPr lang="es-CO" sz="1600" dirty="0" smtClean="0"/>
              <a:t>así </a:t>
            </a:r>
            <a:r>
              <a:rPr lang="es-CO" sz="1600" dirty="0"/>
              <a:t>como la delegar la facultad nominadora en las entidades públicas</a:t>
            </a:r>
          </a:p>
          <a:p>
            <a:pPr algn="just"/>
            <a:endParaRPr lang="es-CO" sz="1600" dirty="0"/>
          </a:p>
          <a:p>
            <a:pPr marL="0" lvl="0" indent="0" algn="just">
              <a:buNone/>
            </a:pPr>
            <a:endParaRPr lang="es-CO" sz="2000" dirty="0"/>
          </a:p>
        </p:txBody>
      </p:sp>
    </p:spTree>
    <p:extLst>
      <p:ext uri="{BB962C8B-B14F-4D97-AF65-F5344CB8AC3E}">
        <p14:creationId xmlns:p14="http://schemas.microsoft.com/office/powerpoint/2010/main" val="3662226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701332" y="476672"/>
            <a:ext cx="4464496" cy="638324"/>
          </a:xfrm>
        </p:spPr>
        <p:txBody>
          <a:bodyPr/>
          <a:lstStyle/>
          <a:p>
            <a:r>
              <a:rPr lang="es-CO" sz="2000" b="1" dirty="0" smtClean="0"/>
              <a:t>Auto </a:t>
            </a:r>
            <a:r>
              <a:rPr lang="es-CO" sz="2000" b="1" dirty="0"/>
              <a:t>del Consejo de Estado</a:t>
            </a:r>
            <a:endParaRPr lang="es-ES" sz="2000" b="1" dirty="0"/>
          </a:p>
        </p:txBody>
      </p:sp>
      <p:sp>
        <p:nvSpPr>
          <p:cNvPr id="7171" name="2 Marcador de contenido"/>
          <p:cNvSpPr>
            <a:spLocks noGrp="1"/>
          </p:cNvSpPr>
          <p:nvPr>
            <p:ph idx="1"/>
          </p:nvPr>
        </p:nvSpPr>
        <p:spPr>
          <a:xfrm>
            <a:off x="685800" y="1484784"/>
            <a:ext cx="7772400" cy="4680520"/>
          </a:xfrm>
        </p:spPr>
        <p:txBody>
          <a:bodyPr/>
          <a:lstStyle/>
          <a:p>
            <a:pPr marL="0" lvl="0" indent="0" algn="just">
              <a:buNone/>
            </a:pPr>
            <a:r>
              <a:rPr lang="es-CO" sz="2800" b="1" dirty="0" smtClean="0">
                <a:solidFill>
                  <a:srgbClr val="800000"/>
                </a:solidFill>
              </a:rPr>
              <a:t>Decisión:</a:t>
            </a:r>
          </a:p>
          <a:p>
            <a:pPr marL="0" indent="0" algn="just">
              <a:buNone/>
            </a:pPr>
            <a:endParaRPr lang="es-CO" sz="900" dirty="0" smtClean="0"/>
          </a:p>
          <a:p>
            <a:pPr algn="just"/>
            <a:r>
              <a:rPr lang="es-CO" sz="2000" dirty="0"/>
              <a:t>Declárase la suspensión provisional de los apartes acusados del artículo 1 del Decreto 4968 de 2005 “ por el cual se modifica el parágrafo transitorio del artículo 8 del Decreto 1227 de 2005, modificado por los artículos 1 de los Decretos 3820 de 2005 y 1937 de 2007” y la Circular No 005 del 23 de julio de 2012 expedida por la Comisión Nacional del Servicio Civil</a:t>
            </a:r>
          </a:p>
          <a:p>
            <a:pPr marL="0" lvl="0" indent="0" algn="just">
              <a:buNone/>
            </a:pPr>
            <a:endParaRPr lang="es-CO" sz="2000" dirty="0"/>
          </a:p>
        </p:txBody>
      </p:sp>
    </p:spTree>
    <p:extLst>
      <p:ext uri="{BB962C8B-B14F-4D97-AF65-F5344CB8AC3E}">
        <p14:creationId xmlns:p14="http://schemas.microsoft.com/office/powerpoint/2010/main" val="1922754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sentación Ofiicial M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FF633887F102C643A1C1EC6573341BEB" ma:contentTypeVersion="0" ma:contentTypeDescription="Crear nuevo documento." ma:contentTypeScope="" ma:versionID="728de8a5e371a84624f93a462b5c8aa9">
  <xsd:schema xmlns:xsd="http://www.w3.org/2001/XMLSchema" xmlns:p="http://schemas.microsoft.com/office/2006/metadata/properties" targetNamespace="http://schemas.microsoft.com/office/2006/metadata/properties" ma:root="true" ma:fieldsID="27f9851a2d8c981023976182fd07483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373E09-31A7-4E80-AF4A-E61CDF645448}">
  <ds:schemaRefs>
    <ds:schemaRef ds:uri="http://schemas.microsoft.com/sharepoint/v3/contenttype/forms"/>
  </ds:schemaRefs>
</ds:datastoreItem>
</file>

<file path=customXml/itemProps2.xml><?xml version="1.0" encoding="utf-8"?>
<ds:datastoreItem xmlns:ds="http://schemas.openxmlformats.org/officeDocument/2006/customXml" ds:itemID="{5C05E05C-4E07-4A93-AC54-E6E37CCB49CA}">
  <ds:schemaRefs>
    <ds:schemaRef ds:uri="http://schemas.microsoft.com/office/2006/metadata/longProperties"/>
  </ds:schemaRefs>
</ds:datastoreItem>
</file>

<file path=customXml/itemProps3.xml><?xml version="1.0" encoding="utf-8"?>
<ds:datastoreItem xmlns:ds="http://schemas.openxmlformats.org/officeDocument/2006/customXml" ds:itemID="{83F6F86F-8847-401A-AD8A-7DEB1A5A0B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58645F02-49D0-43C9-9667-D5BE2E7A31A4}">
  <ds:schemaRefs>
    <ds:schemaRef ds:uri="http://purl.org/dc/terms/"/>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4444</TotalTime>
  <Words>1996</Words>
  <Application>Microsoft Office PowerPoint</Application>
  <PresentationFormat>Presentación en pantalla (4:3)</PresentationFormat>
  <Paragraphs>137</Paragraphs>
  <Slides>18</Slides>
  <Notes>1</Notes>
  <HiddenSlides>0</HiddenSlides>
  <MMClips>0</MMClips>
  <ScaleCrop>false</ScaleCrop>
  <HeadingPairs>
    <vt:vector size="4" baseType="variant">
      <vt:variant>
        <vt:lpstr>Tema</vt:lpstr>
      </vt:variant>
      <vt:variant>
        <vt:i4>5</vt:i4>
      </vt:variant>
      <vt:variant>
        <vt:lpstr>Títulos de diapositiva</vt:lpstr>
      </vt:variant>
      <vt:variant>
        <vt:i4>18</vt:i4>
      </vt:variant>
    </vt:vector>
  </HeadingPairs>
  <TitlesOfParts>
    <vt:vector size="23" baseType="lpstr">
      <vt:lpstr>3_Diseño personalizado</vt:lpstr>
      <vt:lpstr>2_Diseño personalizado</vt:lpstr>
      <vt:lpstr>Presentación Ofiicial MEN</vt:lpstr>
      <vt:lpstr>4_Diseño personalizado</vt:lpstr>
      <vt:lpstr>5_Diseño personalizado</vt:lpstr>
      <vt:lpstr>Presentación de PowerPoint</vt:lpstr>
      <vt:lpstr>TEMAS</vt:lpstr>
      <vt:lpstr>Auto del Consejo de Estado</vt:lpstr>
      <vt:lpstr>Auto del Consejo de Estado</vt:lpstr>
      <vt:lpstr>Auto del Consejo de Estado</vt:lpstr>
      <vt:lpstr>Auto del Consejo de Estado</vt:lpstr>
      <vt:lpstr>Auto del Consejo de Estado</vt:lpstr>
      <vt:lpstr>Auto del Consejo de Estado</vt:lpstr>
      <vt:lpstr>Auto del Consejo de Estado</vt:lpstr>
      <vt:lpstr>Circular Instructiva 03 de 2014  - CNSC</vt:lpstr>
      <vt:lpstr>Circular Instructiva 03 de 2014  - CNSC</vt:lpstr>
      <vt:lpstr>CIRCULAR  028 DE 2014- VEBPM</vt:lpstr>
      <vt:lpstr>Orientaciones Generales</vt:lpstr>
      <vt:lpstr>Orientaciones Generales</vt:lpstr>
      <vt:lpstr>Orientaciones Generales</vt:lpstr>
      <vt:lpstr>Orientaciones Generales</vt:lpstr>
      <vt:lpstr>Orientaciones Generales</vt:lpstr>
      <vt:lpstr>Presentación de PowerPoint</vt:lpstr>
    </vt:vector>
  </TitlesOfParts>
  <Company>EMAC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EMAC</dc:creator>
  <cp:lastModifiedBy>hipito</cp:lastModifiedBy>
  <cp:revision>411</cp:revision>
  <cp:lastPrinted>2014-03-07T16:39:40Z</cp:lastPrinted>
  <dcterms:created xsi:type="dcterms:W3CDTF">2010-11-03T23:49:45Z</dcterms:created>
  <dcterms:modified xsi:type="dcterms:W3CDTF">2014-07-09T20:22:30Z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Documento</vt:lpwstr>
  </property>
</Properties>
</file>