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1" r:id="rId3"/>
    <p:sldId id="257" r:id="rId4"/>
    <p:sldId id="256" r:id="rId5"/>
    <p:sldId id="258" r:id="rId6"/>
    <p:sldId id="259" r:id="rId7"/>
    <p:sldId id="260" r:id="rId8"/>
    <p:sldId id="266" r:id="rId9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42173-D5F2-414E-A794-425BFE4257A0}" type="datetimeFigureOut">
              <a:rPr lang="es-CO" smtClean="0"/>
              <a:t>14/03/2014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613D-EC53-41CE-B616-BEB0FB0EDA7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17041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42173-D5F2-414E-A794-425BFE4257A0}" type="datetimeFigureOut">
              <a:rPr lang="es-CO" smtClean="0"/>
              <a:t>14/03/2014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613D-EC53-41CE-B616-BEB0FB0EDA7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87295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42173-D5F2-414E-A794-425BFE4257A0}" type="datetimeFigureOut">
              <a:rPr lang="es-CO" smtClean="0"/>
              <a:t>14/03/2014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613D-EC53-41CE-B616-BEB0FB0EDA7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53699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42173-D5F2-414E-A794-425BFE4257A0}" type="datetimeFigureOut">
              <a:rPr lang="es-CO" smtClean="0"/>
              <a:t>14/03/2014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613D-EC53-41CE-B616-BEB0FB0EDA7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5535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42173-D5F2-414E-A794-425BFE4257A0}" type="datetimeFigureOut">
              <a:rPr lang="es-CO" smtClean="0"/>
              <a:t>14/03/2014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613D-EC53-41CE-B616-BEB0FB0EDA7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199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42173-D5F2-414E-A794-425BFE4257A0}" type="datetimeFigureOut">
              <a:rPr lang="es-CO" smtClean="0"/>
              <a:t>14/03/2014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613D-EC53-41CE-B616-BEB0FB0EDA7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4452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42173-D5F2-414E-A794-425BFE4257A0}" type="datetimeFigureOut">
              <a:rPr lang="es-CO" smtClean="0"/>
              <a:t>14/03/2014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613D-EC53-41CE-B616-BEB0FB0EDA7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67016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42173-D5F2-414E-A794-425BFE4257A0}" type="datetimeFigureOut">
              <a:rPr lang="es-CO" smtClean="0"/>
              <a:t>14/03/2014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613D-EC53-41CE-B616-BEB0FB0EDA7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2456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42173-D5F2-414E-A794-425BFE4257A0}" type="datetimeFigureOut">
              <a:rPr lang="es-CO" smtClean="0"/>
              <a:t>14/03/2014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613D-EC53-41CE-B616-BEB0FB0EDA7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084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42173-D5F2-414E-A794-425BFE4257A0}" type="datetimeFigureOut">
              <a:rPr lang="es-CO" smtClean="0"/>
              <a:t>14/03/2014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613D-EC53-41CE-B616-BEB0FB0EDA7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6927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42173-D5F2-414E-A794-425BFE4257A0}" type="datetimeFigureOut">
              <a:rPr lang="es-CO" smtClean="0"/>
              <a:t>14/03/2014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613D-EC53-41CE-B616-BEB0FB0EDA7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52702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42173-D5F2-414E-A794-425BFE4257A0}" type="datetimeFigureOut">
              <a:rPr lang="es-CO" smtClean="0"/>
              <a:t>14/03/2014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4613D-EC53-41CE-B616-BEB0FB0EDA7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2420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apartadopta.blogspot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60648"/>
            <a:ext cx="8964488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24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26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12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8" y="125530"/>
            <a:ext cx="8790694" cy="618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92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0120"/>
            <a:ext cx="8640960" cy="61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13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7"/>
            <a:ext cx="8460357" cy="6326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0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0" y="-107950"/>
            <a:ext cx="9590088" cy="707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22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2 Imagen" descr="backinEncuentro-bienvenidos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208912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2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Visite 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>
                <a:hlinkClick r:id="rId2"/>
              </a:rPr>
              <a:t>http</a:t>
            </a:r>
            <a:r>
              <a:rPr lang="es-CO" dirty="0">
                <a:hlinkClick r:id="rId2"/>
              </a:rPr>
              <a:t>://apartadopta.blogspot.com</a:t>
            </a:r>
            <a:r>
              <a:rPr lang="es-CO" dirty="0" smtClean="0">
                <a:hlinkClick r:id="rId2"/>
              </a:rPr>
              <a:t>/</a:t>
            </a:r>
            <a:r>
              <a:rPr lang="es-CO" dirty="0" smtClean="0"/>
              <a:t> 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2166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5</Words>
  <Application>Microsoft Office PowerPoint</Application>
  <PresentationFormat>Presentación en pantalla (4:3)</PresentationFormat>
  <Paragraphs>2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Visite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REZH</dc:creator>
  <cp:lastModifiedBy>REZH</cp:lastModifiedBy>
  <cp:revision>9</cp:revision>
  <dcterms:created xsi:type="dcterms:W3CDTF">2014-03-14T14:22:16Z</dcterms:created>
  <dcterms:modified xsi:type="dcterms:W3CDTF">2014-03-14T16:42:43Z</dcterms:modified>
</cp:coreProperties>
</file>