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1"/>
  </p:notesMasterIdLst>
  <p:sldIdLst>
    <p:sldId id="448" r:id="rId3"/>
    <p:sldId id="503" r:id="rId4"/>
    <p:sldId id="502" r:id="rId5"/>
    <p:sldId id="482" r:id="rId6"/>
    <p:sldId id="450" r:id="rId7"/>
    <p:sldId id="494" r:id="rId8"/>
    <p:sldId id="499" r:id="rId9"/>
    <p:sldId id="500" r:id="rId10"/>
    <p:sldId id="497" r:id="rId11"/>
    <p:sldId id="495" r:id="rId12"/>
    <p:sldId id="489" r:id="rId13"/>
    <p:sldId id="490" r:id="rId14"/>
    <p:sldId id="491" r:id="rId15"/>
    <p:sldId id="492" r:id="rId16"/>
    <p:sldId id="493" r:id="rId17"/>
    <p:sldId id="496" r:id="rId18"/>
    <p:sldId id="474" r:id="rId19"/>
    <p:sldId id="259" r:id="rId2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103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2895" autoAdjust="0"/>
  </p:normalViewPr>
  <p:slideViewPr>
    <p:cSldViewPr>
      <p:cViewPr>
        <p:scale>
          <a:sx n="77" d="100"/>
          <a:sy n="77" d="100"/>
        </p:scale>
        <p:origin x="-1008" y="-5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Hoja1!$I$2</c:f>
              <c:strCache>
                <c:ptCount val="1"/>
                <c:pt idx="0">
                  <c:v>Conteo</c:v>
                </c:pt>
              </c:strCache>
            </c:strRef>
          </c:tx>
          <c:spPr>
            <a:ln>
              <a:solidFill>
                <a:schemeClr val="tx2"/>
              </a:solidFill>
            </a:ln>
          </c:spPr>
          <c:cat>
            <c:strRef>
              <c:f>Hoja1!$H$3:$H$6</c:f>
              <c:strCache>
                <c:ptCount val="4"/>
                <c:pt idx="0">
                  <c:v>Inicio con calendario escolar / primera semana</c:v>
                </c:pt>
                <c:pt idx="1">
                  <c:v>Febrero</c:v>
                </c:pt>
                <c:pt idx="2">
                  <c:v>Más de la cuarta semana</c:v>
                </c:pt>
                <c:pt idx="3">
                  <c:v>No han empezado</c:v>
                </c:pt>
              </c:strCache>
            </c:strRef>
          </c:cat>
          <c:val>
            <c:numRef>
              <c:f>Hoja1!$I$3:$I$6</c:f>
              <c:numCache>
                <c:formatCode>General</c:formatCode>
                <c:ptCount val="4"/>
                <c:pt idx="0">
                  <c:v>60.0</c:v>
                </c:pt>
                <c:pt idx="1">
                  <c:v>22.0</c:v>
                </c:pt>
                <c:pt idx="2">
                  <c:v>7.0</c:v>
                </c:pt>
                <c:pt idx="3">
                  <c:v>5.0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0D3760-668D-40BB-AB19-9C2A42375053}"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CO"/>
        </a:p>
      </dgm:t>
    </dgm:pt>
    <dgm:pt modelId="{4842739E-CA7A-4BDB-BA27-5DB32974F1BD}">
      <dgm:prSet phldrT="[Texto]" custT="1"/>
      <dgm:spPr/>
      <dgm:t>
        <a:bodyPr/>
        <a:lstStyle/>
        <a:p>
          <a:r>
            <a:rPr lang="es-CO" sz="1800" b="1" dirty="0" smtClean="0">
              <a:latin typeface="Arial" panose="020B0604020202020204" pitchFamily="34" charset="0"/>
              <a:cs typeface="Arial" panose="020B0604020202020204" pitchFamily="34" charset="0"/>
            </a:rPr>
            <a:t>Gerencia</a:t>
          </a:r>
          <a:endParaRPr lang="es-CO" sz="1800" b="1" dirty="0">
            <a:latin typeface="Arial" panose="020B0604020202020204" pitchFamily="34" charset="0"/>
            <a:cs typeface="Arial" panose="020B0604020202020204" pitchFamily="34" charset="0"/>
          </a:endParaRPr>
        </a:p>
      </dgm:t>
    </dgm:pt>
    <dgm:pt modelId="{5B8C0343-042E-4280-A3F3-1216474FF750}" type="parTrans" cxnId="{64458981-D30F-427D-907A-0262CF180C7A}">
      <dgm:prSet/>
      <dgm:spPr/>
      <dgm:t>
        <a:bodyPr/>
        <a:lstStyle/>
        <a:p>
          <a:endParaRPr lang="es-CO" sz="1400">
            <a:latin typeface="Arial" panose="020B0604020202020204" pitchFamily="34" charset="0"/>
            <a:cs typeface="Arial" panose="020B0604020202020204" pitchFamily="34" charset="0"/>
          </a:endParaRPr>
        </a:p>
      </dgm:t>
    </dgm:pt>
    <dgm:pt modelId="{09E6AC52-294D-4875-AD80-BFCE9CD355E8}" type="sibTrans" cxnId="{64458981-D30F-427D-907A-0262CF180C7A}">
      <dgm:prSet/>
      <dgm:spPr/>
      <dgm:t>
        <a:bodyPr/>
        <a:lstStyle/>
        <a:p>
          <a:endParaRPr lang="es-CO" sz="1400">
            <a:latin typeface="Arial" panose="020B0604020202020204" pitchFamily="34" charset="0"/>
            <a:cs typeface="Arial" panose="020B0604020202020204" pitchFamily="34" charset="0"/>
          </a:endParaRPr>
        </a:p>
      </dgm:t>
    </dgm:pt>
    <dgm:pt modelId="{98AFE872-62A2-46E6-AA90-F333B7CD3685}" type="asst">
      <dgm:prSet phldrT="[Texto]" custT="1"/>
      <dgm:spPr/>
      <dgm:t>
        <a:bodyPr/>
        <a:lstStyle/>
        <a:p>
          <a:r>
            <a:rPr lang="es-CO" sz="1400" b="1" dirty="0" smtClean="0">
              <a:latin typeface="Arial" panose="020B0604020202020204" pitchFamily="34" charset="0"/>
              <a:cs typeface="Arial" panose="020B0604020202020204" pitchFamily="34" charset="0"/>
            </a:rPr>
            <a:t>Comunicaciones </a:t>
          </a:r>
          <a:br>
            <a:rPr lang="es-CO" sz="1400" b="1" dirty="0" smtClean="0">
              <a:latin typeface="Arial" panose="020B0604020202020204" pitchFamily="34" charset="0"/>
              <a:cs typeface="Arial" panose="020B0604020202020204" pitchFamily="34" charset="0"/>
            </a:rPr>
          </a:br>
          <a:r>
            <a:rPr lang="es-CO" sz="1400" b="1" dirty="0" smtClean="0">
              <a:latin typeface="Arial" panose="020B0604020202020204" pitchFamily="34" charset="0"/>
              <a:cs typeface="Arial" panose="020B0604020202020204" pitchFamily="34" charset="0"/>
            </a:rPr>
            <a:t>(1)</a:t>
          </a:r>
          <a:endParaRPr lang="es-CO" sz="1400" b="1" dirty="0">
            <a:latin typeface="Arial" panose="020B0604020202020204" pitchFamily="34" charset="0"/>
            <a:cs typeface="Arial" panose="020B0604020202020204" pitchFamily="34" charset="0"/>
          </a:endParaRPr>
        </a:p>
      </dgm:t>
    </dgm:pt>
    <dgm:pt modelId="{1630CA0E-EB02-4F0B-B775-170B78C6823F}" type="parTrans" cxnId="{2C7599A0-CE66-418B-A3A7-B5E2B0F71AEF}">
      <dgm:prSet/>
      <dgm:spPr/>
      <dgm:t>
        <a:bodyPr/>
        <a:lstStyle/>
        <a:p>
          <a:endParaRPr lang="es-CO" sz="1400">
            <a:latin typeface="Arial" panose="020B0604020202020204" pitchFamily="34" charset="0"/>
            <a:cs typeface="Arial" panose="020B0604020202020204" pitchFamily="34" charset="0"/>
          </a:endParaRPr>
        </a:p>
      </dgm:t>
    </dgm:pt>
    <dgm:pt modelId="{0D1D9C11-4D16-42C6-85CD-A7D70311F347}" type="sibTrans" cxnId="{2C7599A0-CE66-418B-A3A7-B5E2B0F71AEF}">
      <dgm:prSet/>
      <dgm:spPr/>
      <dgm:t>
        <a:bodyPr/>
        <a:lstStyle/>
        <a:p>
          <a:endParaRPr lang="es-CO" sz="1400">
            <a:latin typeface="Arial" panose="020B0604020202020204" pitchFamily="34" charset="0"/>
            <a:cs typeface="Arial" panose="020B0604020202020204" pitchFamily="34" charset="0"/>
          </a:endParaRPr>
        </a:p>
      </dgm:t>
    </dgm:pt>
    <dgm:pt modelId="{D5A8E346-1C49-486D-94FA-AFD32125875A}">
      <dgm:prSet phldrT="[Texto]" custT="1"/>
      <dgm:spPr/>
      <dgm:t>
        <a:bodyPr/>
        <a:lstStyle/>
        <a:p>
          <a:r>
            <a:rPr lang="es-CO" sz="1400" b="1" dirty="0" smtClean="0">
              <a:latin typeface="Arial" panose="020B0604020202020204" pitchFamily="34" charset="0"/>
              <a:cs typeface="Arial" panose="020B0604020202020204" pitchFamily="34" charset="0"/>
            </a:rPr>
            <a:t>Área Técnica (5)</a:t>
          </a:r>
          <a:endParaRPr lang="es-CO" sz="1400" b="1" dirty="0">
            <a:latin typeface="Arial" panose="020B0604020202020204" pitchFamily="34" charset="0"/>
            <a:cs typeface="Arial" panose="020B0604020202020204" pitchFamily="34" charset="0"/>
          </a:endParaRPr>
        </a:p>
      </dgm:t>
    </dgm:pt>
    <dgm:pt modelId="{0A999407-46F6-4185-B7A8-81D351447E0E}" type="parTrans" cxnId="{8F35D864-ACC0-48EF-B629-E42E1EDFEF6E}">
      <dgm:prSet/>
      <dgm:spPr/>
      <dgm:t>
        <a:bodyPr/>
        <a:lstStyle/>
        <a:p>
          <a:endParaRPr lang="es-CO" sz="1400">
            <a:latin typeface="Arial" panose="020B0604020202020204" pitchFamily="34" charset="0"/>
            <a:cs typeface="Arial" panose="020B0604020202020204" pitchFamily="34" charset="0"/>
          </a:endParaRPr>
        </a:p>
      </dgm:t>
    </dgm:pt>
    <dgm:pt modelId="{35967E95-A128-4B5F-9D82-E94E1D608EF8}" type="sibTrans" cxnId="{8F35D864-ACC0-48EF-B629-E42E1EDFEF6E}">
      <dgm:prSet/>
      <dgm:spPr/>
      <dgm:t>
        <a:bodyPr/>
        <a:lstStyle/>
        <a:p>
          <a:endParaRPr lang="es-CO" sz="1400">
            <a:latin typeface="Arial" panose="020B0604020202020204" pitchFamily="34" charset="0"/>
            <a:cs typeface="Arial" panose="020B0604020202020204" pitchFamily="34" charset="0"/>
          </a:endParaRPr>
        </a:p>
      </dgm:t>
    </dgm:pt>
    <dgm:pt modelId="{EF1BC1A3-B564-4B12-BB5E-8E044591649C}">
      <dgm:prSet phldrT="[Texto]" custT="1"/>
      <dgm:spPr/>
      <dgm:t>
        <a:bodyPr/>
        <a:lstStyle/>
        <a:p>
          <a:r>
            <a:rPr lang="es-CO" sz="1400" b="1" dirty="0" smtClean="0">
              <a:latin typeface="Arial" panose="020B0604020202020204" pitchFamily="34" charset="0"/>
              <a:cs typeface="Arial" panose="020B0604020202020204" pitchFamily="34" charset="0"/>
            </a:rPr>
            <a:t>Área de Seguimiento</a:t>
          </a:r>
          <a:r>
            <a:rPr lang="es-CO" sz="1400" b="1" dirty="0">
              <a:latin typeface="Arial" panose="020B0604020202020204" pitchFamily="34" charset="0"/>
              <a:cs typeface="Arial" panose="020B0604020202020204" pitchFamily="34" charset="0"/>
            </a:rPr>
            <a:t/>
          </a:r>
          <a:br>
            <a:rPr lang="es-CO" sz="1400" b="1" dirty="0">
              <a:latin typeface="Arial" panose="020B0604020202020204" pitchFamily="34" charset="0"/>
              <a:cs typeface="Arial" panose="020B0604020202020204" pitchFamily="34" charset="0"/>
            </a:rPr>
          </a:br>
          <a:r>
            <a:rPr lang="es-CO" sz="1400" b="1" dirty="0">
              <a:latin typeface="Arial" panose="020B0604020202020204" pitchFamily="34" charset="0"/>
              <a:cs typeface="Arial" panose="020B0604020202020204" pitchFamily="34" charset="0"/>
            </a:rPr>
            <a:t>Control y </a:t>
          </a:r>
          <a:r>
            <a:rPr lang="es-CO" sz="1400" b="1" dirty="0" smtClean="0">
              <a:latin typeface="Arial" panose="020B0604020202020204" pitchFamily="34" charset="0"/>
              <a:cs typeface="Arial" panose="020B0604020202020204" pitchFamily="34" charset="0"/>
            </a:rPr>
            <a:t>Monitero (1)</a:t>
          </a:r>
          <a:endParaRPr lang="es-CO" sz="1400" b="1" dirty="0">
            <a:latin typeface="Arial" panose="020B0604020202020204" pitchFamily="34" charset="0"/>
            <a:cs typeface="Arial" panose="020B0604020202020204" pitchFamily="34" charset="0"/>
          </a:endParaRPr>
        </a:p>
      </dgm:t>
    </dgm:pt>
    <dgm:pt modelId="{97539B6D-784B-4DE2-B1C7-2B528317D93F}" type="parTrans" cxnId="{811FB00E-F0B9-4B3C-B407-6AA998AB0E8B}">
      <dgm:prSet/>
      <dgm:spPr/>
      <dgm:t>
        <a:bodyPr/>
        <a:lstStyle/>
        <a:p>
          <a:endParaRPr lang="es-CO" sz="1400">
            <a:latin typeface="Arial" panose="020B0604020202020204" pitchFamily="34" charset="0"/>
            <a:cs typeface="Arial" panose="020B0604020202020204" pitchFamily="34" charset="0"/>
          </a:endParaRPr>
        </a:p>
      </dgm:t>
    </dgm:pt>
    <dgm:pt modelId="{570CD5F1-7D14-45D5-A3BF-F9EE3C52E82E}" type="sibTrans" cxnId="{811FB00E-F0B9-4B3C-B407-6AA998AB0E8B}">
      <dgm:prSet/>
      <dgm:spPr/>
      <dgm:t>
        <a:bodyPr/>
        <a:lstStyle/>
        <a:p>
          <a:endParaRPr lang="es-CO" sz="1400">
            <a:latin typeface="Arial" panose="020B0604020202020204" pitchFamily="34" charset="0"/>
            <a:cs typeface="Arial" panose="020B0604020202020204" pitchFamily="34" charset="0"/>
          </a:endParaRPr>
        </a:p>
      </dgm:t>
    </dgm:pt>
    <dgm:pt modelId="{082809E1-46B6-44FD-B5FE-1724587CBC42}">
      <dgm:prSet phldrT="[Texto]" custT="1"/>
      <dgm:spPr/>
      <dgm:t>
        <a:bodyPr/>
        <a:lstStyle/>
        <a:p>
          <a:r>
            <a:rPr lang="es-CO" sz="1400" b="1" dirty="0" smtClean="0">
              <a:latin typeface="Arial" panose="020B0604020202020204" pitchFamily="34" charset="0"/>
              <a:cs typeface="Arial" panose="020B0604020202020204" pitchFamily="34" charset="0"/>
            </a:rPr>
            <a:t>Área Administrativa y Financiera (3) </a:t>
          </a:r>
          <a:endParaRPr lang="es-CO" sz="1400" b="1" dirty="0">
            <a:latin typeface="Arial" panose="020B0604020202020204" pitchFamily="34" charset="0"/>
            <a:cs typeface="Arial" panose="020B0604020202020204" pitchFamily="34" charset="0"/>
          </a:endParaRPr>
        </a:p>
      </dgm:t>
    </dgm:pt>
    <dgm:pt modelId="{444020F6-D55E-49AF-8D1F-C2989E20D731}" type="parTrans" cxnId="{E522F565-143F-4BCE-BF36-B94F7FC8CF8C}">
      <dgm:prSet/>
      <dgm:spPr/>
      <dgm:t>
        <a:bodyPr/>
        <a:lstStyle/>
        <a:p>
          <a:endParaRPr lang="es-CO" sz="1400">
            <a:latin typeface="Arial" panose="020B0604020202020204" pitchFamily="34" charset="0"/>
            <a:cs typeface="Arial" panose="020B0604020202020204" pitchFamily="34" charset="0"/>
          </a:endParaRPr>
        </a:p>
      </dgm:t>
    </dgm:pt>
    <dgm:pt modelId="{80D6EB7B-B46F-48FC-8D0C-E6FF3380951E}" type="sibTrans" cxnId="{E522F565-143F-4BCE-BF36-B94F7FC8CF8C}">
      <dgm:prSet/>
      <dgm:spPr/>
      <dgm:t>
        <a:bodyPr/>
        <a:lstStyle/>
        <a:p>
          <a:endParaRPr lang="es-CO" sz="1400">
            <a:latin typeface="Arial" panose="020B0604020202020204" pitchFamily="34" charset="0"/>
            <a:cs typeface="Arial" panose="020B0604020202020204" pitchFamily="34" charset="0"/>
          </a:endParaRPr>
        </a:p>
      </dgm:t>
    </dgm:pt>
    <dgm:pt modelId="{5F5226DC-9EAD-42AB-BC74-AD3C2869EB18}">
      <dgm:prSet phldrT="[Texto]" custT="1"/>
      <dgm:spPr/>
      <dgm:t>
        <a:bodyPr/>
        <a:lstStyle/>
        <a:p>
          <a:r>
            <a:rPr lang="es-CO" sz="1600" b="0" dirty="0">
              <a:latin typeface="+mn-lt"/>
              <a:cs typeface="Arial" panose="020B0604020202020204" pitchFamily="34" charset="0"/>
            </a:rPr>
            <a:t>Sistemas de </a:t>
          </a:r>
          <a:r>
            <a:rPr lang="es-CO" sz="1600" b="0" dirty="0" smtClean="0">
              <a:latin typeface="+mn-lt"/>
              <a:cs typeface="Arial" panose="020B0604020202020204" pitchFamily="34" charset="0"/>
            </a:rPr>
            <a:t>información (2)</a:t>
          </a:r>
          <a:endParaRPr lang="es-CO" sz="1600" b="0" dirty="0">
            <a:latin typeface="+mn-lt"/>
            <a:cs typeface="Arial" panose="020B0604020202020204" pitchFamily="34" charset="0"/>
          </a:endParaRPr>
        </a:p>
      </dgm:t>
    </dgm:pt>
    <dgm:pt modelId="{5E36FBDE-D47E-48A6-9F5A-12C2180EFF77}" type="parTrans" cxnId="{99506442-F7CB-4BC8-AD14-0A10CFB8834F}">
      <dgm:prSet/>
      <dgm:spPr/>
      <dgm:t>
        <a:bodyPr/>
        <a:lstStyle/>
        <a:p>
          <a:endParaRPr lang="es-CO" sz="1400">
            <a:latin typeface="Arial" panose="020B0604020202020204" pitchFamily="34" charset="0"/>
            <a:cs typeface="Arial" panose="020B0604020202020204" pitchFamily="34" charset="0"/>
          </a:endParaRPr>
        </a:p>
      </dgm:t>
    </dgm:pt>
    <dgm:pt modelId="{6E2A34D3-E9F2-4CD1-9466-C0CB9CC0A472}" type="sibTrans" cxnId="{99506442-F7CB-4BC8-AD14-0A10CFB8834F}">
      <dgm:prSet/>
      <dgm:spPr/>
      <dgm:t>
        <a:bodyPr/>
        <a:lstStyle/>
        <a:p>
          <a:endParaRPr lang="es-CO" sz="1400">
            <a:latin typeface="Arial" panose="020B0604020202020204" pitchFamily="34" charset="0"/>
            <a:cs typeface="Arial" panose="020B0604020202020204" pitchFamily="34" charset="0"/>
          </a:endParaRPr>
        </a:p>
      </dgm:t>
    </dgm:pt>
    <dgm:pt modelId="{5E5EEAA8-DF83-4B54-88D3-BC7CAA85F091}" type="asst">
      <dgm:prSet phldrT="[Texto]" custT="1"/>
      <dgm:spPr/>
      <dgm:t>
        <a:bodyPr/>
        <a:lstStyle/>
        <a:p>
          <a:r>
            <a:rPr lang="es-CO" sz="1400" b="1" dirty="0" smtClean="0">
              <a:latin typeface="Arial" panose="020B0604020202020204" pitchFamily="34" charset="0"/>
              <a:cs typeface="Arial" panose="020B0604020202020204" pitchFamily="34" charset="0"/>
            </a:rPr>
            <a:t>Jurídica</a:t>
          </a:r>
          <a:br>
            <a:rPr lang="es-CO" sz="1400" b="1" dirty="0" smtClean="0">
              <a:latin typeface="Arial" panose="020B0604020202020204" pitchFamily="34" charset="0"/>
              <a:cs typeface="Arial" panose="020B0604020202020204" pitchFamily="34" charset="0"/>
            </a:rPr>
          </a:br>
          <a:r>
            <a:rPr lang="es-CO" sz="1400" b="1" dirty="0" smtClean="0">
              <a:latin typeface="Arial" panose="020B0604020202020204" pitchFamily="34" charset="0"/>
              <a:cs typeface="Arial" panose="020B0604020202020204" pitchFamily="34" charset="0"/>
            </a:rPr>
            <a:t> (3)</a:t>
          </a:r>
          <a:endParaRPr lang="es-CO" sz="1400" b="1" dirty="0">
            <a:latin typeface="Arial" panose="020B0604020202020204" pitchFamily="34" charset="0"/>
            <a:cs typeface="Arial" panose="020B0604020202020204" pitchFamily="34" charset="0"/>
          </a:endParaRPr>
        </a:p>
      </dgm:t>
    </dgm:pt>
    <dgm:pt modelId="{E9FF48C5-CA97-428F-BD0C-2AC7C3539B43}" type="parTrans" cxnId="{E42A5EF6-C245-4C02-8E1D-5967B3AA2EF7}">
      <dgm:prSet/>
      <dgm:spPr/>
      <dgm:t>
        <a:bodyPr/>
        <a:lstStyle/>
        <a:p>
          <a:endParaRPr lang="es-CO">
            <a:latin typeface="Arial" panose="020B0604020202020204" pitchFamily="34" charset="0"/>
            <a:cs typeface="Arial" panose="020B0604020202020204" pitchFamily="34" charset="0"/>
          </a:endParaRPr>
        </a:p>
      </dgm:t>
    </dgm:pt>
    <dgm:pt modelId="{C2FBACFE-87C4-46D7-8B26-47F796C03857}" type="sibTrans" cxnId="{E42A5EF6-C245-4C02-8E1D-5967B3AA2EF7}">
      <dgm:prSet/>
      <dgm:spPr/>
      <dgm:t>
        <a:bodyPr/>
        <a:lstStyle/>
        <a:p>
          <a:endParaRPr lang="es-CO">
            <a:latin typeface="Arial" panose="020B0604020202020204" pitchFamily="34" charset="0"/>
            <a:cs typeface="Arial" panose="020B0604020202020204" pitchFamily="34" charset="0"/>
          </a:endParaRPr>
        </a:p>
      </dgm:t>
    </dgm:pt>
    <dgm:pt modelId="{AE83AED4-0942-4333-8B1D-E4BA754FD8DA}" type="asst">
      <dgm:prSet phldrT="[Texto]" custT="1"/>
      <dgm:spPr/>
      <dgm:t>
        <a:bodyPr/>
        <a:lstStyle/>
        <a:p>
          <a:r>
            <a:rPr lang="es-CO" sz="1400" b="1" dirty="0" smtClean="0">
              <a:latin typeface="Arial" panose="020B0604020202020204" pitchFamily="34" charset="0"/>
              <a:cs typeface="Arial" panose="020B0604020202020204" pitchFamily="34" charset="0"/>
            </a:rPr>
            <a:t>Apoyo Técnico – administrativo </a:t>
          </a:r>
          <a:endParaRPr lang="es-CO" sz="1400" b="1" dirty="0">
            <a:latin typeface="Arial" panose="020B0604020202020204" pitchFamily="34" charset="0"/>
            <a:cs typeface="Arial" panose="020B0604020202020204" pitchFamily="34" charset="0"/>
          </a:endParaRPr>
        </a:p>
      </dgm:t>
    </dgm:pt>
    <dgm:pt modelId="{D90BBD0D-A06C-40DC-BE67-DFA9DC22EBE8}" type="sibTrans" cxnId="{E88F226E-B34A-4BA3-976D-8B1A19659A84}">
      <dgm:prSet/>
      <dgm:spPr/>
      <dgm:t>
        <a:bodyPr/>
        <a:lstStyle/>
        <a:p>
          <a:endParaRPr lang="es-CO" sz="1400">
            <a:latin typeface="Arial" panose="020B0604020202020204" pitchFamily="34" charset="0"/>
            <a:cs typeface="Arial" panose="020B0604020202020204" pitchFamily="34" charset="0"/>
          </a:endParaRPr>
        </a:p>
      </dgm:t>
    </dgm:pt>
    <dgm:pt modelId="{489B39E2-C712-4B1B-A971-7987AB00919B}" type="parTrans" cxnId="{E88F226E-B34A-4BA3-976D-8B1A19659A84}">
      <dgm:prSet/>
      <dgm:spPr/>
      <dgm:t>
        <a:bodyPr/>
        <a:lstStyle/>
        <a:p>
          <a:endParaRPr lang="es-CO" sz="1400">
            <a:latin typeface="Arial" panose="020B0604020202020204" pitchFamily="34" charset="0"/>
            <a:cs typeface="Arial" panose="020B0604020202020204" pitchFamily="34" charset="0"/>
          </a:endParaRPr>
        </a:p>
      </dgm:t>
    </dgm:pt>
    <dgm:pt modelId="{3B30D59A-F669-4110-8F3E-0F5816DF39EA}">
      <dgm:prSet phldrT="[Texto]" custT="1"/>
      <dgm:spPr/>
      <dgm:t>
        <a:bodyPr/>
        <a:lstStyle/>
        <a:p>
          <a:r>
            <a:rPr lang="es-CO" sz="1600" b="0" dirty="0" smtClean="0">
              <a:latin typeface="+mn-lt"/>
              <a:cs typeface="Arial" panose="020B0604020202020204" pitchFamily="34" charset="0"/>
            </a:rPr>
            <a:t>Seguimiento (6)</a:t>
          </a:r>
          <a:endParaRPr lang="es-CO" sz="1600" b="0" dirty="0">
            <a:latin typeface="+mn-lt"/>
            <a:cs typeface="Arial" panose="020B0604020202020204" pitchFamily="34" charset="0"/>
          </a:endParaRPr>
        </a:p>
      </dgm:t>
    </dgm:pt>
    <dgm:pt modelId="{D0AA5AD1-5CFB-4A7B-B49A-4C00A358D20A}" type="sibTrans" cxnId="{AA0CF69A-7338-4C1A-B503-31D4892904DB}">
      <dgm:prSet/>
      <dgm:spPr/>
      <dgm:t>
        <a:bodyPr/>
        <a:lstStyle/>
        <a:p>
          <a:endParaRPr lang="es-CO" sz="1400">
            <a:latin typeface="Arial" panose="020B0604020202020204" pitchFamily="34" charset="0"/>
            <a:cs typeface="Arial" panose="020B0604020202020204" pitchFamily="34" charset="0"/>
          </a:endParaRPr>
        </a:p>
      </dgm:t>
    </dgm:pt>
    <dgm:pt modelId="{C161594A-217F-4E8F-960B-978BDB2EE7E9}" type="parTrans" cxnId="{AA0CF69A-7338-4C1A-B503-31D4892904DB}">
      <dgm:prSet/>
      <dgm:spPr/>
      <dgm:t>
        <a:bodyPr/>
        <a:lstStyle/>
        <a:p>
          <a:endParaRPr lang="es-CO" sz="1400">
            <a:latin typeface="Arial" panose="020B0604020202020204" pitchFamily="34" charset="0"/>
            <a:cs typeface="Arial" panose="020B0604020202020204" pitchFamily="34" charset="0"/>
          </a:endParaRPr>
        </a:p>
      </dgm:t>
    </dgm:pt>
    <dgm:pt modelId="{39C9076C-96A8-43AA-AA1A-93E39C1522B9}" type="pres">
      <dgm:prSet presAssocID="{3F0D3760-668D-40BB-AB19-9C2A42375053}" presName="hierChild1" presStyleCnt="0">
        <dgm:presLayoutVars>
          <dgm:orgChart val="1"/>
          <dgm:chPref val="1"/>
          <dgm:dir/>
          <dgm:animOne val="branch"/>
          <dgm:animLvl val="lvl"/>
          <dgm:resizeHandles/>
        </dgm:presLayoutVars>
      </dgm:prSet>
      <dgm:spPr/>
      <dgm:t>
        <a:bodyPr/>
        <a:lstStyle/>
        <a:p>
          <a:endParaRPr lang="es-CO"/>
        </a:p>
      </dgm:t>
    </dgm:pt>
    <dgm:pt modelId="{DC636C23-D252-4191-BFA3-43D9E7036B8C}" type="pres">
      <dgm:prSet presAssocID="{4842739E-CA7A-4BDB-BA27-5DB32974F1BD}" presName="hierRoot1" presStyleCnt="0">
        <dgm:presLayoutVars>
          <dgm:hierBranch val="init"/>
        </dgm:presLayoutVars>
      </dgm:prSet>
      <dgm:spPr/>
      <dgm:t>
        <a:bodyPr/>
        <a:lstStyle/>
        <a:p>
          <a:endParaRPr lang="es-CO"/>
        </a:p>
      </dgm:t>
    </dgm:pt>
    <dgm:pt modelId="{48FF0734-455F-4C01-AD72-70FAE7F49E4F}" type="pres">
      <dgm:prSet presAssocID="{4842739E-CA7A-4BDB-BA27-5DB32974F1BD}" presName="rootComposite1" presStyleCnt="0"/>
      <dgm:spPr/>
      <dgm:t>
        <a:bodyPr/>
        <a:lstStyle/>
        <a:p>
          <a:endParaRPr lang="es-CO"/>
        </a:p>
      </dgm:t>
    </dgm:pt>
    <dgm:pt modelId="{DA93CE85-592A-4A63-B6C8-AB778CC22E6F}" type="pres">
      <dgm:prSet presAssocID="{4842739E-CA7A-4BDB-BA27-5DB32974F1BD}" presName="rootText1" presStyleLbl="node0" presStyleIdx="0" presStyleCnt="1" custScaleX="141138" custScaleY="33480" custLinFactNeighborX="-19229" custLinFactNeighborY="96374">
        <dgm:presLayoutVars>
          <dgm:chPref val="3"/>
        </dgm:presLayoutVars>
      </dgm:prSet>
      <dgm:spPr/>
      <dgm:t>
        <a:bodyPr/>
        <a:lstStyle/>
        <a:p>
          <a:endParaRPr lang="es-CO"/>
        </a:p>
      </dgm:t>
    </dgm:pt>
    <dgm:pt modelId="{0666E8A4-3230-4BD5-BF69-5E423CA8D558}" type="pres">
      <dgm:prSet presAssocID="{4842739E-CA7A-4BDB-BA27-5DB32974F1BD}" presName="rootConnector1" presStyleLbl="node1" presStyleIdx="0" presStyleCnt="0"/>
      <dgm:spPr/>
      <dgm:t>
        <a:bodyPr/>
        <a:lstStyle/>
        <a:p>
          <a:endParaRPr lang="es-CO"/>
        </a:p>
      </dgm:t>
    </dgm:pt>
    <dgm:pt modelId="{C625563C-8E23-41EC-B0C7-5D5CD85C7F33}" type="pres">
      <dgm:prSet presAssocID="{4842739E-CA7A-4BDB-BA27-5DB32974F1BD}" presName="hierChild2" presStyleCnt="0"/>
      <dgm:spPr/>
      <dgm:t>
        <a:bodyPr/>
        <a:lstStyle/>
        <a:p>
          <a:endParaRPr lang="es-CO"/>
        </a:p>
      </dgm:t>
    </dgm:pt>
    <dgm:pt modelId="{6403E36D-E0E2-4EDC-B34B-57452F4E64B7}" type="pres">
      <dgm:prSet presAssocID="{0A999407-46F6-4185-B7A8-81D351447E0E}" presName="Name37" presStyleLbl="parChTrans1D2" presStyleIdx="0" presStyleCnt="6"/>
      <dgm:spPr/>
      <dgm:t>
        <a:bodyPr/>
        <a:lstStyle/>
        <a:p>
          <a:endParaRPr lang="es-CO"/>
        </a:p>
      </dgm:t>
    </dgm:pt>
    <dgm:pt modelId="{7B778213-2CB7-4207-9C19-EDA89288F7D6}" type="pres">
      <dgm:prSet presAssocID="{D5A8E346-1C49-486D-94FA-AFD32125875A}" presName="hierRoot2" presStyleCnt="0">
        <dgm:presLayoutVars>
          <dgm:hierBranch val="init"/>
        </dgm:presLayoutVars>
      </dgm:prSet>
      <dgm:spPr/>
      <dgm:t>
        <a:bodyPr/>
        <a:lstStyle/>
        <a:p>
          <a:endParaRPr lang="es-CO"/>
        </a:p>
      </dgm:t>
    </dgm:pt>
    <dgm:pt modelId="{D2743388-AC6F-46EB-BBF3-ED5141E96F21}" type="pres">
      <dgm:prSet presAssocID="{D5A8E346-1C49-486D-94FA-AFD32125875A}" presName="rootComposite" presStyleCnt="0"/>
      <dgm:spPr/>
      <dgm:t>
        <a:bodyPr/>
        <a:lstStyle/>
        <a:p>
          <a:endParaRPr lang="es-CO"/>
        </a:p>
      </dgm:t>
    </dgm:pt>
    <dgm:pt modelId="{12BFE925-8891-4B9A-A499-6D45F9B21F1E}" type="pres">
      <dgm:prSet presAssocID="{D5A8E346-1C49-486D-94FA-AFD32125875A}" presName="rootText" presStyleLbl="node2" presStyleIdx="0" presStyleCnt="3" custScaleX="108049" custScaleY="32002" custLinFactNeighborX="-37301" custLinFactNeighborY="-61899">
        <dgm:presLayoutVars>
          <dgm:chPref val="3"/>
        </dgm:presLayoutVars>
      </dgm:prSet>
      <dgm:spPr/>
      <dgm:t>
        <a:bodyPr/>
        <a:lstStyle/>
        <a:p>
          <a:endParaRPr lang="es-CO"/>
        </a:p>
      </dgm:t>
    </dgm:pt>
    <dgm:pt modelId="{937DDAD5-1B86-4F39-9EF0-4F337D38D7F3}" type="pres">
      <dgm:prSet presAssocID="{D5A8E346-1C49-486D-94FA-AFD32125875A}" presName="rootConnector" presStyleLbl="node2" presStyleIdx="0" presStyleCnt="3"/>
      <dgm:spPr/>
      <dgm:t>
        <a:bodyPr/>
        <a:lstStyle/>
        <a:p>
          <a:endParaRPr lang="es-CO"/>
        </a:p>
      </dgm:t>
    </dgm:pt>
    <dgm:pt modelId="{1B9F1C66-018E-4249-8076-97492E7EF2F4}" type="pres">
      <dgm:prSet presAssocID="{D5A8E346-1C49-486D-94FA-AFD32125875A}" presName="hierChild4" presStyleCnt="0"/>
      <dgm:spPr/>
      <dgm:t>
        <a:bodyPr/>
        <a:lstStyle/>
        <a:p>
          <a:endParaRPr lang="es-CO"/>
        </a:p>
      </dgm:t>
    </dgm:pt>
    <dgm:pt modelId="{5B02D022-DD2C-4AA5-8ECA-346AA53E8027}" type="pres">
      <dgm:prSet presAssocID="{D5A8E346-1C49-486D-94FA-AFD32125875A}" presName="hierChild5" presStyleCnt="0"/>
      <dgm:spPr/>
      <dgm:t>
        <a:bodyPr/>
        <a:lstStyle/>
        <a:p>
          <a:endParaRPr lang="es-CO"/>
        </a:p>
      </dgm:t>
    </dgm:pt>
    <dgm:pt modelId="{FDF6615A-0A53-4C53-A205-629F99564A9F}" type="pres">
      <dgm:prSet presAssocID="{97539B6D-784B-4DE2-B1C7-2B528317D93F}" presName="Name37" presStyleLbl="parChTrans1D2" presStyleIdx="1" presStyleCnt="6"/>
      <dgm:spPr/>
      <dgm:t>
        <a:bodyPr/>
        <a:lstStyle/>
        <a:p>
          <a:endParaRPr lang="es-CO"/>
        </a:p>
      </dgm:t>
    </dgm:pt>
    <dgm:pt modelId="{A83585C9-7A10-4543-B478-7BD311E17DE4}" type="pres">
      <dgm:prSet presAssocID="{EF1BC1A3-B564-4B12-BB5E-8E044591649C}" presName="hierRoot2" presStyleCnt="0">
        <dgm:presLayoutVars>
          <dgm:hierBranch val="init"/>
        </dgm:presLayoutVars>
      </dgm:prSet>
      <dgm:spPr/>
      <dgm:t>
        <a:bodyPr/>
        <a:lstStyle/>
        <a:p>
          <a:endParaRPr lang="es-CO"/>
        </a:p>
      </dgm:t>
    </dgm:pt>
    <dgm:pt modelId="{D510E24B-2166-442C-B28B-1AD3BA44ACB5}" type="pres">
      <dgm:prSet presAssocID="{EF1BC1A3-B564-4B12-BB5E-8E044591649C}" presName="rootComposite" presStyleCnt="0"/>
      <dgm:spPr/>
      <dgm:t>
        <a:bodyPr/>
        <a:lstStyle/>
        <a:p>
          <a:endParaRPr lang="es-CO"/>
        </a:p>
      </dgm:t>
    </dgm:pt>
    <dgm:pt modelId="{0FD55C94-6A0C-4B55-B3FE-47FC324AC437}" type="pres">
      <dgm:prSet presAssocID="{EF1BC1A3-B564-4B12-BB5E-8E044591649C}" presName="rootText" presStyleLbl="node2" presStyleIdx="1" presStyleCnt="3" custScaleX="104623" custScaleY="61574" custLinFactNeighborX="-20231" custLinFactNeighborY="-61899">
        <dgm:presLayoutVars>
          <dgm:chPref val="3"/>
        </dgm:presLayoutVars>
      </dgm:prSet>
      <dgm:spPr/>
      <dgm:t>
        <a:bodyPr/>
        <a:lstStyle/>
        <a:p>
          <a:endParaRPr lang="es-CO"/>
        </a:p>
      </dgm:t>
    </dgm:pt>
    <dgm:pt modelId="{0B30D041-3575-4CAE-82EC-36FC43CCF403}" type="pres">
      <dgm:prSet presAssocID="{EF1BC1A3-B564-4B12-BB5E-8E044591649C}" presName="rootConnector" presStyleLbl="node2" presStyleIdx="1" presStyleCnt="3"/>
      <dgm:spPr/>
      <dgm:t>
        <a:bodyPr/>
        <a:lstStyle/>
        <a:p>
          <a:endParaRPr lang="es-CO"/>
        </a:p>
      </dgm:t>
    </dgm:pt>
    <dgm:pt modelId="{D1F35D01-D12B-4CB9-9D85-BBC81ABB1E40}" type="pres">
      <dgm:prSet presAssocID="{EF1BC1A3-B564-4B12-BB5E-8E044591649C}" presName="hierChild4" presStyleCnt="0"/>
      <dgm:spPr/>
      <dgm:t>
        <a:bodyPr/>
        <a:lstStyle/>
        <a:p>
          <a:endParaRPr lang="es-CO"/>
        </a:p>
      </dgm:t>
    </dgm:pt>
    <dgm:pt modelId="{5D3392BA-71A8-4063-A102-76BCD9CD71DF}" type="pres">
      <dgm:prSet presAssocID="{C161594A-217F-4E8F-960B-978BDB2EE7E9}" presName="Name37" presStyleLbl="parChTrans1D3" presStyleIdx="0" presStyleCnt="2"/>
      <dgm:spPr/>
      <dgm:t>
        <a:bodyPr/>
        <a:lstStyle/>
        <a:p>
          <a:endParaRPr lang="es-CO"/>
        </a:p>
      </dgm:t>
    </dgm:pt>
    <dgm:pt modelId="{69F39666-5F2E-4DFA-BDFF-32B4C433FCEA}" type="pres">
      <dgm:prSet presAssocID="{3B30D59A-F669-4110-8F3E-0F5816DF39EA}" presName="hierRoot2" presStyleCnt="0">
        <dgm:presLayoutVars>
          <dgm:hierBranch val="init"/>
        </dgm:presLayoutVars>
      </dgm:prSet>
      <dgm:spPr/>
      <dgm:t>
        <a:bodyPr/>
        <a:lstStyle/>
        <a:p>
          <a:endParaRPr lang="es-CO"/>
        </a:p>
      </dgm:t>
    </dgm:pt>
    <dgm:pt modelId="{DB8A0E99-9B39-4C57-BE07-D97E12BE1C96}" type="pres">
      <dgm:prSet presAssocID="{3B30D59A-F669-4110-8F3E-0F5816DF39EA}" presName="rootComposite" presStyleCnt="0"/>
      <dgm:spPr/>
      <dgm:t>
        <a:bodyPr/>
        <a:lstStyle/>
        <a:p>
          <a:endParaRPr lang="es-CO"/>
        </a:p>
      </dgm:t>
    </dgm:pt>
    <dgm:pt modelId="{11458D59-739F-496C-8516-D6AD1D118620}" type="pres">
      <dgm:prSet presAssocID="{3B30D59A-F669-4110-8F3E-0F5816DF39EA}" presName="rootText" presStyleLbl="node3" presStyleIdx="0" presStyleCnt="2" custScaleX="84154" custScaleY="53140" custLinFactNeighborX="-12310" custLinFactNeighborY="-63180">
        <dgm:presLayoutVars>
          <dgm:chPref val="3"/>
        </dgm:presLayoutVars>
      </dgm:prSet>
      <dgm:spPr/>
      <dgm:t>
        <a:bodyPr/>
        <a:lstStyle/>
        <a:p>
          <a:endParaRPr lang="es-CO"/>
        </a:p>
      </dgm:t>
    </dgm:pt>
    <dgm:pt modelId="{0DA80C09-8BD9-4276-B205-255099A426AD}" type="pres">
      <dgm:prSet presAssocID="{3B30D59A-F669-4110-8F3E-0F5816DF39EA}" presName="rootConnector" presStyleLbl="node3" presStyleIdx="0" presStyleCnt="2"/>
      <dgm:spPr/>
      <dgm:t>
        <a:bodyPr/>
        <a:lstStyle/>
        <a:p>
          <a:endParaRPr lang="es-CO"/>
        </a:p>
      </dgm:t>
    </dgm:pt>
    <dgm:pt modelId="{8E6E51E4-0774-4E9D-A78B-FC14072D95BE}" type="pres">
      <dgm:prSet presAssocID="{3B30D59A-F669-4110-8F3E-0F5816DF39EA}" presName="hierChild4" presStyleCnt="0"/>
      <dgm:spPr/>
      <dgm:t>
        <a:bodyPr/>
        <a:lstStyle/>
        <a:p>
          <a:endParaRPr lang="es-CO"/>
        </a:p>
      </dgm:t>
    </dgm:pt>
    <dgm:pt modelId="{93B7C8B6-E701-4AE2-AFD8-BE9ED8B5C0E7}" type="pres">
      <dgm:prSet presAssocID="{3B30D59A-F669-4110-8F3E-0F5816DF39EA}" presName="hierChild5" presStyleCnt="0"/>
      <dgm:spPr/>
      <dgm:t>
        <a:bodyPr/>
        <a:lstStyle/>
        <a:p>
          <a:endParaRPr lang="es-CO"/>
        </a:p>
      </dgm:t>
    </dgm:pt>
    <dgm:pt modelId="{0F3F365C-0C36-41DD-808C-51DBB93D09D7}" type="pres">
      <dgm:prSet presAssocID="{5E36FBDE-D47E-48A6-9F5A-12C2180EFF77}" presName="Name37" presStyleLbl="parChTrans1D3" presStyleIdx="1" presStyleCnt="2"/>
      <dgm:spPr/>
      <dgm:t>
        <a:bodyPr/>
        <a:lstStyle/>
        <a:p>
          <a:endParaRPr lang="es-CO"/>
        </a:p>
      </dgm:t>
    </dgm:pt>
    <dgm:pt modelId="{57B7C284-3891-4490-86F3-1CCB68738D5F}" type="pres">
      <dgm:prSet presAssocID="{5F5226DC-9EAD-42AB-BC74-AD3C2869EB18}" presName="hierRoot2" presStyleCnt="0">
        <dgm:presLayoutVars>
          <dgm:hierBranch val="init"/>
        </dgm:presLayoutVars>
      </dgm:prSet>
      <dgm:spPr/>
      <dgm:t>
        <a:bodyPr/>
        <a:lstStyle/>
        <a:p>
          <a:endParaRPr lang="es-CO"/>
        </a:p>
      </dgm:t>
    </dgm:pt>
    <dgm:pt modelId="{C18ADB4A-8966-49FD-BA4D-8EBDE1126293}" type="pres">
      <dgm:prSet presAssocID="{5F5226DC-9EAD-42AB-BC74-AD3C2869EB18}" presName="rootComposite" presStyleCnt="0"/>
      <dgm:spPr/>
      <dgm:t>
        <a:bodyPr/>
        <a:lstStyle/>
        <a:p>
          <a:endParaRPr lang="es-CO"/>
        </a:p>
      </dgm:t>
    </dgm:pt>
    <dgm:pt modelId="{662471BB-4DBD-43B5-A1D1-BD497BC7903F}" type="pres">
      <dgm:prSet presAssocID="{5F5226DC-9EAD-42AB-BC74-AD3C2869EB18}" presName="rootText" presStyleLbl="node3" presStyleIdx="1" presStyleCnt="2" custScaleX="86336" custScaleY="54421" custLinFactNeighborX="-11656" custLinFactNeighborY="-79089">
        <dgm:presLayoutVars>
          <dgm:chPref val="3"/>
        </dgm:presLayoutVars>
      </dgm:prSet>
      <dgm:spPr/>
      <dgm:t>
        <a:bodyPr/>
        <a:lstStyle/>
        <a:p>
          <a:endParaRPr lang="es-CO"/>
        </a:p>
      </dgm:t>
    </dgm:pt>
    <dgm:pt modelId="{E4601C60-C3C4-4DD1-9783-3E2EB31D1E81}" type="pres">
      <dgm:prSet presAssocID="{5F5226DC-9EAD-42AB-BC74-AD3C2869EB18}" presName="rootConnector" presStyleLbl="node3" presStyleIdx="1" presStyleCnt="2"/>
      <dgm:spPr/>
      <dgm:t>
        <a:bodyPr/>
        <a:lstStyle/>
        <a:p>
          <a:endParaRPr lang="es-CO"/>
        </a:p>
      </dgm:t>
    </dgm:pt>
    <dgm:pt modelId="{6B2C2672-CFD5-425A-9E45-749366899EE8}" type="pres">
      <dgm:prSet presAssocID="{5F5226DC-9EAD-42AB-BC74-AD3C2869EB18}" presName="hierChild4" presStyleCnt="0"/>
      <dgm:spPr/>
      <dgm:t>
        <a:bodyPr/>
        <a:lstStyle/>
        <a:p>
          <a:endParaRPr lang="es-CO"/>
        </a:p>
      </dgm:t>
    </dgm:pt>
    <dgm:pt modelId="{E47CEA8E-C23E-4733-AF64-B5761C55AD21}" type="pres">
      <dgm:prSet presAssocID="{5F5226DC-9EAD-42AB-BC74-AD3C2869EB18}" presName="hierChild5" presStyleCnt="0"/>
      <dgm:spPr/>
      <dgm:t>
        <a:bodyPr/>
        <a:lstStyle/>
        <a:p>
          <a:endParaRPr lang="es-CO"/>
        </a:p>
      </dgm:t>
    </dgm:pt>
    <dgm:pt modelId="{E511D1B7-9B3A-4F6E-8F27-476E357BE079}" type="pres">
      <dgm:prSet presAssocID="{EF1BC1A3-B564-4B12-BB5E-8E044591649C}" presName="hierChild5" presStyleCnt="0"/>
      <dgm:spPr/>
      <dgm:t>
        <a:bodyPr/>
        <a:lstStyle/>
        <a:p>
          <a:endParaRPr lang="es-CO"/>
        </a:p>
      </dgm:t>
    </dgm:pt>
    <dgm:pt modelId="{FA692434-E564-4D9E-A7E8-24FD4BC27AE1}" type="pres">
      <dgm:prSet presAssocID="{444020F6-D55E-49AF-8D1F-C2989E20D731}" presName="Name37" presStyleLbl="parChTrans1D2" presStyleIdx="2" presStyleCnt="6"/>
      <dgm:spPr/>
      <dgm:t>
        <a:bodyPr/>
        <a:lstStyle/>
        <a:p>
          <a:endParaRPr lang="es-CO"/>
        </a:p>
      </dgm:t>
    </dgm:pt>
    <dgm:pt modelId="{2F1E016D-9C69-4A68-AB73-5B0AA5180734}" type="pres">
      <dgm:prSet presAssocID="{082809E1-46B6-44FD-B5FE-1724587CBC42}" presName="hierRoot2" presStyleCnt="0">
        <dgm:presLayoutVars>
          <dgm:hierBranch val="init"/>
        </dgm:presLayoutVars>
      </dgm:prSet>
      <dgm:spPr/>
      <dgm:t>
        <a:bodyPr/>
        <a:lstStyle/>
        <a:p>
          <a:endParaRPr lang="es-CO"/>
        </a:p>
      </dgm:t>
    </dgm:pt>
    <dgm:pt modelId="{2EE76480-EF85-41CF-A143-02B491D5F6B7}" type="pres">
      <dgm:prSet presAssocID="{082809E1-46B6-44FD-B5FE-1724587CBC42}" presName="rootComposite" presStyleCnt="0"/>
      <dgm:spPr/>
      <dgm:t>
        <a:bodyPr/>
        <a:lstStyle/>
        <a:p>
          <a:endParaRPr lang="es-CO"/>
        </a:p>
      </dgm:t>
    </dgm:pt>
    <dgm:pt modelId="{80D3B6A9-2DB9-4164-8D7C-821241D928D7}" type="pres">
      <dgm:prSet presAssocID="{082809E1-46B6-44FD-B5FE-1724587CBC42}" presName="rootText" presStyleLbl="node2" presStyleIdx="2" presStyleCnt="3" custScaleX="105400" custScaleY="49778" custLinFactNeighborX="-1385" custLinFactNeighborY="-62376">
        <dgm:presLayoutVars>
          <dgm:chPref val="3"/>
        </dgm:presLayoutVars>
      </dgm:prSet>
      <dgm:spPr/>
      <dgm:t>
        <a:bodyPr/>
        <a:lstStyle/>
        <a:p>
          <a:endParaRPr lang="es-CO"/>
        </a:p>
      </dgm:t>
    </dgm:pt>
    <dgm:pt modelId="{E87303EE-FDBD-4769-84AC-0FA12BA18B49}" type="pres">
      <dgm:prSet presAssocID="{082809E1-46B6-44FD-B5FE-1724587CBC42}" presName="rootConnector" presStyleLbl="node2" presStyleIdx="2" presStyleCnt="3"/>
      <dgm:spPr/>
      <dgm:t>
        <a:bodyPr/>
        <a:lstStyle/>
        <a:p>
          <a:endParaRPr lang="es-CO"/>
        </a:p>
      </dgm:t>
    </dgm:pt>
    <dgm:pt modelId="{A7875666-2EE8-409A-9B2A-4B4232B15500}" type="pres">
      <dgm:prSet presAssocID="{082809E1-46B6-44FD-B5FE-1724587CBC42}" presName="hierChild4" presStyleCnt="0"/>
      <dgm:spPr/>
      <dgm:t>
        <a:bodyPr/>
        <a:lstStyle/>
        <a:p>
          <a:endParaRPr lang="es-CO"/>
        </a:p>
      </dgm:t>
    </dgm:pt>
    <dgm:pt modelId="{58FCF2C6-ADB6-4470-9E20-3CBD235B9C71}" type="pres">
      <dgm:prSet presAssocID="{082809E1-46B6-44FD-B5FE-1724587CBC42}" presName="hierChild5" presStyleCnt="0"/>
      <dgm:spPr/>
      <dgm:t>
        <a:bodyPr/>
        <a:lstStyle/>
        <a:p>
          <a:endParaRPr lang="es-CO"/>
        </a:p>
      </dgm:t>
    </dgm:pt>
    <dgm:pt modelId="{0BAC5EED-C00C-4335-AD41-C22B277EBCEA}" type="pres">
      <dgm:prSet presAssocID="{4842739E-CA7A-4BDB-BA27-5DB32974F1BD}" presName="hierChild3" presStyleCnt="0"/>
      <dgm:spPr/>
      <dgm:t>
        <a:bodyPr/>
        <a:lstStyle/>
        <a:p>
          <a:endParaRPr lang="es-CO"/>
        </a:p>
      </dgm:t>
    </dgm:pt>
    <dgm:pt modelId="{D56033E8-1B00-4BBB-8BB8-AC6E311405BA}" type="pres">
      <dgm:prSet presAssocID="{1630CA0E-EB02-4F0B-B775-170B78C6823F}" presName="Name111" presStyleLbl="parChTrans1D2" presStyleIdx="3" presStyleCnt="6"/>
      <dgm:spPr/>
      <dgm:t>
        <a:bodyPr/>
        <a:lstStyle/>
        <a:p>
          <a:endParaRPr lang="es-CO"/>
        </a:p>
      </dgm:t>
    </dgm:pt>
    <dgm:pt modelId="{305B9F23-ACA2-4E18-97A9-8CF97284D1D4}" type="pres">
      <dgm:prSet presAssocID="{98AFE872-62A2-46E6-AA90-F333B7CD3685}" presName="hierRoot3" presStyleCnt="0">
        <dgm:presLayoutVars>
          <dgm:hierBranch val="init"/>
        </dgm:presLayoutVars>
      </dgm:prSet>
      <dgm:spPr/>
      <dgm:t>
        <a:bodyPr/>
        <a:lstStyle/>
        <a:p>
          <a:endParaRPr lang="es-CO"/>
        </a:p>
      </dgm:t>
    </dgm:pt>
    <dgm:pt modelId="{95FAAA8A-D78D-4C42-AA16-2F16D746FB1F}" type="pres">
      <dgm:prSet presAssocID="{98AFE872-62A2-46E6-AA90-F333B7CD3685}" presName="rootComposite3" presStyleCnt="0"/>
      <dgm:spPr/>
      <dgm:t>
        <a:bodyPr/>
        <a:lstStyle/>
        <a:p>
          <a:endParaRPr lang="es-CO"/>
        </a:p>
      </dgm:t>
    </dgm:pt>
    <dgm:pt modelId="{4C01236B-FBD9-449F-88AA-36851222ED06}" type="pres">
      <dgm:prSet presAssocID="{98AFE872-62A2-46E6-AA90-F333B7CD3685}" presName="rootText3" presStyleLbl="asst1" presStyleIdx="0" presStyleCnt="3" custScaleX="104495" custScaleY="54774" custLinFactNeighborX="-49873" custLinFactNeighborY="48726">
        <dgm:presLayoutVars>
          <dgm:chPref val="3"/>
        </dgm:presLayoutVars>
      </dgm:prSet>
      <dgm:spPr/>
      <dgm:t>
        <a:bodyPr/>
        <a:lstStyle/>
        <a:p>
          <a:endParaRPr lang="es-CO"/>
        </a:p>
      </dgm:t>
    </dgm:pt>
    <dgm:pt modelId="{1C9E3135-DD32-4AA2-81CD-0708F7AF8DF6}" type="pres">
      <dgm:prSet presAssocID="{98AFE872-62A2-46E6-AA90-F333B7CD3685}" presName="rootConnector3" presStyleLbl="asst1" presStyleIdx="0" presStyleCnt="3"/>
      <dgm:spPr/>
      <dgm:t>
        <a:bodyPr/>
        <a:lstStyle/>
        <a:p>
          <a:endParaRPr lang="es-CO"/>
        </a:p>
      </dgm:t>
    </dgm:pt>
    <dgm:pt modelId="{3764818C-8444-46C0-B917-7FED83B76576}" type="pres">
      <dgm:prSet presAssocID="{98AFE872-62A2-46E6-AA90-F333B7CD3685}" presName="hierChild6" presStyleCnt="0"/>
      <dgm:spPr/>
      <dgm:t>
        <a:bodyPr/>
        <a:lstStyle/>
        <a:p>
          <a:endParaRPr lang="es-CO"/>
        </a:p>
      </dgm:t>
    </dgm:pt>
    <dgm:pt modelId="{DE308564-14D3-4370-8761-F4571F8FAE66}" type="pres">
      <dgm:prSet presAssocID="{98AFE872-62A2-46E6-AA90-F333B7CD3685}" presName="hierChild7" presStyleCnt="0"/>
      <dgm:spPr/>
      <dgm:t>
        <a:bodyPr/>
        <a:lstStyle/>
        <a:p>
          <a:endParaRPr lang="es-CO"/>
        </a:p>
      </dgm:t>
    </dgm:pt>
    <dgm:pt modelId="{0DF0B9A0-BBB0-491B-950C-9DD506B882D6}" type="pres">
      <dgm:prSet presAssocID="{489B39E2-C712-4B1B-A971-7987AB00919B}" presName="Name111" presStyleLbl="parChTrans1D2" presStyleIdx="4" presStyleCnt="6"/>
      <dgm:spPr/>
      <dgm:t>
        <a:bodyPr/>
        <a:lstStyle/>
        <a:p>
          <a:endParaRPr lang="es-CO"/>
        </a:p>
      </dgm:t>
    </dgm:pt>
    <dgm:pt modelId="{DADFDE66-DADF-4392-9F98-00A529C0E078}" type="pres">
      <dgm:prSet presAssocID="{AE83AED4-0942-4333-8B1D-E4BA754FD8DA}" presName="hierRoot3" presStyleCnt="0">
        <dgm:presLayoutVars>
          <dgm:hierBranch val="init"/>
        </dgm:presLayoutVars>
      </dgm:prSet>
      <dgm:spPr/>
      <dgm:t>
        <a:bodyPr/>
        <a:lstStyle/>
        <a:p>
          <a:endParaRPr lang="es-CO"/>
        </a:p>
      </dgm:t>
    </dgm:pt>
    <dgm:pt modelId="{C6980FAB-74D7-439E-9A88-FAB7AC9A4842}" type="pres">
      <dgm:prSet presAssocID="{AE83AED4-0942-4333-8B1D-E4BA754FD8DA}" presName="rootComposite3" presStyleCnt="0"/>
      <dgm:spPr/>
      <dgm:t>
        <a:bodyPr/>
        <a:lstStyle/>
        <a:p>
          <a:endParaRPr lang="es-CO"/>
        </a:p>
      </dgm:t>
    </dgm:pt>
    <dgm:pt modelId="{B50C9D8B-762D-4191-8BA9-576D306ACAC6}" type="pres">
      <dgm:prSet presAssocID="{AE83AED4-0942-4333-8B1D-E4BA754FD8DA}" presName="rootText3" presStyleLbl="asst1" presStyleIdx="1" presStyleCnt="3" custScaleX="95005" custScaleY="51344" custLinFactX="-77963" custLinFactY="15006" custLinFactNeighborX="-100000" custLinFactNeighborY="100000">
        <dgm:presLayoutVars>
          <dgm:chPref val="3"/>
        </dgm:presLayoutVars>
      </dgm:prSet>
      <dgm:spPr/>
      <dgm:t>
        <a:bodyPr/>
        <a:lstStyle/>
        <a:p>
          <a:endParaRPr lang="es-CO"/>
        </a:p>
      </dgm:t>
    </dgm:pt>
    <dgm:pt modelId="{588C3085-302A-4B45-8E64-0C60C070FEEC}" type="pres">
      <dgm:prSet presAssocID="{AE83AED4-0942-4333-8B1D-E4BA754FD8DA}" presName="rootConnector3" presStyleLbl="asst1" presStyleIdx="1" presStyleCnt="3"/>
      <dgm:spPr/>
      <dgm:t>
        <a:bodyPr/>
        <a:lstStyle/>
        <a:p>
          <a:endParaRPr lang="es-CO"/>
        </a:p>
      </dgm:t>
    </dgm:pt>
    <dgm:pt modelId="{0A56E186-0A73-4AA1-BB6F-47DDCC8BC767}" type="pres">
      <dgm:prSet presAssocID="{AE83AED4-0942-4333-8B1D-E4BA754FD8DA}" presName="hierChild6" presStyleCnt="0"/>
      <dgm:spPr/>
      <dgm:t>
        <a:bodyPr/>
        <a:lstStyle/>
        <a:p>
          <a:endParaRPr lang="es-CO"/>
        </a:p>
      </dgm:t>
    </dgm:pt>
    <dgm:pt modelId="{76C8AA32-169D-45CE-A220-FCB52FB215B2}" type="pres">
      <dgm:prSet presAssocID="{AE83AED4-0942-4333-8B1D-E4BA754FD8DA}" presName="hierChild7" presStyleCnt="0"/>
      <dgm:spPr/>
      <dgm:t>
        <a:bodyPr/>
        <a:lstStyle/>
        <a:p>
          <a:endParaRPr lang="es-CO"/>
        </a:p>
      </dgm:t>
    </dgm:pt>
    <dgm:pt modelId="{021903C2-DCAB-4741-AF8D-A6F66E615210}" type="pres">
      <dgm:prSet presAssocID="{E9FF48C5-CA97-428F-BD0C-2AC7C3539B43}" presName="Name111" presStyleLbl="parChTrans1D2" presStyleIdx="5" presStyleCnt="6"/>
      <dgm:spPr/>
      <dgm:t>
        <a:bodyPr/>
        <a:lstStyle/>
        <a:p>
          <a:endParaRPr lang="es-CO"/>
        </a:p>
      </dgm:t>
    </dgm:pt>
    <dgm:pt modelId="{BF88E057-F62A-4D7F-9730-E3E5E22391BB}" type="pres">
      <dgm:prSet presAssocID="{5E5EEAA8-DF83-4B54-88D3-BC7CAA85F091}" presName="hierRoot3" presStyleCnt="0">
        <dgm:presLayoutVars>
          <dgm:hierBranch val="init"/>
        </dgm:presLayoutVars>
      </dgm:prSet>
      <dgm:spPr/>
    </dgm:pt>
    <dgm:pt modelId="{390B84CA-4522-4C16-8254-06A11A25480E}" type="pres">
      <dgm:prSet presAssocID="{5E5EEAA8-DF83-4B54-88D3-BC7CAA85F091}" presName="rootComposite3" presStyleCnt="0"/>
      <dgm:spPr/>
    </dgm:pt>
    <dgm:pt modelId="{E5372FCC-78CF-4DA3-9864-E6E3DA29F525}" type="pres">
      <dgm:prSet presAssocID="{5E5EEAA8-DF83-4B54-88D3-BC7CAA85F091}" presName="rootText3" presStyleLbl="asst1" presStyleIdx="2" presStyleCnt="3" custScaleX="88164" custScaleY="52668" custLinFactX="48185" custLinFactNeighborX="100000" custLinFactNeighborY="-63526">
        <dgm:presLayoutVars>
          <dgm:chPref val="3"/>
        </dgm:presLayoutVars>
      </dgm:prSet>
      <dgm:spPr/>
      <dgm:t>
        <a:bodyPr/>
        <a:lstStyle/>
        <a:p>
          <a:endParaRPr lang="es-CO"/>
        </a:p>
      </dgm:t>
    </dgm:pt>
    <dgm:pt modelId="{3F5AA586-6D0E-4D20-B500-AB9E29C2EA3E}" type="pres">
      <dgm:prSet presAssocID="{5E5EEAA8-DF83-4B54-88D3-BC7CAA85F091}" presName="rootConnector3" presStyleLbl="asst1" presStyleIdx="2" presStyleCnt="3"/>
      <dgm:spPr/>
      <dgm:t>
        <a:bodyPr/>
        <a:lstStyle/>
        <a:p>
          <a:endParaRPr lang="es-CO"/>
        </a:p>
      </dgm:t>
    </dgm:pt>
    <dgm:pt modelId="{E9DDD4F3-26EF-4E9C-ADA6-F9CC58B4FF60}" type="pres">
      <dgm:prSet presAssocID="{5E5EEAA8-DF83-4B54-88D3-BC7CAA85F091}" presName="hierChild6" presStyleCnt="0"/>
      <dgm:spPr/>
    </dgm:pt>
    <dgm:pt modelId="{550312A1-047E-4A4B-82F4-B683C44571B8}" type="pres">
      <dgm:prSet presAssocID="{5E5EEAA8-DF83-4B54-88D3-BC7CAA85F091}" presName="hierChild7" presStyleCnt="0"/>
      <dgm:spPr/>
    </dgm:pt>
  </dgm:ptLst>
  <dgm:cxnLst>
    <dgm:cxn modelId="{68CFE40D-561A-4C32-A043-1A5AEEF4422B}" type="presOf" srcId="{4842739E-CA7A-4BDB-BA27-5DB32974F1BD}" destId="{DA93CE85-592A-4A63-B6C8-AB778CC22E6F}" srcOrd="0" destOrd="0" presId="urn:microsoft.com/office/officeart/2005/8/layout/orgChart1"/>
    <dgm:cxn modelId="{4E6B98D7-24D3-4196-AA06-5A4952E9A300}" type="presOf" srcId="{E9FF48C5-CA97-428F-BD0C-2AC7C3539B43}" destId="{021903C2-DCAB-4741-AF8D-A6F66E615210}" srcOrd="0" destOrd="0" presId="urn:microsoft.com/office/officeart/2005/8/layout/orgChart1"/>
    <dgm:cxn modelId="{64458981-D30F-427D-907A-0262CF180C7A}" srcId="{3F0D3760-668D-40BB-AB19-9C2A42375053}" destId="{4842739E-CA7A-4BDB-BA27-5DB32974F1BD}" srcOrd="0" destOrd="0" parTransId="{5B8C0343-042E-4280-A3F3-1216474FF750}" sibTransId="{09E6AC52-294D-4875-AD80-BFCE9CD355E8}"/>
    <dgm:cxn modelId="{552C198F-EFB7-4FF6-B92A-6D8EE9A026A6}" type="presOf" srcId="{5E5EEAA8-DF83-4B54-88D3-BC7CAA85F091}" destId="{E5372FCC-78CF-4DA3-9864-E6E3DA29F525}" srcOrd="0" destOrd="0" presId="urn:microsoft.com/office/officeart/2005/8/layout/orgChart1"/>
    <dgm:cxn modelId="{D1422162-1C24-4659-A0EA-219F0EFAC8C6}" type="presOf" srcId="{489B39E2-C712-4B1B-A971-7987AB00919B}" destId="{0DF0B9A0-BBB0-491B-950C-9DD506B882D6}" srcOrd="0" destOrd="0" presId="urn:microsoft.com/office/officeart/2005/8/layout/orgChart1"/>
    <dgm:cxn modelId="{A31D249D-367B-436C-8242-0683A46C55C2}" type="presOf" srcId="{1630CA0E-EB02-4F0B-B775-170B78C6823F}" destId="{D56033E8-1B00-4BBB-8BB8-AC6E311405BA}" srcOrd="0" destOrd="0" presId="urn:microsoft.com/office/officeart/2005/8/layout/orgChart1"/>
    <dgm:cxn modelId="{21E81FFA-3D15-4C4B-9511-76381BC7DB61}" type="presOf" srcId="{4842739E-CA7A-4BDB-BA27-5DB32974F1BD}" destId="{0666E8A4-3230-4BD5-BF69-5E423CA8D558}" srcOrd="1" destOrd="0" presId="urn:microsoft.com/office/officeart/2005/8/layout/orgChart1"/>
    <dgm:cxn modelId="{2C7599A0-CE66-418B-A3A7-B5E2B0F71AEF}" srcId="{4842739E-CA7A-4BDB-BA27-5DB32974F1BD}" destId="{98AFE872-62A2-46E6-AA90-F333B7CD3685}" srcOrd="0" destOrd="0" parTransId="{1630CA0E-EB02-4F0B-B775-170B78C6823F}" sibTransId="{0D1D9C11-4D16-42C6-85CD-A7D70311F347}"/>
    <dgm:cxn modelId="{2383CBF6-BF47-49D3-8795-48407D8BEAC3}" type="presOf" srcId="{C161594A-217F-4E8F-960B-978BDB2EE7E9}" destId="{5D3392BA-71A8-4063-A102-76BCD9CD71DF}" srcOrd="0" destOrd="0" presId="urn:microsoft.com/office/officeart/2005/8/layout/orgChart1"/>
    <dgm:cxn modelId="{4E780C77-D5E6-41CC-AE65-2CE7BA28EE14}" type="presOf" srcId="{082809E1-46B6-44FD-B5FE-1724587CBC42}" destId="{E87303EE-FDBD-4769-84AC-0FA12BA18B49}" srcOrd="1" destOrd="0" presId="urn:microsoft.com/office/officeart/2005/8/layout/orgChart1"/>
    <dgm:cxn modelId="{29516EF6-5361-44BE-81D5-A020A73DA2E4}" type="presOf" srcId="{444020F6-D55E-49AF-8D1F-C2989E20D731}" destId="{FA692434-E564-4D9E-A7E8-24FD4BC27AE1}" srcOrd="0" destOrd="0" presId="urn:microsoft.com/office/officeart/2005/8/layout/orgChart1"/>
    <dgm:cxn modelId="{6C3EC492-483E-4BF4-B7CE-8A65946527D1}" type="presOf" srcId="{0A999407-46F6-4185-B7A8-81D351447E0E}" destId="{6403E36D-E0E2-4EDC-B34B-57452F4E64B7}" srcOrd="0" destOrd="0" presId="urn:microsoft.com/office/officeart/2005/8/layout/orgChart1"/>
    <dgm:cxn modelId="{0199B7F4-DDA9-4DB7-937E-A8AB95AE44DE}" type="presOf" srcId="{5F5226DC-9EAD-42AB-BC74-AD3C2869EB18}" destId="{662471BB-4DBD-43B5-A1D1-BD497BC7903F}" srcOrd="0" destOrd="0" presId="urn:microsoft.com/office/officeart/2005/8/layout/orgChart1"/>
    <dgm:cxn modelId="{811FB00E-F0B9-4B3C-B407-6AA998AB0E8B}" srcId="{4842739E-CA7A-4BDB-BA27-5DB32974F1BD}" destId="{EF1BC1A3-B564-4B12-BB5E-8E044591649C}" srcOrd="4" destOrd="0" parTransId="{97539B6D-784B-4DE2-B1C7-2B528317D93F}" sibTransId="{570CD5F1-7D14-45D5-A3BF-F9EE3C52E82E}"/>
    <dgm:cxn modelId="{C12A8A41-08E5-4E7B-BCA9-6339297F0A1B}" type="presOf" srcId="{EF1BC1A3-B564-4B12-BB5E-8E044591649C}" destId="{0B30D041-3575-4CAE-82EC-36FC43CCF403}" srcOrd="1" destOrd="0" presId="urn:microsoft.com/office/officeart/2005/8/layout/orgChart1"/>
    <dgm:cxn modelId="{165EA0C8-4FD7-4056-80B1-81BDA39EF666}" type="presOf" srcId="{EF1BC1A3-B564-4B12-BB5E-8E044591649C}" destId="{0FD55C94-6A0C-4B55-B3FE-47FC324AC437}" srcOrd="0" destOrd="0" presId="urn:microsoft.com/office/officeart/2005/8/layout/orgChart1"/>
    <dgm:cxn modelId="{8F35D864-ACC0-48EF-B629-E42E1EDFEF6E}" srcId="{4842739E-CA7A-4BDB-BA27-5DB32974F1BD}" destId="{D5A8E346-1C49-486D-94FA-AFD32125875A}" srcOrd="3" destOrd="0" parTransId="{0A999407-46F6-4185-B7A8-81D351447E0E}" sibTransId="{35967E95-A128-4B5F-9D82-E94E1D608EF8}"/>
    <dgm:cxn modelId="{332A656F-9D71-494C-BD7A-F9FBECB415BF}" type="presOf" srcId="{3F0D3760-668D-40BB-AB19-9C2A42375053}" destId="{39C9076C-96A8-43AA-AA1A-93E39C1522B9}" srcOrd="0" destOrd="0" presId="urn:microsoft.com/office/officeart/2005/8/layout/orgChart1"/>
    <dgm:cxn modelId="{5EC7F7D0-DE64-4096-9856-5D8795B0A83B}" type="presOf" srcId="{AE83AED4-0942-4333-8B1D-E4BA754FD8DA}" destId="{B50C9D8B-762D-4191-8BA9-576D306ACAC6}" srcOrd="0" destOrd="0" presId="urn:microsoft.com/office/officeart/2005/8/layout/orgChart1"/>
    <dgm:cxn modelId="{73E7BBE3-A213-4A42-B56A-4464C461B029}" type="presOf" srcId="{98AFE872-62A2-46E6-AA90-F333B7CD3685}" destId="{1C9E3135-DD32-4AA2-81CD-0708F7AF8DF6}" srcOrd="1" destOrd="0" presId="urn:microsoft.com/office/officeart/2005/8/layout/orgChart1"/>
    <dgm:cxn modelId="{0EE0D212-1E81-4218-9A0B-5329FE7F9195}" type="presOf" srcId="{98AFE872-62A2-46E6-AA90-F333B7CD3685}" destId="{4C01236B-FBD9-449F-88AA-36851222ED06}" srcOrd="0" destOrd="0" presId="urn:microsoft.com/office/officeart/2005/8/layout/orgChart1"/>
    <dgm:cxn modelId="{360A1A30-9EE4-42E6-900C-127B04A9C38B}" type="presOf" srcId="{D5A8E346-1C49-486D-94FA-AFD32125875A}" destId="{12BFE925-8891-4B9A-A499-6D45F9B21F1E}" srcOrd="0" destOrd="0" presId="urn:microsoft.com/office/officeart/2005/8/layout/orgChart1"/>
    <dgm:cxn modelId="{E42A5EF6-C245-4C02-8E1D-5967B3AA2EF7}" srcId="{4842739E-CA7A-4BDB-BA27-5DB32974F1BD}" destId="{5E5EEAA8-DF83-4B54-88D3-BC7CAA85F091}" srcOrd="2" destOrd="0" parTransId="{E9FF48C5-CA97-428F-BD0C-2AC7C3539B43}" sibTransId="{C2FBACFE-87C4-46D7-8B26-47F796C03857}"/>
    <dgm:cxn modelId="{1F944269-578A-4B83-81BF-0CC6F455F498}" type="presOf" srcId="{AE83AED4-0942-4333-8B1D-E4BA754FD8DA}" destId="{588C3085-302A-4B45-8E64-0C60C070FEEC}" srcOrd="1" destOrd="0" presId="urn:microsoft.com/office/officeart/2005/8/layout/orgChart1"/>
    <dgm:cxn modelId="{AA0CF69A-7338-4C1A-B503-31D4892904DB}" srcId="{EF1BC1A3-B564-4B12-BB5E-8E044591649C}" destId="{3B30D59A-F669-4110-8F3E-0F5816DF39EA}" srcOrd="0" destOrd="0" parTransId="{C161594A-217F-4E8F-960B-978BDB2EE7E9}" sibTransId="{D0AA5AD1-5CFB-4A7B-B49A-4C00A358D20A}"/>
    <dgm:cxn modelId="{1709FB04-2B0E-4CFE-85D9-090C103ECA8C}" type="presOf" srcId="{D5A8E346-1C49-486D-94FA-AFD32125875A}" destId="{937DDAD5-1B86-4F39-9EF0-4F337D38D7F3}" srcOrd="1" destOrd="0" presId="urn:microsoft.com/office/officeart/2005/8/layout/orgChart1"/>
    <dgm:cxn modelId="{4C0A221F-12E0-47A4-A76E-4DED59CDC5CE}" type="presOf" srcId="{5E36FBDE-D47E-48A6-9F5A-12C2180EFF77}" destId="{0F3F365C-0C36-41DD-808C-51DBB93D09D7}" srcOrd="0" destOrd="0" presId="urn:microsoft.com/office/officeart/2005/8/layout/orgChart1"/>
    <dgm:cxn modelId="{66A7667B-D421-4273-8758-BAA8DECE61B7}" type="presOf" srcId="{97539B6D-784B-4DE2-B1C7-2B528317D93F}" destId="{FDF6615A-0A53-4C53-A205-629F99564A9F}" srcOrd="0" destOrd="0" presId="urn:microsoft.com/office/officeart/2005/8/layout/orgChart1"/>
    <dgm:cxn modelId="{99506442-F7CB-4BC8-AD14-0A10CFB8834F}" srcId="{EF1BC1A3-B564-4B12-BB5E-8E044591649C}" destId="{5F5226DC-9EAD-42AB-BC74-AD3C2869EB18}" srcOrd="1" destOrd="0" parTransId="{5E36FBDE-D47E-48A6-9F5A-12C2180EFF77}" sibTransId="{6E2A34D3-E9F2-4CD1-9466-C0CB9CC0A472}"/>
    <dgm:cxn modelId="{4ACD42C9-6285-45B0-81B5-DCB04354D4A4}" type="presOf" srcId="{5E5EEAA8-DF83-4B54-88D3-BC7CAA85F091}" destId="{3F5AA586-6D0E-4D20-B500-AB9E29C2EA3E}" srcOrd="1" destOrd="0" presId="urn:microsoft.com/office/officeart/2005/8/layout/orgChart1"/>
    <dgm:cxn modelId="{4AFA4B49-9EAD-4F5A-97AC-5E1C9A77C3ED}" type="presOf" srcId="{3B30D59A-F669-4110-8F3E-0F5816DF39EA}" destId="{11458D59-739F-496C-8516-D6AD1D118620}" srcOrd="0" destOrd="0" presId="urn:microsoft.com/office/officeart/2005/8/layout/orgChart1"/>
    <dgm:cxn modelId="{5618CF03-30E7-4408-BEC6-57DEE37C53C3}" type="presOf" srcId="{3B30D59A-F669-4110-8F3E-0F5816DF39EA}" destId="{0DA80C09-8BD9-4276-B205-255099A426AD}" srcOrd="1" destOrd="0" presId="urn:microsoft.com/office/officeart/2005/8/layout/orgChart1"/>
    <dgm:cxn modelId="{64330F6D-9F9A-45A1-80D3-B2B9C76452A9}" type="presOf" srcId="{5F5226DC-9EAD-42AB-BC74-AD3C2869EB18}" destId="{E4601C60-C3C4-4DD1-9783-3E2EB31D1E81}" srcOrd="1" destOrd="0" presId="urn:microsoft.com/office/officeart/2005/8/layout/orgChart1"/>
    <dgm:cxn modelId="{E88F226E-B34A-4BA3-976D-8B1A19659A84}" srcId="{4842739E-CA7A-4BDB-BA27-5DB32974F1BD}" destId="{AE83AED4-0942-4333-8B1D-E4BA754FD8DA}" srcOrd="1" destOrd="0" parTransId="{489B39E2-C712-4B1B-A971-7987AB00919B}" sibTransId="{D90BBD0D-A06C-40DC-BE67-DFA9DC22EBE8}"/>
    <dgm:cxn modelId="{EA6E8D04-EFCD-4D36-B150-CE6EAD74038A}" type="presOf" srcId="{082809E1-46B6-44FD-B5FE-1724587CBC42}" destId="{80D3B6A9-2DB9-4164-8D7C-821241D928D7}" srcOrd="0" destOrd="0" presId="urn:microsoft.com/office/officeart/2005/8/layout/orgChart1"/>
    <dgm:cxn modelId="{E522F565-143F-4BCE-BF36-B94F7FC8CF8C}" srcId="{4842739E-CA7A-4BDB-BA27-5DB32974F1BD}" destId="{082809E1-46B6-44FD-B5FE-1724587CBC42}" srcOrd="5" destOrd="0" parTransId="{444020F6-D55E-49AF-8D1F-C2989E20D731}" sibTransId="{80D6EB7B-B46F-48FC-8D0C-E6FF3380951E}"/>
    <dgm:cxn modelId="{986B4079-9C2C-4156-9246-98F43A8F03DB}" type="presParOf" srcId="{39C9076C-96A8-43AA-AA1A-93E39C1522B9}" destId="{DC636C23-D252-4191-BFA3-43D9E7036B8C}" srcOrd="0" destOrd="0" presId="urn:microsoft.com/office/officeart/2005/8/layout/orgChart1"/>
    <dgm:cxn modelId="{1BAC120A-20E0-43C6-A21C-B09756AAD683}" type="presParOf" srcId="{DC636C23-D252-4191-BFA3-43D9E7036B8C}" destId="{48FF0734-455F-4C01-AD72-70FAE7F49E4F}" srcOrd="0" destOrd="0" presId="urn:microsoft.com/office/officeart/2005/8/layout/orgChart1"/>
    <dgm:cxn modelId="{AFA61517-2F95-41D9-985C-0F4224C7192E}" type="presParOf" srcId="{48FF0734-455F-4C01-AD72-70FAE7F49E4F}" destId="{DA93CE85-592A-4A63-B6C8-AB778CC22E6F}" srcOrd="0" destOrd="0" presId="urn:microsoft.com/office/officeart/2005/8/layout/orgChart1"/>
    <dgm:cxn modelId="{87BB2668-5D96-467F-97DF-FE917CE70AFF}" type="presParOf" srcId="{48FF0734-455F-4C01-AD72-70FAE7F49E4F}" destId="{0666E8A4-3230-4BD5-BF69-5E423CA8D558}" srcOrd="1" destOrd="0" presId="urn:microsoft.com/office/officeart/2005/8/layout/orgChart1"/>
    <dgm:cxn modelId="{F6EBF6FC-DB33-4B21-B126-391C4BB45D47}" type="presParOf" srcId="{DC636C23-D252-4191-BFA3-43D9E7036B8C}" destId="{C625563C-8E23-41EC-B0C7-5D5CD85C7F33}" srcOrd="1" destOrd="0" presId="urn:microsoft.com/office/officeart/2005/8/layout/orgChart1"/>
    <dgm:cxn modelId="{694BEAFD-06B5-45FC-B480-892B1FF5C3C5}" type="presParOf" srcId="{C625563C-8E23-41EC-B0C7-5D5CD85C7F33}" destId="{6403E36D-E0E2-4EDC-B34B-57452F4E64B7}" srcOrd="0" destOrd="0" presId="urn:microsoft.com/office/officeart/2005/8/layout/orgChart1"/>
    <dgm:cxn modelId="{299D141B-FBCC-4B14-8779-347014F496AB}" type="presParOf" srcId="{C625563C-8E23-41EC-B0C7-5D5CD85C7F33}" destId="{7B778213-2CB7-4207-9C19-EDA89288F7D6}" srcOrd="1" destOrd="0" presId="urn:microsoft.com/office/officeart/2005/8/layout/orgChart1"/>
    <dgm:cxn modelId="{B56148A0-9556-43DA-9098-4894739FB0C1}" type="presParOf" srcId="{7B778213-2CB7-4207-9C19-EDA89288F7D6}" destId="{D2743388-AC6F-46EB-BBF3-ED5141E96F21}" srcOrd="0" destOrd="0" presId="urn:microsoft.com/office/officeart/2005/8/layout/orgChart1"/>
    <dgm:cxn modelId="{1DD151C2-5BF3-4863-9B42-2056DCFDFDDB}" type="presParOf" srcId="{D2743388-AC6F-46EB-BBF3-ED5141E96F21}" destId="{12BFE925-8891-4B9A-A499-6D45F9B21F1E}" srcOrd="0" destOrd="0" presId="urn:microsoft.com/office/officeart/2005/8/layout/orgChart1"/>
    <dgm:cxn modelId="{FD0C3D57-78E8-4E21-B783-08ED1901DE00}" type="presParOf" srcId="{D2743388-AC6F-46EB-BBF3-ED5141E96F21}" destId="{937DDAD5-1B86-4F39-9EF0-4F337D38D7F3}" srcOrd="1" destOrd="0" presId="urn:microsoft.com/office/officeart/2005/8/layout/orgChart1"/>
    <dgm:cxn modelId="{673AB745-1F21-434E-BC1D-7CAC424E3E93}" type="presParOf" srcId="{7B778213-2CB7-4207-9C19-EDA89288F7D6}" destId="{1B9F1C66-018E-4249-8076-97492E7EF2F4}" srcOrd="1" destOrd="0" presId="urn:microsoft.com/office/officeart/2005/8/layout/orgChart1"/>
    <dgm:cxn modelId="{09CF1E08-CDC9-4DA7-B1F7-D7A4B0304B88}" type="presParOf" srcId="{7B778213-2CB7-4207-9C19-EDA89288F7D6}" destId="{5B02D022-DD2C-4AA5-8ECA-346AA53E8027}" srcOrd="2" destOrd="0" presId="urn:microsoft.com/office/officeart/2005/8/layout/orgChart1"/>
    <dgm:cxn modelId="{256E3114-36C0-4CD0-B5A9-08D166C9EC35}" type="presParOf" srcId="{C625563C-8E23-41EC-B0C7-5D5CD85C7F33}" destId="{FDF6615A-0A53-4C53-A205-629F99564A9F}" srcOrd="2" destOrd="0" presId="urn:microsoft.com/office/officeart/2005/8/layout/orgChart1"/>
    <dgm:cxn modelId="{67D8F5A9-6FC9-40BC-8447-DFEE37C9DD39}" type="presParOf" srcId="{C625563C-8E23-41EC-B0C7-5D5CD85C7F33}" destId="{A83585C9-7A10-4543-B478-7BD311E17DE4}" srcOrd="3" destOrd="0" presId="urn:microsoft.com/office/officeart/2005/8/layout/orgChart1"/>
    <dgm:cxn modelId="{90EC62D9-DB53-494E-B4D8-C075C28E2010}" type="presParOf" srcId="{A83585C9-7A10-4543-B478-7BD311E17DE4}" destId="{D510E24B-2166-442C-B28B-1AD3BA44ACB5}" srcOrd="0" destOrd="0" presId="urn:microsoft.com/office/officeart/2005/8/layout/orgChart1"/>
    <dgm:cxn modelId="{2E2E6033-70ED-4198-B73F-89B349606F51}" type="presParOf" srcId="{D510E24B-2166-442C-B28B-1AD3BA44ACB5}" destId="{0FD55C94-6A0C-4B55-B3FE-47FC324AC437}" srcOrd="0" destOrd="0" presId="urn:microsoft.com/office/officeart/2005/8/layout/orgChart1"/>
    <dgm:cxn modelId="{6C1D2DD3-D089-4266-9F18-18F0F01D7637}" type="presParOf" srcId="{D510E24B-2166-442C-B28B-1AD3BA44ACB5}" destId="{0B30D041-3575-4CAE-82EC-36FC43CCF403}" srcOrd="1" destOrd="0" presId="urn:microsoft.com/office/officeart/2005/8/layout/orgChart1"/>
    <dgm:cxn modelId="{C9E98BE5-1477-419F-92CB-C2F31505D2F1}" type="presParOf" srcId="{A83585C9-7A10-4543-B478-7BD311E17DE4}" destId="{D1F35D01-D12B-4CB9-9D85-BBC81ABB1E40}" srcOrd="1" destOrd="0" presId="urn:microsoft.com/office/officeart/2005/8/layout/orgChart1"/>
    <dgm:cxn modelId="{4430889C-3752-426D-B5B0-25EB275E9DE9}" type="presParOf" srcId="{D1F35D01-D12B-4CB9-9D85-BBC81ABB1E40}" destId="{5D3392BA-71A8-4063-A102-76BCD9CD71DF}" srcOrd="0" destOrd="0" presId="urn:microsoft.com/office/officeart/2005/8/layout/orgChart1"/>
    <dgm:cxn modelId="{FC2BD068-F77A-4429-A105-A9E774CC0789}" type="presParOf" srcId="{D1F35D01-D12B-4CB9-9D85-BBC81ABB1E40}" destId="{69F39666-5F2E-4DFA-BDFF-32B4C433FCEA}" srcOrd="1" destOrd="0" presId="urn:microsoft.com/office/officeart/2005/8/layout/orgChart1"/>
    <dgm:cxn modelId="{B4EEA937-BA6E-4835-82D9-8DD2047748C0}" type="presParOf" srcId="{69F39666-5F2E-4DFA-BDFF-32B4C433FCEA}" destId="{DB8A0E99-9B39-4C57-BE07-D97E12BE1C96}" srcOrd="0" destOrd="0" presId="urn:microsoft.com/office/officeart/2005/8/layout/orgChart1"/>
    <dgm:cxn modelId="{81187CAD-7BBD-4F61-9F17-E1B8DE39F7CD}" type="presParOf" srcId="{DB8A0E99-9B39-4C57-BE07-D97E12BE1C96}" destId="{11458D59-739F-496C-8516-D6AD1D118620}" srcOrd="0" destOrd="0" presId="urn:microsoft.com/office/officeart/2005/8/layout/orgChart1"/>
    <dgm:cxn modelId="{FA925E7C-CD9C-41B4-B10D-237FFD6ED0B4}" type="presParOf" srcId="{DB8A0E99-9B39-4C57-BE07-D97E12BE1C96}" destId="{0DA80C09-8BD9-4276-B205-255099A426AD}" srcOrd="1" destOrd="0" presId="urn:microsoft.com/office/officeart/2005/8/layout/orgChart1"/>
    <dgm:cxn modelId="{3019E9E9-E40E-48B6-9063-31F3F316B55D}" type="presParOf" srcId="{69F39666-5F2E-4DFA-BDFF-32B4C433FCEA}" destId="{8E6E51E4-0774-4E9D-A78B-FC14072D95BE}" srcOrd="1" destOrd="0" presId="urn:microsoft.com/office/officeart/2005/8/layout/orgChart1"/>
    <dgm:cxn modelId="{B1E3E357-2599-4661-B493-C6E8D6576320}" type="presParOf" srcId="{69F39666-5F2E-4DFA-BDFF-32B4C433FCEA}" destId="{93B7C8B6-E701-4AE2-AFD8-BE9ED8B5C0E7}" srcOrd="2" destOrd="0" presId="urn:microsoft.com/office/officeart/2005/8/layout/orgChart1"/>
    <dgm:cxn modelId="{93FDEC75-16FD-416E-9125-93607BA6AF83}" type="presParOf" srcId="{D1F35D01-D12B-4CB9-9D85-BBC81ABB1E40}" destId="{0F3F365C-0C36-41DD-808C-51DBB93D09D7}" srcOrd="2" destOrd="0" presId="urn:microsoft.com/office/officeart/2005/8/layout/orgChart1"/>
    <dgm:cxn modelId="{C19824BD-6E23-407D-AAB1-FE89ABF1A6B5}" type="presParOf" srcId="{D1F35D01-D12B-4CB9-9D85-BBC81ABB1E40}" destId="{57B7C284-3891-4490-86F3-1CCB68738D5F}" srcOrd="3" destOrd="0" presId="urn:microsoft.com/office/officeart/2005/8/layout/orgChart1"/>
    <dgm:cxn modelId="{B41BED2D-07E6-4EEB-8866-577E147F7C0A}" type="presParOf" srcId="{57B7C284-3891-4490-86F3-1CCB68738D5F}" destId="{C18ADB4A-8966-49FD-BA4D-8EBDE1126293}" srcOrd="0" destOrd="0" presId="urn:microsoft.com/office/officeart/2005/8/layout/orgChart1"/>
    <dgm:cxn modelId="{9D68B71D-6638-4F35-BF83-375F2B574224}" type="presParOf" srcId="{C18ADB4A-8966-49FD-BA4D-8EBDE1126293}" destId="{662471BB-4DBD-43B5-A1D1-BD497BC7903F}" srcOrd="0" destOrd="0" presId="urn:microsoft.com/office/officeart/2005/8/layout/orgChart1"/>
    <dgm:cxn modelId="{E323AA5A-4C2D-465F-8A64-5954797BCDA3}" type="presParOf" srcId="{C18ADB4A-8966-49FD-BA4D-8EBDE1126293}" destId="{E4601C60-C3C4-4DD1-9783-3E2EB31D1E81}" srcOrd="1" destOrd="0" presId="urn:microsoft.com/office/officeart/2005/8/layout/orgChart1"/>
    <dgm:cxn modelId="{EE277099-6D10-4E96-917A-880C3AAB031A}" type="presParOf" srcId="{57B7C284-3891-4490-86F3-1CCB68738D5F}" destId="{6B2C2672-CFD5-425A-9E45-749366899EE8}" srcOrd="1" destOrd="0" presId="urn:microsoft.com/office/officeart/2005/8/layout/orgChart1"/>
    <dgm:cxn modelId="{B2664740-2335-4F8B-8A1A-3587DA7FFA07}" type="presParOf" srcId="{57B7C284-3891-4490-86F3-1CCB68738D5F}" destId="{E47CEA8E-C23E-4733-AF64-B5761C55AD21}" srcOrd="2" destOrd="0" presId="urn:microsoft.com/office/officeart/2005/8/layout/orgChart1"/>
    <dgm:cxn modelId="{C0A37896-E4CB-4994-9269-4C64B68C3A37}" type="presParOf" srcId="{A83585C9-7A10-4543-B478-7BD311E17DE4}" destId="{E511D1B7-9B3A-4F6E-8F27-476E357BE079}" srcOrd="2" destOrd="0" presId="urn:microsoft.com/office/officeart/2005/8/layout/orgChart1"/>
    <dgm:cxn modelId="{93D4A953-0D03-4CA9-AAF4-E198C6E23D0B}" type="presParOf" srcId="{C625563C-8E23-41EC-B0C7-5D5CD85C7F33}" destId="{FA692434-E564-4D9E-A7E8-24FD4BC27AE1}" srcOrd="4" destOrd="0" presId="urn:microsoft.com/office/officeart/2005/8/layout/orgChart1"/>
    <dgm:cxn modelId="{FA8DAB87-FB3E-4F33-813E-EE725EEA1CF1}" type="presParOf" srcId="{C625563C-8E23-41EC-B0C7-5D5CD85C7F33}" destId="{2F1E016D-9C69-4A68-AB73-5B0AA5180734}" srcOrd="5" destOrd="0" presId="urn:microsoft.com/office/officeart/2005/8/layout/orgChart1"/>
    <dgm:cxn modelId="{0AFB4A48-8AAD-44D5-B4C5-16A5669BF810}" type="presParOf" srcId="{2F1E016D-9C69-4A68-AB73-5B0AA5180734}" destId="{2EE76480-EF85-41CF-A143-02B491D5F6B7}" srcOrd="0" destOrd="0" presId="urn:microsoft.com/office/officeart/2005/8/layout/orgChart1"/>
    <dgm:cxn modelId="{EF281699-75B3-4540-B550-010F6F6DA5D5}" type="presParOf" srcId="{2EE76480-EF85-41CF-A143-02B491D5F6B7}" destId="{80D3B6A9-2DB9-4164-8D7C-821241D928D7}" srcOrd="0" destOrd="0" presId="urn:microsoft.com/office/officeart/2005/8/layout/orgChart1"/>
    <dgm:cxn modelId="{9B9A2EBE-6704-4A2B-B847-F83DF7BBC8A0}" type="presParOf" srcId="{2EE76480-EF85-41CF-A143-02B491D5F6B7}" destId="{E87303EE-FDBD-4769-84AC-0FA12BA18B49}" srcOrd="1" destOrd="0" presId="urn:microsoft.com/office/officeart/2005/8/layout/orgChart1"/>
    <dgm:cxn modelId="{0F0F6D43-0E56-4BC4-9AC0-D9DB42E93354}" type="presParOf" srcId="{2F1E016D-9C69-4A68-AB73-5B0AA5180734}" destId="{A7875666-2EE8-409A-9B2A-4B4232B15500}" srcOrd="1" destOrd="0" presId="urn:microsoft.com/office/officeart/2005/8/layout/orgChart1"/>
    <dgm:cxn modelId="{F2FDFF2B-0DB8-448E-BFD6-A8A82FBC7447}" type="presParOf" srcId="{2F1E016D-9C69-4A68-AB73-5B0AA5180734}" destId="{58FCF2C6-ADB6-4470-9E20-3CBD235B9C71}" srcOrd="2" destOrd="0" presId="urn:microsoft.com/office/officeart/2005/8/layout/orgChart1"/>
    <dgm:cxn modelId="{4EB1A7A4-89A6-491C-B7DF-00AB620A8D4F}" type="presParOf" srcId="{DC636C23-D252-4191-BFA3-43D9E7036B8C}" destId="{0BAC5EED-C00C-4335-AD41-C22B277EBCEA}" srcOrd="2" destOrd="0" presId="urn:microsoft.com/office/officeart/2005/8/layout/orgChart1"/>
    <dgm:cxn modelId="{880465F4-B3F4-4B0D-BD4A-06DC03312C2A}" type="presParOf" srcId="{0BAC5EED-C00C-4335-AD41-C22B277EBCEA}" destId="{D56033E8-1B00-4BBB-8BB8-AC6E311405BA}" srcOrd="0" destOrd="0" presId="urn:microsoft.com/office/officeart/2005/8/layout/orgChart1"/>
    <dgm:cxn modelId="{72295B2E-1997-4EB2-8674-8CA3DD3EB9AA}" type="presParOf" srcId="{0BAC5EED-C00C-4335-AD41-C22B277EBCEA}" destId="{305B9F23-ACA2-4E18-97A9-8CF97284D1D4}" srcOrd="1" destOrd="0" presId="urn:microsoft.com/office/officeart/2005/8/layout/orgChart1"/>
    <dgm:cxn modelId="{9123834A-EB27-4F07-B212-BC403C99799B}" type="presParOf" srcId="{305B9F23-ACA2-4E18-97A9-8CF97284D1D4}" destId="{95FAAA8A-D78D-4C42-AA16-2F16D746FB1F}" srcOrd="0" destOrd="0" presId="urn:microsoft.com/office/officeart/2005/8/layout/orgChart1"/>
    <dgm:cxn modelId="{67EABDAC-79C7-489B-A851-CB1249DF9A57}" type="presParOf" srcId="{95FAAA8A-D78D-4C42-AA16-2F16D746FB1F}" destId="{4C01236B-FBD9-449F-88AA-36851222ED06}" srcOrd="0" destOrd="0" presId="urn:microsoft.com/office/officeart/2005/8/layout/orgChart1"/>
    <dgm:cxn modelId="{423BA9CB-6490-4F8C-B68E-F035A736C548}" type="presParOf" srcId="{95FAAA8A-D78D-4C42-AA16-2F16D746FB1F}" destId="{1C9E3135-DD32-4AA2-81CD-0708F7AF8DF6}" srcOrd="1" destOrd="0" presId="urn:microsoft.com/office/officeart/2005/8/layout/orgChart1"/>
    <dgm:cxn modelId="{9AE68670-27FC-434E-BBAE-6BC15F7652AB}" type="presParOf" srcId="{305B9F23-ACA2-4E18-97A9-8CF97284D1D4}" destId="{3764818C-8444-46C0-B917-7FED83B76576}" srcOrd="1" destOrd="0" presId="urn:microsoft.com/office/officeart/2005/8/layout/orgChart1"/>
    <dgm:cxn modelId="{38C6C18E-7403-4A5B-AAD8-F477F955248E}" type="presParOf" srcId="{305B9F23-ACA2-4E18-97A9-8CF97284D1D4}" destId="{DE308564-14D3-4370-8761-F4571F8FAE66}" srcOrd="2" destOrd="0" presId="urn:microsoft.com/office/officeart/2005/8/layout/orgChart1"/>
    <dgm:cxn modelId="{E729FC87-DE29-458F-ACB9-B2C20BCD2261}" type="presParOf" srcId="{0BAC5EED-C00C-4335-AD41-C22B277EBCEA}" destId="{0DF0B9A0-BBB0-491B-950C-9DD506B882D6}" srcOrd="2" destOrd="0" presId="urn:microsoft.com/office/officeart/2005/8/layout/orgChart1"/>
    <dgm:cxn modelId="{DB9C3D66-DBD6-4670-AFE7-33B5179B3066}" type="presParOf" srcId="{0BAC5EED-C00C-4335-AD41-C22B277EBCEA}" destId="{DADFDE66-DADF-4392-9F98-00A529C0E078}" srcOrd="3" destOrd="0" presId="urn:microsoft.com/office/officeart/2005/8/layout/orgChart1"/>
    <dgm:cxn modelId="{FAA4D7EB-2BF8-4C90-A30E-E66DB3BEB604}" type="presParOf" srcId="{DADFDE66-DADF-4392-9F98-00A529C0E078}" destId="{C6980FAB-74D7-439E-9A88-FAB7AC9A4842}" srcOrd="0" destOrd="0" presId="urn:microsoft.com/office/officeart/2005/8/layout/orgChart1"/>
    <dgm:cxn modelId="{6E22B682-EC7C-4AA8-B007-C27D5DFEBAD5}" type="presParOf" srcId="{C6980FAB-74D7-439E-9A88-FAB7AC9A4842}" destId="{B50C9D8B-762D-4191-8BA9-576D306ACAC6}" srcOrd="0" destOrd="0" presId="urn:microsoft.com/office/officeart/2005/8/layout/orgChart1"/>
    <dgm:cxn modelId="{3D436210-1431-43B4-B481-124ABDC04AA7}" type="presParOf" srcId="{C6980FAB-74D7-439E-9A88-FAB7AC9A4842}" destId="{588C3085-302A-4B45-8E64-0C60C070FEEC}" srcOrd="1" destOrd="0" presId="urn:microsoft.com/office/officeart/2005/8/layout/orgChart1"/>
    <dgm:cxn modelId="{3BAF1C2E-8848-431D-A343-15F8612D06B0}" type="presParOf" srcId="{DADFDE66-DADF-4392-9F98-00A529C0E078}" destId="{0A56E186-0A73-4AA1-BB6F-47DDCC8BC767}" srcOrd="1" destOrd="0" presId="urn:microsoft.com/office/officeart/2005/8/layout/orgChart1"/>
    <dgm:cxn modelId="{DB47BE34-E4F4-42CD-B78F-55157C5E3CB9}" type="presParOf" srcId="{DADFDE66-DADF-4392-9F98-00A529C0E078}" destId="{76C8AA32-169D-45CE-A220-FCB52FB215B2}" srcOrd="2" destOrd="0" presId="urn:microsoft.com/office/officeart/2005/8/layout/orgChart1"/>
    <dgm:cxn modelId="{A7B76BD1-6CE2-4825-97CA-8519D6904CCA}" type="presParOf" srcId="{0BAC5EED-C00C-4335-AD41-C22B277EBCEA}" destId="{021903C2-DCAB-4741-AF8D-A6F66E615210}" srcOrd="4" destOrd="0" presId="urn:microsoft.com/office/officeart/2005/8/layout/orgChart1"/>
    <dgm:cxn modelId="{6365790E-E69D-4631-94E4-086A9659F143}" type="presParOf" srcId="{0BAC5EED-C00C-4335-AD41-C22B277EBCEA}" destId="{BF88E057-F62A-4D7F-9730-E3E5E22391BB}" srcOrd="5" destOrd="0" presId="urn:microsoft.com/office/officeart/2005/8/layout/orgChart1"/>
    <dgm:cxn modelId="{13BD5A11-B136-4F4B-B466-90C2036A5C8B}" type="presParOf" srcId="{BF88E057-F62A-4D7F-9730-E3E5E22391BB}" destId="{390B84CA-4522-4C16-8254-06A11A25480E}" srcOrd="0" destOrd="0" presId="urn:microsoft.com/office/officeart/2005/8/layout/orgChart1"/>
    <dgm:cxn modelId="{C8DD0ECE-B11C-48AE-A88D-20B4B29DEEC3}" type="presParOf" srcId="{390B84CA-4522-4C16-8254-06A11A25480E}" destId="{E5372FCC-78CF-4DA3-9864-E6E3DA29F525}" srcOrd="0" destOrd="0" presId="urn:microsoft.com/office/officeart/2005/8/layout/orgChart1"/>
    <dgm:cxn modelId="{973E31DE-E016-455D-9A5E-5873E05C18FF}" type="presParOf" srcId="{390B84CA-4522-4C16-8254-06A11A25480E}" destId="{3F5AA586-6D0E-4D20-B500-AB9E29C2EA3E}" srcOrd="1" destOrd="0" presId="urn:microsoft.com/office/officeart/2005/8/layout/orgChart1"/>
    <dgm:cxn modelId="{529AC234-3CDB-49FB-AEA5-6C9245CC8C7E}" type="presParOf" srcId="{BF88E057-F62A-4D7F-9730-E3E5E22391BB}" destId="{E9DDD4F3-26EF-4E9C-ADA6-F9CC58B4FF60}" srcOrd="1" destOrd="0" presId="urn:microsoft.com/office/officeart/2005/8/layout/orgChart1"/>
    <dgm:cxn modelId="{7574A16E-8A13-4FC0-BA97-D068D8666328}" type="presParOf" srcId="{BF88E057-F62A-4D7F-9730-E3E5E22391BB}" destId="{550312A1-047E-4A4B-82F4-B683C44571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903C2-DCAB-4741-AF8D-A6F66E615210}">
      <dsp:nvSpPr>
        <dsp:cNvPr id="0" name=""/>
        <dsp:cNvSpPr/>
      </dsp:nvSpPr>
      <dsp:spPr>
        <a:xfrm>
          <a:off x="4538513" y="1378003"/>
          <a:ext cx="1236279" cy="785164"/>
        </a:xfrm>
        <a:custGeom>
          <a:avLst/>
          <a:gdLst/>
          <a:ahLst/>
          <a:cxnLst/>
          <a:rect l="0" t="0" r="0" b="0"/>
          <a:pathLst>
            <a:path>
              <a:moveTo>
                <a:pt x="0" y="0"/>
              </a:moveTo>
              <a:lnTo>
                <a:pt x="0" y="785164"/>
              </a:lnTo>
              <a:lnTo>
                <a:pt x="1236279" y="7851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0B9A0-BBB0-491B-950C-9DD506B882D6}">
      <dsp:nvSpPr>
        <dsp:cNvPr id="0" name=""/>
        <dsp:cNvSpPr/>
      </dsp:nvSpPr>
      <dsp:spPr>
        <a:xfrm>
          <a:off x="3463409" y="1378003"/>
          <a:ext cx="1075103" cy="1172258"/>
        </a:xfrm>
        <a:custGeom>
          <a:avLst/>
          <a:gdLst/>
          <a:ahLst/>
          <a:cxnLst/>
          <a:rect l="0" t="0" r="0" b="0"/>
          <a:pathLst>
            <a:path>
              <a:moveTo>
                <a:pt x="1075103" y="0"/>
              </a:moveTo>
              <a:lnTo>
                <a:pt x="1075103" y="1172258"/>
              </a:lnTo>
              <a:lnTo>
                <a:pt x="0" y="117225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6033E8-1B00-4BBB-8BB8-AC6E311405BA}">
      <dsp:nvSpPr>
        <dsp:cNvPr id="0" name=""/>
        <dsp:cNvSpPr/>
      </dsp:nvSpPr>
      <dsp:spPr>
        <a:xfrm>
          <a:off x="3666588" y="1378003"/>
          <a:ext cx="871924" cy="469954"/>
        </a:xfrm>
        <a:custGeom>
          <a:avLst/>
          <a:gdLst/>
          <a:ahLst/>
          <a:cxnLst/>
          <a:rect l="0" t="0" r="0" b="0"/>
          <a:pathLst>
            <a:path>
              <a:moveTo>
                <a:pt x="871924" y="0"/>
              </a:moveTo>
              <a:lnTo>
                <a:pt x="871924" y="469954"/>
              </a:lnTo>
              <a:lnTo>
                <a:pt x="0" y="46995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692434-E564-4D9E-A7E8-24FD4BC27AE1}">
      <dsp:nvSpPr>
        <dsp:cNvPr id="0" name=""/>
        <dsp:cNvSpPr/>
      </dsp:nvSpPr>
      <dsp:spPr>
        <a:xfrm>
          <a:off x="4538513" y="1378003"/>
          <a:ext cx="3076659" cy="1772183"/>
        </a:xfrm>
        <a:custGeom>
          <a:avLst/>
          <a:gdLst/>
          <a:ahLst/>
          <a:cxnLst/>
          <a:rect l="0" t="0" r="0" b="0"/>
          <a:pathLst>
            <a:path>
              <a:moveTo>
                <a:pt x="0" y="0"/>
              </a:moveTo>
              <a:lnTo>
                <a:pt x="0" y="1549667"/>
              </a:lnTo>
              <a:lnTo>
                <a:pt x="3076659" y="1549667"/>
              </a:lnTo>
              <a:lnTo>
                <a:pt x="3076659" y="17721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3F365C-0C36-41DD-808C-51DBB93D09D7}">
      <dsp:nvSpPr>
        <dsp:cNvPr id="0" name=""/>
        <dsp:cNvSpPr/>
      </dsp:nvSpPr>
      <dsp:spPr>
        <a:xfrm>
          <a:off x="3658478" y="3807680"/>
          <a:ext cx="514297" cy="1559315"/>
        </a:xfrm>
        <a:custGeom>
          <a:avLst/>
          <a:gdLst/>
          <a:ahLst/>
          <a:cxnLst/>
          <a:rect l="0" t="0" r="0" b="0"/>
          <a:pathLst>
            <a:path>
              <a:moveTo>
                <a:pt x="0" y="0"/>
              </a:moveTo>
              <a:lnTo>
                <a:pt x="0" y="1559315"/>
              </a:lnTo>
              <a:lnTo>
                <a:pt x="514297" y="15593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392BA-71A8-4063-A102-76BCD9CD71DF}">
      <dsp:nvSpPr>
        <dsp:cNvPr id="0" name=""/>
        <dsp:cNvSpPr/>
      </dsp:nvSpPr>
      <dsp:spPr>
        <a:xfrm>
          <a:off x="3658478" y="3807680"/>
          <a:ext cx="500438" cy="712995"/>
        </a:xfrm>
        <a:custGeom>
          <a:avLst/>
          <a:gdLst/>
          <a:ahLst/>
          <a:cxnLst/>
          <a:rect l="0" t="0" r="0" b="0"/>
          <a:pathLst>
            <a:path>
              <a:moveTo>
                <a:pt x="0" y="0"/>
              </a:moveTo>
              <a:lnTo>
                <a:pt x="0" y="712995"/>
              </a:lnTo>
              <a:lnTo>
                <a:pt x="500438" y="7129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6615A-0A53-4C53-A205-629F99564A9F}">
      <dsp:nvSpPr>
        <dsp:cNvPr id="0" name=""/>
        <dsp:cNvSpPr/>
      </dsp:nvSpPr>
      <dsp:spPr>
        <a:xfrm>
          <a:off x="4492793" y="1378003"/>
          <a:ext cx="91440" cy="1777237"/>
        </a:xfrm>
        <a:custGeom>
          <a:avLst/>
          <a:gdLst/>
          <a:ahLst/>
          <a:cxnLst/>
          <a:rect l="0" t="0" r="0" b="0"/>
          <a:pathLst>
            <a:path>
              <a:moveTo>
                <a:pt x="45720" y="0"/>
              </a:moveTo>
              <a:lnTo>
                <a:pt x="45720" y="1554721"/>
              </a:lnTo>
              <a:lnTo>
                <a:pt x="52554" y="1554721"/>
              </a:lnTo>
              <a:lnTo>
                <a:pt x="52554" y="17772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03E36D-E0E2-4EDC-B34B-57452F4E64B7}">
      <dsp:nvSpPr>
        <dsp:cNvPr id="0" name=""/>
        <dsp:cNvSpPr/>
      </dsp:nvSpPr>
      <dsp:spPr>
        <a:xfrm>
          <a:off x="1485091" y="1378003"/>
          <a:ext cx="3053422" cy="1777237"/>
        </a:xfrm>
        <a:custGeom>
          <a:avLst/>
          <a:gdLst/>
          <a:ahLst/>
          <a:cxnLst/>
          <a:rect l="0" t="0" r="0" b="0"/>
          <a:pathLst>
            <a:path>
              <a:moveTo>
                <a:pt x="3053422" y="0"/>
              </a:moveTo>
              <a:lnTo>
                <a:pt x="3053422" y="1554721"/>
              </a:lnTo>
              <a:lnTo>
                <a:pt x="0" y="1554721"/>
              </a:lnTo>
              <a:lnTo>
                <a:pt x="0" y="17772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3CE85-592A-4A63-B6C8-AB778CC22E6F}">
      <dsp:nvSpPr>
        <dsp:cNvPr id="0" name=""/>
        <dsp:cNvSpPr/>
      </dsp:nvSpPr>
      <dsp:spPr>
        <a:xfrm>
          <a:off x="3043012" y="1023248"/>
          <a:ext cx="2991001" cy="3547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1" kern="1200" dirty="0" smtClean="0">
              <a:latin typeface="Arial" panose="020B0604020202020204" pitchFamily="34" charset="0"/>
              <a:cs typeface="Arial" panose="020B0604020202020204" pitchFamily="34" charset="0"/>
            </a:rPr>
            <a:t>Gerencia</a:t>
          </a:r>
          <a:endParaRPr lang="es-CO" sz="1800" b="1" kern="1200" dirty="0">
            <a:latin typeface="Arial" panose="020B0604020202020204" pitchFamily="34" charset="0"/>
            <a:cs typeface="Arial" panose="020B0604020202020204" pitchFamily="34" charset="0"/>
          </a:endParaRPr>
        </a:p>
      </dsp:txBody>
      <dsp:txXfrm>
        <a:off x="3043012" y="1023248"/>
        <a:ext cx="2991001" cy="354754"/>
      </dsp:txXfrm>
    </dsp:sp>
    <dsp:sp modelId="{12BFE925-8891-4B9A-A499-6D45F9B21F1E}">
      <dsp:nvSpPr>
        <dsp:cNvPr id="0" name=""/>
        <dsp:cNvSpPr/>
      </dsp:nvSpPr>
      <dsp:spPr>
        <a:xfrm>
          <a:off x="340202" y="3155241"/>
          <a:ext cx="2289777" cy="33909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latin typeface="Arial" panose="020B0604020202020204" pitchFamily="34" charset="0"/>
              <a:cs typeface="Arial" panose="020B0604020202020204" pitchFamily="34" charset="0"/>
            </a:rPr>
            <a:t>Área Técnica (5)</a:t>
          </a:r>
          <a:endParaRPr lang="es-CO" sz="1400" b="1" kern="1200" dirty="0">
            <a:latin typeface="Arial" panose="020B0604020202020204" pitchFamily="34" charset="0"/>
            <a:cs typeface="Arial" panose="020B0604020202020204" pitchFamily="34" charset="0"/>
          </a:endParaRPr>
        </a:p>
      </dsp:txBody>
      <dsp:txXfrm>
        <a:off x="340202" y="3155241"/>
        <a:ext cx="2289777" cy="339093"/>
      </dsp:txXfrm>
    </dsp:sp>
    <dsp:sp modelId="{0FD55C94-6A0C-4B55-B3FE-47FC324AC437}">
      <dsp:nvSpPr>
        <dsp:cNvPr id="0" name=""/>
        <dsp:cNvSpPr/>
      </dsp:nvSpPr>
      <dsp:spPr>
        <a:xfrm>
          <a:off x="3436760" y="3155241"/>
          <a:ext cx="2217173" cy="65243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latin typeface="Arial" panose="020B0604020202020204" pitchFamily="34" charset="0"/>
              <a:cs typeface="Arial" panose="020B0604020202020204" pitchFamily="34" charset="0"/>
            </a:rPr>
            <a:t>Área de Seguimiento</a:t>
          </a:r>
          <a:r>
            <a:rPr lang="es-CO" sz="1400" b="1" kern="1200" dirty="0">
              <a:latin typeface="Arial" panose="020B0604020202020204" pitchFamily="34" charset="0"/>
              <a:cs typeface="Arial" panose="020B0604020202020204" pitchFamily="34" charset="0"/>
            </a:rPr>
            <a:t/>
          </a:r>
          <a:br>
            <a:rPr lang="es-CO" sz="1400" b="1" kern="1200" dirty="0">
              <a:latin typeface="Arial" panose="020B0604020202020204" pitchFamily="34" charset="0"/>
              <a:cs typeface="Arial" panose="020B0604020202020204" pitchFamily="34" charset="0"/>
            </a:rPr>
          </a:br>
          <a:r>
            <a:rPr lang="es-CO" sz="1400" b="1" kern="1200" dirty="0">
              <a:latin typeface="Arial" panose="020B0604020202020204" pitchFamily="34" charset="0"/>
              <a:cs typeface="Arial" panose="020B0604020202020204" pitchFamily="34" charset="0"/>
            </a:rPr>
            <a:t>Control y </a:t>
          </a:r>
          <a:r>
            <a:rPr lang="es-CO" sz="1400" b="1" kern="1200" dirty="0" smtClean="0">
              <a:latin typeface="Arial" panose="020B0604020202020204" pitchFamily="34" charset="0"/>
              <a:cs typeface="Arial" panose="020B0604020202020204" pitchFamily="34" charset="0"/>
            </a:rPr>
            <a:t>Monitero (1)</a:t>
          </a:r>
          <a:endParaRPr lang="es-CO" sz="1400" b="1" kern="1200" dirty="0">
            <a:latin typeface="Arial" panose="020B0604020202020204" pitchFamily="34" charset="0"/>
            <a:cs typeface="Arial" panose="020B0604020202020204" pitchFamily="34" charset="0"/>
          </a:endParaRPr>
        </a:p>
      </dsp:txBody>
      <dsp:txXfrm>
        <a:off x="3436760" y="3155241"/>
        <a:ext cx="2217173" cy="652439"/>
      </dsp:txXfrm>
    </dsp:sp>
    <dsp:sp modelId="{11458D59-739F-496C-8516-D6AD1D118620}">
      <dsp:nvSpPr>
        <dsp:cNvPr id="0" name=""/>
        <dsp:cNvSpPr/>
      </dsp:nvSpPr>
      <dsp:spPr>
        <a:xfrm>
          <a:off x="4158916" y="4239139"/>
          <a:ext cx="1783394" cy="5630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0" kern="1200" dirty="0" smtClean="0">
              <a:latin typeface="+mn-lt"/>
              <a:cs typeface="Arial" panose="020B0604020202020204" pitchFamily="34" charset="0"/>
            </a:rPr>
            <a:t>Seguimiento (6)</a:t>
          </a:r>
          <a:endParaRPr lang="es-CO" sz="1600" b="0" kern="1200" dirty="0">
            <a:latin typeface="+mn-lt"/>
            <a:cs typeface="Arial" panose="020B0604020202020204" pitchFamily="34" charset="0"/>
          </a:endParaRPr>
        </a:p>
      </dsp:txBody>
      <dsp:txXfrm>
        <a:off x="4158916" y="4239139"/>
        <a:ext cx="1783394" cy="563072"/>
      </dsp:txXfrm>
    </dsp:sp>
    <dsp:sp modelId="{662471BB-4DBD-43B5-A1D1-BD497BC7903F}">
      <dsp:nvSpPr>
        <dsp:cNvPr id="0" name=""/>
        <dsp:cNvSpPr/>
      </dsp:nvSpPr>
      <dsp:spPr>
        <a:xfrm>
          <a:off x="4172776" y="5078672"/>
          <a:ext cx="1829635" cy="57664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0" kern="1200" dirty="0">
              <a:latin typeface="+mn-lt"/>
              <a:cs typeface="Arial" panose="020B0604020202020204" pitchFamily="34" charset="0"/>
            </a:rPr>
            <a:t>Sistemas de </a:t>
          </a:r>
          <a:r>
            <a:rPr lang="es-CO" sz="1600" b="0" kern="1200" dirty="0" smtClean="0">
              <a:latin typeface="+mn-lt"/>
              <a:cs typeface="Arial" panose="020B0604020202020204" pitchFamily="34" charset="0"/>
            </a:rPr>
            <a:t>información (2)</a:t>
          </a:r>
          <a:endParaRPr lang="es-CO" sz="1600" b="0" kern="1200" dirty="0">
            <a:latin typeface="+mn-lt"/>
            <a:cs typeface="Arial" panose="020B0604020202020204" pitchFamily="34" charset="0"/>
          </a:endParaRPr>
        </a:p>
      </dsp:txBody>
      <dsp:txXfrm>
        <a:off x="4172776" y="5078672"/>
        <a:ext cx="1829635" cy="576645"/>
      </dsp:txXfrm>
    </dsp:sp>
    <dsp:sp modelId="{80D3B6A9-2DB9-4164-8D7C-821241D928D7}">
      <dsp:nvSpPr>
        <dsp:cNvPr id="0" name=""/>
        <dsp:cNvSpPr/>
      </dsp:nvSpPr>
      <dsp:spPr>
        <a:xfrm>
          <a:off x="6498352" y="3150187"/>
          <a:ext cx="2233640" cy="52744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latin typeface="Arial" panose="020B0604020202020204" pitchFamily="34" charset="0"/>
              <a:cs typeface="Arial" panose="020B0604020202020204" pitchFamily="34" charset="0"/>
            </a:rPr>
            <a:t>Área Administrativa y Financiera (3) </a:t>
          </a:r>
          <a:endParaRPr lang="es-CO" sz="1400" b="1" kern="1200" dirty="0">
            <a:latin typeface="Arial" panose="020B0604020202020204" pitchFamily="34" charset="0"/>
            <a:cs typeface="Arial" panose="020B0604020202020204" pitchFamily="34" charset="0"/>
          </a:endParaRPr>
        </a:p>
      </dsp:txBody>
      <dsp:txXfrm>
        <a:off x="6498352" y="3150187"/>
        <a:ext cx="2233640" cy="527448"/>
      </dsp:txXfrm>
    </dsp:sp>
    <dsp:sp modelId="{4C01236B-FBD9-449F-88AA-36851222ED06}">
      <dsp:nvSpPr>
        <dsp:cNvPr id="0" name=""/>
        <dsp:cNvSpPr/>
      </dsp:nvSpPr>
      <dsp:spPr>
        <a:xfrm>
          <a:off x="1452127" y="1557764"/>
          <a:ext cx="2214461" cy="58038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latin typeface="Arial" panose="020B0604020202020204" pitchFamily="34" charset="0"/>
              <a:cs typeface="Arial" panose="020B0604020202020204" pitchFamily="34" charset="0"/>
            </a:rPr>
            <a:t>Comunicaciones </a:t>
          </a:r>
          <a:br>
            <a:rPr lang="es-CO" sz="1400" b="1" kern="1200" dirty="0" smtClean="0">
              <a:latin typeface="Arial" panose="020B0604020202020204" pitchFamily="34" charset="0"/>
              <a:cs typeface="Arial" panose="020B0604020202020204" pitchFamily="34" charset="0"/>
            </a:rPr>
          </a:br>
          <a:r>
            <a:rPr lang="es-CO" sz="1400" b="1" kern="1200" dirty="0" smtClean="0">
              <a:latin typeface="Arial" panose="020B0604020202020204" pitchFamily="34" charset="0"/>
              <a:cs typeface="Arial" panose="020B0604020202020204" pitchFamily="34" charset="0"/>
            </a:rPr>
            <a:t>(1)</a:t>
          </a:r>
          <a:endParaRPr lang="es-CO" sz="1400" b="1" kern="1200" dirty="0">
            <a:latin typeface="Arial" panose="020B0604020202020204" pitchFamily="34" charset="0"/>
            <a:cs typeface="Arial" panose="020B0604020202020204" pitchFamily="34" charset="0"/>
          </a:endParaRPr>
        </a:p>
      </dsp:txBody>
      <dsp:txXfrm>
        <a:off x="1452127" y="1557764"/>
        <a:ext cx="2214461" cy="580386"/>
      </dsp:txXfrm>
    </dsp:sp>
    <dsp:sp modelId="{B50C9D8B-762D-4191-8BA9-576D306ACAC6}">
      <dsp:nvSpPr>
        <dsp:cNvPr id="0" name=""/>
        <dsp:cNvSpPr/>
      </dsp:nvSpPr>
      <dsp:spPr>
        <a:xfrm>
          <a:off x="1450060" y="2278240"/>
          <a:ext cx="2013349" cy="54404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latin typeface="Arial" panose="020B0604020202020204" pitchFamily="34" charset="0"/>
              <a:cs typeface="Arial" panose="020B0604020202020204" pitchFamily="34" charset="0"/>
            </a:rPr>
            <a:t>Apoyo Técnico – administrativo </a:t>
          </a:r>
          <a:endParaRPr lang="es-CO" sz="1400" b="1" kern="1200" dirty="0">
            <a:latin typeface="Arial" panose="020B0604020202020204" pitchFamily="34" charset="0"/>
            <a:cs typeface="Arial" panose="020B0604020202020204" pitchFamily="34" charset="0"/>
          </a:endParaRPr>
        </a:p>
      </dsp:txBody>
      <dsp:txXfrm>
        <a:off x="1450060" y="2278240"/>
        <a:ext cx="2013349" cy="544041"/>
      </dsp:txXfrm>
    </dsp:sp>
    <dsp:sp modelId="{E5372FCC-78CF-4DA3-9864-E6E3DA29F525}">
      <dsp:nvSpPr>
        <dsp:cNvPr id="0" name=""/>
        <dsp:cNvSpPr/>
      </dsp:nvSpPr>
      <dsp:spPr>
        <a:xfrm>
          <a:off x="5774792" y="1884132"/>
          <a:ext cx="1868374" cy="55807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smtClean="0">
              <a:latin typeface="Arial" panose="020B0604020202020204" pitchFamily="34" charset="0"/>
              <a:cs typeface="Arial" panose="020B0604020202020204" pitchFamily="34" charset="0"/>
            </a:rPr>
            <a:t>Jurídica</a:t>
          </a:r>
          <a:br>
            <a:rPr lang="es-CO" sz="1400" b="1" kern="1200" dirty="0" smtClean="0">
              <a:latin typeface="Arial" panose="020B0604020202020204" pitchFamily="34" charset="0"/>
              <a:cs typeface="Arial" panose="020B0604020202020204" pitchFamily="34" charset="0"/>
            </a:rPr>
          </a:br>
          <a:r>
            <a:rPr lang="es-CO" sz="1400" b="1" kern="1200" dirty="0" smtClean="0">
              <a:latin typeface="Arial" panose="020B0604020202020204" pitchFamily="34" charset="0"/>
              <a:cs typeface="Arial" panose="020B0604020202020204" pitchFamily="34" charset="0"/>
            </a:rPr>
            <a:t> (3)</a:t>
          </a:r>
          <a:endParaRPr lang="es-CO" sz="1400" b="1" kern="1200" dirty="0">
            <a:latin typeface="Arial" panose="020B0604020202020204" pitchFamily="34" charset="0"/>
            <a:cs typeface="Arial" panose="020B0604020202020204" pitchFamily="34" charset="0"/>
          </a:endParaRPr>
        </a:p>
      </dsp:txBody>
      <dsp:txXfrm>
        <a:off x="5774792" y="1884132"/>
        <a:ext cx="1868374" cy="5580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288BD-0F04-4032-9A4E-68533C073F13}" type="datetimeFigureOut">
              <a:rPr lang="es-CO" smtClean="0"/>
              <a:t>12/03/14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5B7AF-FC78-49C8-9A50-14822E1E2DD4}" type="slidenum">
              <a:rPr lang="es-CO" smtClean="0"/>
              <a:t>‹#›</a:t>
            </a:fld>
            <a:endParaRPr lang="es-CO"/>
          </a:p>
        </p:txBody>
      </p:sp>
    </p:spTree>
    <p:extLst>
      <p:ext uri="{BB962C8B-B14F-4D97-AF65-F5344CB8AC3E}">
        <p14:creationId xmlns:p14="http://schemas.microsoft.com/office/powerpoint/2010/main" val="1712399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fld id="{873D0CF4-9A88-46E2-9D11-00624617844F}" type="slidenum">
              <a:rPr lang="en-US" sz="1200" smtClean="0"/>
              <a:pPr/>
              <a:t>1</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smtClean="0"/>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fld id="{C4CC9268-4F55-4354-9861-FF7D7287D34D}" type="slidenum">
              <a:rPr lang="en-US" sz="1200" smtClean="0"/>
              <a:pPr/>
              <a:t>18</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A4DEC4AD-5ADC-4568-80E0-4654878D44D4}" type="datetimeFigureOut">
              <a:rPr lang="es-CO" smtClean="0"/>
              <a:t>12/03/14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FD09FF0-6F62-4D77-9CCC-922730B43198}" type="slidenum">
              <a:rPr lang="es-CO" smtClean="0"/>
              <a:t>‹#›</a:t>
            </a:fld>
            <a:endParaRPr lang="es-CO"/>
          </a:p>
        </p:txBody>
      </p:sp>
    </p:spTree>
    <p:extLst>
      <p:ext uri="{BB962C8B-B14F-4D97-AF65-F5344CB8AC3E}">
        <p14:creationId xmlns:p14="http://schemas.microsoft.com/office/powerpoint/2010/main" val="2868550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4DEC4AD-5ADC-4568-80E0-4654878D44D4}" type="datetimeFigureOut">
              <a:rPr lang="es-CO" smtClean="0"/>
              <a:t>12/03/14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FD09FF0-6F62-4D77-9CCC-922730B43198}" type="slidenum">
              <a:rPr lang="es-CO" smtClean="0"/>
              <a:t>‹#›</a:t>
            </a:fld>
            <a:endParaRPr lang="es-CO"/>
          </a:p>
        </p:txBody>
      </p:sp>
    </p:spTree>
    <p:extLst>
      <p:ext uri="{BB962C8B-B14F-4D97-AF65-F5344CB8AC3E}">
        <p14:creationId xmlns:p14="http://schemas.microsoft.com/office/powerpoint/2010/main" val="362645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4DEC4AD-5ADC-4568-80E0-4654878D44D4}" type="datetimeFigureOut">
              <a:rPr lang="es-CO" smtClean="0"/>
              <a:t>12/03/14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FD09FF0-6F62-4D77-9CCC-922730B43198}" type="slidenum">
              <a:rPr lang="es-CO" smtClean="0"/>
              <a:t>‹#›</a:t>
            </a:fld>
            <a:endParaRPr lang="es-CO"/>
          </a:p>
        </p:txBody>
      </p:sp>
    </p:spTree>
    <p:extLst>
      <p:ext uri="{BB962C8B-B14F-4D97-AF65-F5344CB8AC3E}">
        <p14:creationId xmlns:p14="http://schemas.microsoft.com/office/powerpoint/2010/main" val="43343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apositiva de cierre ">
    <p:spTree>
      <p:nvGrpSpPr>
        <p:cNvPr id="1" name=""/>
        <p:cNvGrpSpPr/>
        <p:nvPr/>
      </p:nvGrpSpPr>
      <p:grpSpPr>
        <a:xfrm>
          <a:off x="0" y="0"/>
          <a:ext cx="0" cy="0"/>
          <a:chOff x="0" y="0"/>
          <a:chExt cx="0" cy="0"/>
        </a:xfrm>
      </p:grpSpPr>
      <p:pic>
        <p:nvPicPr>
          <p:cNvPr id="2" name="7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82550"/>
            <a:ext cx="9393238"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584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ortada">
    <p:spTree>
      <p:nvGrpSpPr>
        <p:cNvPr id="1" name=""/>
        <p:cNvGrpSpPr/>
        <p:nvPr/>
      </p:nvGrpSpPr>
      <p:grpSpPr>
        <a:xfrm>
          <a:off x="0" y="0"/>
          <a:ext cx="0" cy="0"/>
          <a:chOff x="0" y="0"/>
          <a:chExt cx="0" cy="0"/>
        </a:xfrm>
      </p:grpSpPr>
      <p:pic>
        <p:nvPicPr>
          <p:cNvPr id="3" name="7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75" y="0"/>
            <a:ext cx="944245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a:spLocks noGrp="1"/>
          </p:cNvSpPr>
          <p:nvPr>
            <p:ph type="title"/>
          </p:nvPr>
        </p:nvSpPr>
        <p:spPr>
          <a:xfrm>
            <a:off x="722313" y="4406900"/>
            <a:ext cx="7772400" cy="1362075"/>
          </a:xfrm>
        </p:spPr>
        <p:txBody>
          <a:bodyPr anchor="t"/>
          <a:lstStyle>
            <a:lvl1pPr algn="l">
              <a:defRPr sz="4000" b="1" cap="none" baseline="0">
                <a:solidFill>
                  <a:schemeClr val="bg1"/>
                </a:solidFill>
                <a:latin typeface="Arial" pitchFamily="34" charset="0"/>
                <a:cs typeface="Arial" pitchFamily="34" charset="0"/>
              </a:defRPr>
            </a:lvl1pPr>
          </a:lstStyle>
          <a:p>
            <a:r>
              <a:rPr lang="es-ES" smtClean="0"/>
              <a:t>Haga clic para modificar el estilo de título del patrón</a:t>
            </a:r>
            <a:endParaRPr lang="en-US" dirty="0"/>
          </a:p>
        </p:txBody>
      </p:sp>
      <p:sp>
        <p:nvSpPr>
          <p:cNvPr id="4" name="3 Marcador de fecha"/>
          <p:cNvSpPr>
            <a:spLocks noGrp="1"/>
          </p:cNvSpPr>
          <p:nvPr>
            <p:ph type="dt" sz="half" idx="10"/>
          </p:nvPr>
        </p:nvSpPr>
        <p:spPr/>
        <p:txBody>
          <a:bodyPr/>
          <a:lstStyle>
            <a:lvl1pPr>
              <a:defRPr>
                <a:solidFill>
                  <a:schemeClr val="bg1"/>
                </a:solidFill>
              </a:defRPr>
            </a:lvl1pPr>
          </a:lstStyle>
          <a:p>
            <a:pPr>
              <a:defRPr/>
            </a:pPr>
            <a:r>
              <a:rPr lang="en-US">
                <a:solidFill>
                  <a:prstClr val="white"/>
                </a:solidFill>
              </a:rPr>
              <a:t>10/12/2012</a:t>
            </a:r>
            <a:endParaRPr lang="en-US" dirty="0">
              <a:solidFill>
                <a:prstClr val="white"/>
              </a:solidFill>
            </a:endParaRPr>
          </a:p>
        </p:txBody>
      </p:sp>
      <p:sp>
        <p:nvSpPr>
          <p:cNvPr id="5" name="4 Marcador de pie de página"/>
          <p:cNvSpPr>
            <a:spLocks noGrp="1"/>
          </p:cNvSpPr>
          <p:nvPr>
            <p:ph type="ftr" sz="quarter" idx="11"/>
          </p:nvPr>
        </p:nvSpPr>
        <p:spPr/>
        <p:txBody>
          <a:bodyPr/>
          <a:lstStyle>
            <a:lvl1pPr>
              <a:defRPr>
                <a:solidFill>
                  <a:schemeClr val="bg1"/>
                </a:solidFill>
              </a:defRPr>
            </a:lvl1pPr>
          </a:lstStyle>
          <a:p>
            <a:pPr>
              <a:defRPr/>
            </a:pPr>
            <a:r>
              <a:rPr lang="es-CO">
                <a:solidFill>
                  <a:prstClr val="white"/>
                </a:solidFill>
              </a:rPr>
              <a:t>Pie de pagina</a:t>
            </a:r>
            <a:endParaRPr lang="en-US" dirty="0">
              <a:solidFill>
                <a:prstClr val="white"/>
              </a:solidFill>
            </a:endParaRPr>
          </a:p>
        </p:txBody>
      </p:sp>
      <p:sp>
        <p:nvSpPr>
          <p:cNvPr id="7" name="5 Marcador de número de diapositiva"/>
          <p:cNvSpPr>
            <a:spLocks noGrp="1"/>
          </p:cNvSpPr>
          <p:nvPr>
            <p:ph type="sldNum" sz="quarter" idx="12"/>
          </p:nvPr>
        </p:nvSpPr>
        <p:spPr/>
        <p:txBody>
          <a:bodyPr/>
          <a:lstStyle>
            <a:lvl1pPr>
              <a:defRPr>
                <a:solidFill>
                  <a:schemeClr val="bg1"/>
                </a:solidFill>
              </a:defRPr>
            </a:lvl1pPr>
          </a:lstStyle>
          <a:p>
            <a:pPr>
              <a:defRPr/>
            </a:pPr>
            <a:r>
              <a:rPr lang="en-US">
                <a:solidFill>
                  <a:prstClr val="white"/>
                </a:solidFill>
              </a:rPr>
              <a:t>N°</a:t>
            </a:r>
            <a:endParaRPr lang="en-US" dirty="0">
              <a:solidFill>
                <a:prstClr val="white"/>
              </a:solidFill>
            </a:endParaRPr>
          </a:p>
        </p:txBody>
      </p:sp>
    </p:spTree>
    <p:extLst>
      <p:ext uri="{BB962C8B-B14F-4D97-AF65-F5344CB8AC3E}">
        <p14:creationId xmlns:p14="http://schemas.microsoft.com/office/powerpoint/2010/main" val="345395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744"/>
            <a:ext cx="8229600" cy="1143000"/>
          </a:xfrm>
        </p:spPr>
        <p:txBody>
          <a:bodyPr/>
          <a:lstStyle>
            <a:lvl1pPr>
              <a:defRPr sz="4000">
                <a:solidFill>
                  <a:srgbClr val="800000"/>
                </a:solidFill>
                <a:latin typeface="Arial" pitchFamily="34" charset="0"/>
                <a:cs typeface="Arial" pitchFamily="34" charset="0"/>
              </a:defRPr>
            </a:lvl1pPr>
          </a:lstStyle>
          <a:p>
            <a:r>
              <a:rPr lang="es-ES" dirty="0" smtClean="0"/>
              <a:t>Haga clic para modificar el estilo de título del patrón</a:t>
            </a:r>
            <a:endParaRPr lang="en-US" dirty="0"/>
          </a:p>
        </p:txBody>
      </p:sp>
      <p:sp>
        <p:nvSpPr>
          <p:cNvPr id="3" name="2 Marcador de contenido"/>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fecha"/>
          <p:cNvSpPr>
            <a:spLocks noGrp="1"/>
          </p:cNvSpPr>
          <p:nvPr>
            <p:ph type="dt" sz="half" idx="10"/>
          </p:nvPr>
        </p:nvSpPr>
        <p:spPr/>
        <p:txBody>
          <a:bodyPr/>
          <a:lstStyle>
            <a:lvl1pPr>
              <a:defRPr/>
            </a:lvl1pPr>
          </a:lstStyle>
          <a:p>
            <a:pPr>
              <a:defRPr/>
            </a:pPr>
            <a:fld id="{03C26382-162A-485A-AF06-975B85FA7498}" type="datetimeFigureOut">
              <a:rPr lang="en-US">
                <a:solidFill>
                  <a:prstClr val="black">
                    <a:tint val="75000"/>
                  </a:prstClr>
                </a:solidFill>
              </a:rPr>
              <a:pPr>
                <a:defRPr/>
              </a:pPr>
              <a:t>12/03/14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F67B049-980A-46B1-9C99-F3BE3D7177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740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none">
                <a:solidFill>
                  <a:srgbClr val="800000"/>
                </a:solidFill>
                <a:latin typeface="Arial" pitchFamily="34" charset="0"/>
                <a:cs typeface="Arial" pitchFamily="34" charset="0"/>
              </a:defRPr>
            </a:lvl1pPr>
          </a:lstStyle>
          <a:p>
            <a:r>
              <a:rPr lang="es-ES" dirty="0" smtClean="0"/>
              <a:t>Haga clic para modificar el estilo de título del patrón</a:t>
            </a:r>
            <a:endParaRPr lang="en-U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A977529-E209-4A8A-A6B4-43DA572D469D}" type="datetimeFigureOut">
              <a:rPr lang="en-US">
                <a:solidFill>
                  <a:prstClr val="black">
                    <a:tint val="75000"/>
                  </a:prstClr>
                </a:solidFill>
              </a:rPr>
              <a:pPr>
                <a:defRPr/>
              </a:pPr>
              <a:t>12/03/14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D165203B-19D9-40BD-BDBA-9BAA94F640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954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85720" y="4800600"/>
            <a:ext cx="8572560" cy="566738"/>
          </a:xfrm>
        </p:spPr>
        <p:txBody>
          <a:bodyPr anchor="b"/>
          <a:lstStyle>
            <a:lvl1pPr algn="ctr">
              <a:defRPr sz="2400" b="1">
                <a:solidFill>
                  <a:srgbClr val="800000"/>
                </a:solidFill>
                <a:latin typeface="Arial" pitchFamily="34" charset="0"/>
                <a:cs typeface="Arial" pitchFamily="34" charset="0"/>
              </a:defRPr>
            </a:lvl1pPr>
          </a:lstStyle>
          <a:p>
            <a:r>
              <a:rPr lang="es-ES" dirty="0" smtClean="0"/>
              <a:t>Haga clic para modificar el estilo de título del patrón</a:t>
            </a:r>
            <a:endParaRPr lang="en-US" dirty="0"/>
          </a:p>
        </p:txBody>
      </p:sp>
      <p:sp>
        <p:nvSpPr>
          <p:cNvPr id="3" name="2 Marcador de posición de imagen"/>
          <p:cNvSpPr>
            <a:spLocks noGrp="1"/>
          </p:cNvSpPr>
          <p:nvPr>
            <p:ph type="pic" idx="1"/>
          </p:nvPr>
        </p:nvSpPr>
        <p:spPr>
          <a:xfrm>
            <a:off x="285720" y="1428735"/>
            <a:ext cx="8572560" cy="3298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285720" y="5367338"/>
            <a:ext cx="8572560" cy="490554"/>
          </a:xfrm>
        </p:spPr>
        <p:txBody>
          <a:bodyPr/>
          <a:lstStyle>
            <a:lvl1pPr marL="0" indent="0" algn="ctr">
              <a:buNone/>
              <a:defRPr sz="2000" u="none">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02BF331-1D04-4760-8D09-2F141497964B}" type="datetimeFigureOut">
              <a:rPr lang="en-US">
                <a:solidFill>
                  <a:prstClr val="black">
                    <a:tint val="75000"/>
                  </a:prstClr>
                </a:solidFill>
              </a:rPr>
              <a:pPr>
                <a:defRPr/>
              </a:pPr>
              <a:t>12/03/14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45CD4EA-7B5B-4534-A7EF-A8B15285D1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015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apositiva de cierre ">
    <p:spTree>
      <p:nvGrpSpPr>
        <p:cNvPr id="1" name=""/>
        <p:cNvGrpSpPr/>
        <p:nvPr/>
      </p:nvGrpSpPr>
      <p:grpSpPr>
        <a:xfrm>
          <a:off x="0" y="0"/>
          <a:ext cx="0" cy="0"/>
          <a:chOff x="0" y="0"/>
          <a:chExt cx="0" cy="0"/>
        </a:xfrm>
      </p:grpSpPr>
      <p:pic>
        <p:nvPicPr>
          <p:cNvPr id="2" name="7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82550"/>
            <a:ext cx="9393238"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368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a:prstGeom prst="rect">
            <a:avLst/>
          </a:prstGeom>
        </p:spPr>
        <p:txBody>
          <a:bodyPr/>
          <a:lstStyle/>
          <a:p>
            <a:r>
              <a:rPr lang="es-ES" smtClean="0"/>
              <a:t>Haga clic para modificar el estilo de título del patrón</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38C97D2-DC67-4D6C-B093-035689469994}" type="datetimeFigureOut">
              <a:rPr lang="es-ES"/>
              <a:pPr>
                <a:defRPr/>
              </a:pPr>
              <a:t>12/03/14</a:t>
            </a:fld>
            <a:endParaRPr lang="es-ES"/>
          </a:p>
        </p:txBody>
      </p:sp>
      <p:sp>
        <p:nvSpPr>
          <p:cNvPr id="5" name="Marcador de pie de página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s-ES"/>
          </a:p>
        </p:txBody>
      </p:sp>
      <p:sp>
        <p:nvSpPr>
          <p:cNvPr id="6" name="Marcador de número de diapositiva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FDE01BC-B699-4B65-B4D9-E1685365C0E0}" type="slidenum">
              <a:rPr lang="es-ES"/>
              <a:pPr>
                <a:defRPr/>
              </a:pPr>
              <a:t>‹#›</a:t>
            </a:fld>
            <a:endParaRPr lang="es-ES"/>
          </a:p>
        </p:txBody>
      </p:sp>
    </p:spTree>
    <p:extLst>
      <p:ext uri="{BB962C8B-B14F-4D97-AF65-F5344CB8AC3E}">
        <p14:creationId xmlns:p14="http://schemas.microsoft.com/office/powerpoint/2010/main" val="405283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4DEC4AD-5ADC-4568-80E0-4654878D44D4}" type="datetimeFigureOut">
              <a:rPr lang="es-CO" smtClean="0"/>
              <a:t>12/03/14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FD09FF0-6F62-4D77-9CCC-922730B43198}" type="slidenum">
              <a:rPr lang="es-CO" smtClean="0"/>
              <a:t>‹#›</a:t>
            </a:fld>
            <a:endParaRPr lang="es-CO"/>
          </a:p>
        </p:txBody>
      </p:sp>
    </p:spTree>
    <p:extLst>
      <p:ext uri="{BB962C8B-B14F-4D97-AF65-F5344CB8AC3E}">
        <p14:creationId xmlns:p14="http://schemas.microsoft.com/office/powerpoint/2010/main" val="53144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4DEC4AD-5ADC-4568-80E0-4654878D44D4}" type="datetimeFigureOut">
              <a:rPr lang="es-CO" smtClean="0"/>
              <a:t>12/03/14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FD09FF0-6F62-4D77-9CCC-922730B43198}" type="slidenum">
              <a:rPr lang="es-CO" smtClean="0"/>
              <a:t>‹#›</a:t>
            </a:fld>
            <a:endParaRPr lang="es-CO"/>
          </a:p>
        </p:txBody>
      </p:sp>
    </p:spTree>
    <p:extLst>
      <p:ext uri="{BB962C8B-B14F-4D97-AF65-F5344CB8AC3E}">
        <p14:creationId xmlns:p14="http://schemas.microsoft.com/office/powerpoint/2010/main" val="278254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A4DEC4AD-5ADC-4568-80E0-4654878D44D4}" type="datetimeFigureOut">
              <a:rPr lang="es-CO" smtClean="0"/>
              <a:t>12/03/14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FD09FF0-6F62-4D77-9CCC-922730B43198}" type="slidenum">
              <a:rPr lang="es-CO" smtClean="0"/>
              <a:t>‹#›</a:t>
            </a:fld>
            <a:endParaRPr lang="es-CO"/>
          </a:p>
        </p:txBody>
      </p:sp>
    </p:spTree>
    <p:extLst>
      <p:ext uri="{BB962C8B-B14F-4D97-AF65-F5344CB8AC3E}">
        <p14:creationId xmlns:p14="http://schemas.microsoft.com/office/powerpoint/2010/main" val="217404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A4DEC4AD-5ADC-4568-80E0-4654878D44D4}" type="datetimeFigureOut">
              <a:rPr lang="es-CO" smtClean="0"/>
              <a:t>12/03/14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6FD09FF0-6F62-4D77-9CCC-922730B43198}" type="slidenum">
              <a:rPr lang="es-CO" smtClean="0"/>
              <a:t>‹#›</a:t>
            </a:fld>
            <a:endParaRPr lang="es-CO"/>
          </a:p>
        </p:txBody>
      </p:sp>
    </p:spTree>
    <p:extLst>
      <p:ext uri="{BB962C8B-B14F-4D97-AF65-F5344CB8AC3E}">
        <p14:creationId xmlns:p14="http://schemas.microsoft.com/office/powerpoint/2010/main" val="46660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A4DEC4AD-5ADC-4568-80E0-4654878D44D4}" type="datetimeFigureOut">
              <a:rPr lang="es-CO" smtClean="0"/>
              <a:t>12/03/14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6FD09FF0-6F62-4D77-9CCC-922730B43198}" type="slidenum">
              <a:rPr lang="es-CO" smtClean="0"/>
              <a:t>‹#›</a:t>
            </a:fld>
            <a:endParaRPr lang="es-CO"/>
          </a:p>
        </p:txBody>
      </p:sp>
    </p:spTree>
    <p:extLst>
      <p:ext uri="{BB962C8B-B14F-4D97-AF65-F5344CB8AC3E}">
        <p14:creationId xmlns:p14="http://schemas.microsoft.com/office/powerpoint/2010/main" val="381081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DEC4AD-5ADC-4568-80E0-4654878D44D4}" type="datetimeFigureOut">
              <a:rPr lang="es-CO" smtClean="0"/>
              <a:t>12/03/14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6FD09FF0-6F62-4D77-9CCC-922730B43198}" type="slidenum">
              <a:rPr lang="es-CO" smtClean="0"/>
              <a:t>‹#›</a:t>
            </a:fld>
            <a:endParaRPr lang="es-CO"/>
          </a:p>
        </p:txBody>
      </p:sp>
    </p:spTree>
    <p:extLst>
      <p:ext uri="{BB962C8B-B14F-4D97-AF65-F5344CB8AC3E}">
        <p14:creationId xmlns:p14="http://schemas.microsoft.com/office/powerpoint/2010/main" val="143298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DEC4AD-5ADC-4568-80E0-4654878D44D4}" type="datetimeFigureOut">
              <a:rPr lang="es-CO" smtClean="0"/>
              <a:t>12/03/14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FD09FF0-6F62-4D77-9CCC-922730B43198}" type="slidenum">
              <a:rPr lang="es-CO" smtClean="0"/>
              <a:t>‹#›</a:t>
            </a:fld>
            <a:endParaRPr lang="es-CO"/>
          </a:p>
        </p:txBody>
      </p:sp>
    </p:spTree>
    <p:extLst>
      <p:ext uri="{BB962C8B-B14F-4D97-AF65-F5344CB8AC3E}">
        <p14:creationId xmlns:p14="http://schemas.microsoft.com/office/powerpoint/2010/main" val="366933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DEC4AD-5ADC-4568-80E0-4654878D44D4}" type="datetimeFigureOut">
              <a:rPr lang="es-CO" smtClean="0"/>
              <a:t>12/03/14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FD09FF0-6F62-4D77-9CCC-922730B43198}" type="slidenum">
              <a:rPr lang="es-CO" smtClean="0"/>
              <a:t>‹#›</a:t>
            </a:fld>
            <a:endParaRPr lang="es-CO"/>
          </a:p>
        </p:txBody>
      </p:sp>
    </p:spTree>
    <p:extLst>
      <p:ext uri="{BB962C8B-B14F-4D97-AF65-F5344CB8AC3E}">
        <p14:creationId xmlns:p14="http://schemas.microsoft.com/office/powerpoint/2010/main" val="7943266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2.xml"/><Relationship Id="rId8" Type="http://schemas.openxmlformats.org/officeDocument/2006/relationships/image" Target="../media/image1.jpg"/><Relationship Id="rId9"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EC4AD-5ADC-4568-80E0-4654878D44D4}" type="datetimeFigureOut">
              <a:rPr lang="es-CO" smtClean="0"/>
              <a:t>12/03/14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09FF0-6F62-4D77-9CCC-922730B43198}" type="slidenum">
              <a:rPr lang="es-CO" smtClean="0"/>
              <a:t>‹#›</a:t>
            </a:fld>
            <a:endParaRPr lang="es-CO"/>
          </a:p>
        </p:txBody>
      </p:sp>
    </p:spTree>
    <p:extLst>
      <p:ext uri="{BB962C8B-B14F-4D97-AF65-F5344CB8AC3E}">
        <p14:creationId xmlns:p14="http://schemas.microsoft.com/office/powerpoint/2010/main" val="557882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34" charset="-128"/>
                <a:cs typeface="+mn-cs"/>
              </a:defRPr>
            </a:lvl1pPr>
          </a:lstStyle>
          <a:p>
            <a:pPr eaLnBrk="0" fontAlgn="base" hangingPunct="0">
              <a:spcBef>
                <a:spcPct val="0"/>
              </a:spcBef>
              <a:spcAft>
                <a:spcPct val="0"/>
              </a:spcAft>
              <a:defRPr/>
            </a:pPr>
            <a:fld id="{FECC879B-9264-4A9D-9714-5500AF3DCE9F}" type="datetimeFigureOut">
              <a:rPr lang="en-US" b="1">
                <a:solidFill>
                  <a:prstClr val="black">
                    <a:tint val="75000"/>
                  </a:prstClr>
                </a:solidFill>
              </a:rPr>
              <a:pPr eaLnBrk="0" fontAlgn="base" hangingPunct="0">
                <a:spcBef>
                  <a:spcPct val="0"/>
                </a:spcBef>
                <a:spcAft>
                  <a:spcPct val="0"/>
                </a:spcAft>
                <a:defRPr/>
              </a:pPr>
              <a:t>12/03/14</a:t>
            </a:fld>
            <a:endParaRPr lang="en-US" b="1">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34" charset="-128"/>
                <a:cs typeface="+mn-cs"/>
              </a:defRPr>
            </a:lvl1pPr>
          </a:lstStyle>
          <a:p>
            <a:pPr eaLnBrk="0" fontAlgn="base" hangingPunct="0">
              <a:spcBef>
                <a:spcPct val="0"/>
              </a:spcBef>
              <a:spcAft>
                <a:spcPct val="0"/>
              </a:spcAft>
              <a:defRPr/>
            </a:pPr>
            <a:endParaRPr lang="en-US" b="1">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ea typeface="ＭＳ Ｐゴシック" pitchFamily="34" charset="-128"/>
                <a:cs typeface="+mn-cs"/>
              </a:defRPr>
            </a:lvl1pPr>
          </a:lstStyle>
          <a:p>
            <a:pPr eaLnBrk="0" fontAlgn="base" hangingPunct="0">
              <a:spcBef>
                <a:spcPct val="0"/>
              </a:spcBef>
              <a:spcAft>
                <a:spcPct val="0"/>
              </a:spcAft>
              <a:defRPr/>
            </a:pPr>
            <a:fld id="{90713D82-9D43-4BD8-A884-C032C9E2136D}" type="slidenum">
              <a:rPr lang="en-US" b="1">
                <a:solidFill>
                  <a:prstClr val="black">
                    <a:tint val="75000"/>
                  </a:prstClr>
                </a:solidFill>
              </a:rPr>
              <a:pPr eaLnBrk="0" fontAlgn="base" hangingPunct="0">
                <a:spcBef>
                  <a:spcPct val="0"/>
                </a:spcBef>
                <a:spcAft>
                  <a:spcPct val="0"/>
                </a:spcAft>
                <a:defRPr/>
              </a:pPr>
              <a:t>‹#›</a:t>
            </a:fld>
            <a:endParaRPr lang="en-US" b="1">
              <a:solidFill>
                <a:prstClr val="black">
                  <a:tint val="75000"/>
                </a:prstClr>
              </a:solidFill>
            </a:endParaRPr>
          </a:p>
        </p:txBody>
      </p:sp>
      <p:pic>
        <p:nvPicPr>
          <p:cNvPr id="1031" name="1 Imagen"/>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988" y="0"/>
            <a:ext cx="9282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4628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microsoft.com/office/2007/relationships/hdphoto" Target="../media/hdphoto1.wdp"/><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RECURSOS%20ALIMENTACION%20ESCOLAR.xls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jpeg"/><Relationship Id="rId1" Type="http://schemas.openxmlformats.org/officeDocument/2006/relationships/slideLayout" Target="../slideLayouts/slideLayout15.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6.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mailto:pae@mineducacion.gov.c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link3" TargetMode="External"/><Relationship Id="rId4" Type="http://schemas.openxmlformats.org/officeDocument/2006/relationships/image" Target="../media/image7.png"/><Relationship Id="rId1" Type="http://schemas.openxmlformats.org/officeDocument/2006/relationships/slideLayout" Target="../slideLayouts/slideLayout16.xml"/><Relationship Id="rId2" Type="http://schemas.openxmlformats.org/officeDocument/2006/relationships/hyperlink" Target="Reporte%20de%20seguimiento%20a%20Operadores%20(MOD%201).xls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l="35825" t="25311" r="21492" b="15876"/>
          <a:stretch/>
        </p:blipFill>
        <p:spPr>
          <a:xfrm>
            <a:off x="0" y="0"/>
            <a:ext cx="9144000" cy="6852580"/>
          </a:xfrm>
          <a:prstGeom prst="rect">
            <a:avLst/>
          </a:prstGeom>
          <a:ln>
            <a:solidFill>
              <a:srgbClr val="C00000"/>
            </a:solidFill>
          </a:ln>
        </p:spPr>
      </p:pic>
      <p:sp>
        <p:nvSpPr>
          <p:cNvPr id="9" name="Rectángulo redondeado 28"/>
          <p:cNvSpPr/>
          <p:nvPr/>
        </p:nvSpPr>
        <p:spPr>
          <a:xfrm>
            <a:off x="2123728" y="5628444"/>
            <a:ext cx="7200800" cy="1224136"/>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1 Título"/>
          <p:cNvSpPr>
            <a:spLocks noGrp="1"/>
          </p:cNvSpPr>
          <p:nvPr>
            <p:ph type="title"/>
          </p:nvPr>
        </p:nvSpPr>
        <p:spPr>
          <a:xfrm>
            <a:off x="1115616" y="5634521"/>
            <a:ext cx="7772400" cy="1218059"/>
          </a:xfrm>
        </p:spPr>
        <p:txBody>
          <a:bodyPr>
            <a:normAutofit fontScale="90000"/>
          </a:bodyPr>
          <a:lstStyle/>
          <a:p>
            <a:pPr algn="r"/>
            <a:r>
              <a:rPr lang="es-CO" sz="3200" dirty="0" smtClean="0">
                <a:latin typeface="Calibri"/>
                <a:cs typeface="Calibri"/>
              </a:rPr>
              <a:t>Programa de Alimentación Escolar </a:t>
            </a:r>
            <a:br>
              <a:rPr lang="es-CO" sz="3200" dirty="0" smtClean="0">
                <a:latin typeface="Calibri"/>
                <a:cs typeface="Calibri"/>
              </a:rPr>
            </a:br>
            <a:r>
              <a:rPr lang="es-CO" sz="3200" dirty="0" smtClean="0">
                <a:latin typeface="Calibri"/>
                <a:cs typeface="Calibri"/>
              </a:rPr>
              <a:t>PAE 2014</a:t>
            </a:r>
            <a:br>
              <a:rPr lang="es-CO" sz="3200" dirty="0" smtClean="0">
                <a:latin typeface="Calibri"/>
                <a:cs typeface="Calibri"/>
              </a:rPr>
            </a:br>
            <a:endParaRPr lang="es-CO" sz="3200" b="0" dirty="0" smtClean="0">
              <a:latin typeface="Calibri"/>
              <a:cs typeface="Calibri"/>
            </a:endParaRPr>
          </a:p>
        </p:txBody>
      </p:sp>
    </p:spTree>
    <p:extLst>
      <p:ext uri="{BB962C8B-B14F-4D97-AF65-F5344CB8AC3E}">
        <p14:creationId xmlns:p14="http://schemas.microsoft.com/office/powerpoint/2010/main" val="17613852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92 Rectángulo"/>
          <p:cNvSpPr/>
          <p:nvPr/>
        </p:nvSpPr>
        <p:spPr>
          <a:xfrm>
            <a:off x="7461845" y="2502421"/>
            <a:ext cx="1048877" cy="31588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2" name="91 Rectángulo"/>
          <p:cNvSpPr/>
          <p:nvPr/>
        </p:nvSpPr>
        <p:spPr>
          <a:xfrm>
            <a:off x="6625331" y="2516646"/>
            <a:ext cx="782563" cy="29428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a:p>
        </p:txBody>
      </p:sp>
      <p:sp>
        <p:nvSpPr>
          <p:cNvPr id="91" name="90 Rectángulo"/>
          <p:cNvSpPr/>
          <p:nvPr/>
        </p:nvSpPr>
        <p:spPr>
          <a:xfrm>
            <a:off x="5854427" y="2502421"/>
            <a:ext cx="739130" cy="27077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0" name="89 Rectángulo"/>
          <p:cNvSpPr/>
          <p:nvPr/>
        </p:nvSpPr>
        <p:spPr>
          <a:xfrm>
            <a:off x="5184068" y="2492896"/>
            <a:ext cx="674551" cy="243874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9" name="88 Rectángulo"/>
          <p:cNvSpPr/>
          <p:nvPr/>
        </p:nvSpPr>
        <p:spPr>
          <a:xfrm>
            <a:off x="4427984" y="2502421"/>
            <a:ext cx="729605" cy="20162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8" name="87 Rectángulo"/>
          <p:cNvSpPr/>
          <p:nvPr/>
        </p:nvSpPr>
        <p:spPr>
          <a:xfrm>
            <a:off x="2049053" y="2516610"/>
            <a:ext cx="2340260" cy="165618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7" name="86 Rectángulo"/>
          <p:cNvSpPr/>
          <p:nvPr/>
        </p:nvSpPr>
        <p:spPr>
          <a:xfrm>
            <a:off x="1327448" y="2492896"/>
            <a:ext cx="721605" cy="129614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6" name="85 Rectángulo"/>
          <p:cNvSpPr/>
          <p:nvPr/>
        </p:nvSpPr>
        <p:spPr>
          <a:xfrm>
            <a:off x="269392" y="2505253"/>
            <a:ext cx="1047960" cy="7920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redondeado 8"/>
          <p:cNvSpPr/>
          <p:nvPr/>
        </p:nvSpPr>
        <p:spPr>
          <a:xfrm>
            <a:off x="-180528" y="188640"/>
            <a:ext cx="6048672" cy="1728192"/>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dirty="0"/>
          </a:p>
        </p:txBody>
      </p:sp>
      <p:sp>
        <p:nvSpPr>
          <p:cNvPr id="5" name="CuadroTexto 9"/>
          <p:cNvSpPr txBox="1">
            <a:spLocks noChangeArrowheads="1"/>
          </p:cNvSpPr>
          <p:nvPr/>
        </p:nvSpPr>
        <p:spPr bwMode="auto">
          <a:xfrm>
            <a:off x="-252536" y="620688"/>
            <a:ext cx="5875175"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indent="0" algn="ctr" fontAlgn="base">
              <a:lnSpc>
                <a:spcPts val="2300"/>
              </a:lnSpc>
              <a:spcBef>
                <a:spcPct val="0"/>
              </a:spcBef>
              <a:spcAft>
                <a:spcPct val="0"/>
              </a:spcAft>
              <a:buFont typeface="Arial" pitchFamily="34" charset="0"/>
              <a:buNone/>
              <a:defRPr sz="3600" b="1">
                <a:solidFill>
                  <a:srgbClr val="800000"/>
                </a:solidFill>
                <a:effectLst>
                  <a:outerShdw blurRad="38100" dist="38100" dir="2700000" algn="tl">
                    <a:srgbClr val="C0C0C0"/>
                  </a:outerShdw>
                </a:effectLst>
                <a:latin typeface="Arial" pitchFamily="34" charset="0"/>
                <a:cs typeface="Arial" pitchFamily="34" charset="0"/>
              </a:defRPr>
            </a:lvl1pPr>
            <a:lvl2pPr indent="0" eaLnBrk="0" fontAlgn="base" hangingPunct="0">
              <a:spcBef>
                <a:spcPct val="20000"/>
              </a:spcBef>
              <a:spcAft>
                <a:spcPct val="0"/>
              </a:spcAft>
              <a:buFont typeface="Arial" pitchFamily="34" charset="0"/>
              <a:buNone/>
              <a:defRPr>
                <a:solidFill>
                  <a:schemeClr val="tx1">
                    <a:tint val="75000"/>
                  </a:schemeClr>
                </a:solidFill>
              </a:defRPr>
            </a:lvl2pPr>
            <a:lvl3pPr indent="0" eaLnBrk="0" fontAlgn="base" hangingPunct="0">
              <a:spcBef>
                <a:spcPct val="20000"/>
              </a:spcBef>
              <a:spcAft>
                <a:spcPct val="0"/>
              </a:spcAft>
              <a:buFont typeface="Arial" pitchFamily="34" charset="0"/>
              <a:buNone/>
              <a:defRPr sz="1600">
                <a:solidFill>
                  <a:schemeClr val="tx1">
                    <a:tint val="75000"/>
                  </a:schemeClr>
                </a:solidFill>
              </a:defRPr>
            </a:lvl3pPr>
            <a:lvl4pPr indent="0" eaLnBrk="0" fontAlgn="base" hangingPunct="0">
              <a:spcBef>
                <a:spcPct val="20000"/>
              </a:spcBef>
              <a:spcAft>
                <a:spcPct val="0"/>
              </a:spcAft>
              <a:buFont typeface="Arial" pitchFamily="34" charset="0"/>
              <a:buNone/>
              <a:defRPr sz="1400">
                <a:solidFill>
                  <a:schemeClr val="tx1">
                    <a:tint val="75000"/>
                  </a:schemeClr>
                </a:solidFill>
              </a:defRPr>
            </a:lvl4pPr>
            <a:lvl5pPr indent="0" eaLnBrk="0" fontAlgn="base" hangingPunct="0">
              <a:spcBef>
                <a:spcPct val="20000"/>
              </a:spcBef>
              <a:spcAft>
                <a:spcPct val="0"/>
              </a:spcAft>
              <a:buFont typeface="Arial" pitchFamily="34" charset="0"/>
              <a:buNone/>
              <a:defRPr sz="1400">
                <a:solidFill>
                  <a:schemeClr val="tx1">
                    <a:tint val="75000"/>
                  </a:schemeClr>
                </a:solidFill>
              </a:defRPr>
            </a:lvl5pPr>
            <a:lvl6pPr indent="0">
              <a:spcBef>
                <a:spcPct val="20000"/>
              </a:spcBef>
              <a:buFont typeface="Arial" pitchFamily="34" charset="0"/>
              <a:buNone/>
              <a:defRPr sz="1400">
                <a:solidFill>
                  <a:schemeClr val="tx1">
                    <a:tint val="75000"/>
                  </a:schemeClr>
                </a:solidFill>
              </a:defRPr>
            </a:lvl6pPr>
            <a:lvl7pPr indent="0">
              <a:spcBef>
                <a:spcPct val="20000"/>
              </a:spcBef>
              <a:buFont typeface="Arial" pitchFamily="34" charset="0"/>
              <a:buNone/>
              <a:defRPr sz="1400">
                <a:solidFill>
                  <a:schemeClr val="tx1">
                    <a:tint val="75000"/>
                  </a:schemeClr>
                </a:solidFill>
              </a:defRPr>
            </a:lvl7pPr>
            <a:lvl8pPr indent="0">
              <a:spcBef>
                <a:spcPct val="20000"/>
              </a:spcBef>
              <a:buFont typeface="Arial" pitchFamily="34" charset="0"/>
              <a:buNone/>
              <a:defRPr sz="1400">
                <a:solidFill>
                  <a:schemeClr val="tx1">
                    <a:tint val="75000"/>
                  </a:schemeClr>
                </a:solidFill>
              </a:defRPr>
            </a:lvl8pPr>
            <a:lvl9pPr indent="0">
              <a:spcBef>
                <a:spcPct val="20000"/>
              </a:spcBef>
              <a:buFont typeface="Arial" pitchFamily="34" charset="0"/>
              <a:buNone/>
              <a:defRPr sz="1400">
                <a:solidFill>
                  <a:schemeClr val="tx1">
                    <a:tint val="75000"/>
                  </a:schemeClr>
                </a:solidFill>
              </a:defRPr>
            </a:lvl9pPr>
          </a:lstStyle>
          <a:p>
            <a:pPr algn="r">
              <a:lnSpc>
                <a:spcPct val="100000"/>
              </a:lnSpc>
            </a:pPr>
            <a:r>
              <a:rPr lang="es-ES_tradnl" sz="2800" dirty="0" smtClean="0">
                <a:solidFill>
                  <a:srgbClr val="FFFFFF"/>
                </a:solidFill>
                <a:effectLst/>
                <a:latin typeface="Calibri"/>
                <a:cs typeface="Calibri"/>
              </a:rPr>
              <a:t>CRONOGRAMA SOLICITUD VIGENCIA FUTURA Y CONTRATACIÓN PAE  </a:t>
            </a:r>
          </a:p>
          <a:p>
            <a:pPr algn="r">
              <a:lnSpc>
                <a:spcPct val="100000"/>
              </a:lnSpc>
            </a:pPr>
            <a:r>
              <a:rPr lang="es-ES_tradnl" sz="2800" dirty="0" smtClean="0">
                <a:solidFill>
                  <a:srgbClr val="FFFFFF"/>
                </a:solidFill>
                <a:effectLst/>
                <a:latin typeface="Calibri"/>
                <a:cs typeface="Calibri"/>
              </a:rPr>
              <a:t>2015 – 2016</a:t>
            </a:r>
            <a:endParaRPr lang="es-ES" sz="2800" dirty="0">
              <a:solidFill>
                <a:srgbClr val="FFFFFF"/>
              </a:solidFill>
              <a:effectLst/>
              <a:latin typeface="Calibri"/>
              <a:cs typeface="Calibri"/>
            </a:endParaRPr>
          </a:p>
        </p:txBody>
      </p:sp>
      <p:cxnSp>
        <p:nvCxnSpPr>
          <p:cNvPr id="10" name="9 Conector recto"/>
          <p:cNvCxnSpPr/>
          <p:nvPr/>
        </p:nvCxnSpPr>
        <p:spPr>
          <a:xfrm flipH="1">
            <a:off x="8501198" y="2170956"/>
            <a:ext cx="31242" cy="3562300"/>
          </a:xfrm>
          <a:prstGeom prst="line">
            <a:avLst/>
          </a:prstGeom>
        </p:spPr>
        <p:style>
          <a:lnRef idx="3">
            <a:schemeClr val="accent6"/>
          </a:lnRef>
          <a:fillRef idx="0">
            <a:schemeClr val="accent6"/>
          </a:fillRef>
          <a:effectRef idx="2">
            <a:schemeClr val="accent6"/>
          </a:effectRef>
          <a:fontRef idx="minor">
            <a:schemeClr val="tx1"/>
          </a:fontRef>
        </p:style>
      </p:cxnSp>
      <p:sp>
        <p:nvSpPr>
          <p:cNvPr id="11" name="10 Rectángulo"/>
          <p:cNvSpPr/>
          <p:nvPr/>
        </p:nvSpPr>
        <p:spPr>
          <a:xfrm>
            <a:off x="7956376" y="5949280"/>
            <a:ext cx="112225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smtClean="0">
                <a:solidFill>
                  <a:schemeClr val="tx1">
                    <a:lumMod val="85000"/>
                    <a:lumOff val="15000"/>
                  </a:schemeClr>
                </a:solidFill>
              </a:rPr>
              <a:t>Diciembre 20/2014</a:t>
            </a:r>
            <a:endParaRPr lang="es-ES" sz="1600" b="1" dirty="0">
              <a:solidFill>
                <a:schemeClr val="tx1">
                  <a:lumMod val="85000"/>
                  <a:lumOff val="15000"/>
                </a:schemeClr>
              </a:solidFill>
            </a:endParaRPr>
          </a:p>
        </p:txBody>
      </p:sp>
      <p:cxnSp>
        <p:nvCxnSpPr>
          <p:cNvPr id="12" name="11 Conector recto"/>
          <p:cNvCxnSpPr/>
          <p:nvPr/>
        </p:nvCxnSpPr>
        <p:spPr>
          <a:xfrm flipH="1">
            <a:off x="1322116" y="2274193"/>
            <a:ext cx="5332" cy="1517526"/>
          </a:xfrm>
          <a:prstGeom prst="line">
            <a:avLst/>
          </a:prstGeom>
        </p:spPr>
        <p:style>
          <a:lnRef idx="3">
            <a:schemeClr val="accent6"/>
          </a:lnRef>
          <a:fillRef idx="0">
            <a:schemeClr val="accent6"/>
          </a:fillRef>
          <a:effectRef idx="2">
            <a:schemeClr val="accent6"/>
          </a:effectRef>
          <a:fontRef idx="minor">
            <a:schemeClr val="tx1"/>
          </a:fontRef>
        </p:style>
      </p:cxnSp>
      <p:sp>
        <p:nvSpPr>
          <p:cNvPr id="13" name="12 Rectángulo"/>
          <p:cNvSpPr/>
          <p:nvPr/>
        </p:nvSpPr>
        <p:spPr>
          <a:xfrm>
            <a:off x="827584" y="3933056"/>
            <a:ext cx="854571"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solidFill>
                  <a:schemeClr val="tx1">
                    <a:lumMod val="85000"/>
                    <a:lumOff val="15000"/>
                  </a:schemeClr>
                </a:solidFill>
              </a:rPr>
              <a:t>Abril    15</a:t>
            </a:r>
            <a:endParaRPr lang="es-ES" sz="1400" b="1" dirty="0">
              <a:solidFill>
                <a:schemeClr val="tx1">
                  <a:lumMod val="85000"/>
                  <a:lumOff val="15000"/>
                </a:schemeClr>
              </a:solidFill>
            </a:endParaRPr>
          </a:p>
        </p:txBody>
      </p:sp>
      <p:sp>
        <p:nvSpPr>
          <p:cNvPr id="15" name="14 Rectángulo"/>
          <p:cNvSpPr/>
          <p:nvPr/>
        </p:nvSpPr>
        <p:spPr>
          <a:xfrm>
            <a:off x="1691680" y="4365104"/>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solidFill>
                  <a:schemeClr val="tx1">
                    <a:lumMod val="85000"/>
                    <a:lumOff val="15000"/>
                  </a:schemeClr>
                </a:solidFill>
              </a:rPr>
              <a:t>Abril 30</a:t>
            </a:r>
            <a:endParaRPr lang="es-ES" sz="1400" b="1" dirty="0">
              <a:solidFill>
                <a:schemeClr val="tx1">
                  <a:lumMod val="85000"/>
                  <a:lumOff val="15000"/>
                </a:schemeClr>
              </a:solidFill>
            </a:endParaRPr>
          </a:p>
        </p:txBody>
      </p:sp>
      <p:cxnSp>
        <p:nvCxnSpPr>
          <p:cNvPr id="18" name="17 Conector recto"/>
          <p:cNvCxnSpPr/>
          <p:nvPr/>
        </p:nvCxnSpPr>
        <p:spPr>
          <a:xfrm>
            <a:off x="4408934" y="2420888"/>
            <a:ext cx="19050" cy="2116807"/>
          </a:xfrm>
          <a:prstGeom prst="line">
            <a:avLst/>
          </a:prstGeom>
        </p:spPr>
        <p:style>
          <a:lnRef idx="3">
            <a:schemeClr val="accent6"/>
          </a:lnRef>
          <a:fillRef idx="0">
            <a:schemeClr val="accent6"/>
          </a:fillRef>
          <a:effectRef idx="2">
            <a:schemeClr val="accent6"/>
          </a:effectRef>
          <a:fontRef idx="minor">
            <a:schemeClr val="tx1"/>
          </a:fontRef>
        </p:style>
      </p:cxnSp>
      <p:sp>
        <p:nvSpPr>
          <p:cNvPr id="19" name="18 Rectángulo"/>
          <p:cNvSpPr/>
          <p:nvPr/>
        </p:nvSpPr>
        <p:spPr>
          <a:xfrm>
            <a:off x="4067944" y="4653136"/>
            <a:ext cx="79208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solidFill>
                  <a:schemeClr val="tx1">
                    <a:lumMod val="85000"/>
                    <a:lumOff val="15000"/>
                  </a:schemeClr>
                </a:solidFill>
              </a:rPr>
              <a:t>Agosto  7</a:t>
            </a:r>
            <a:endParaRPr lang="es-ES" sz="1400" b="1" dirty="0">
              <a:solidFill>
                <a:schemeClr val="tx1">
                  <a:lumMod val="85000"/>
                  <a:lumOff val="15000"/>
                </a:schemeClr>
              </a:solidFill>
            </a:endParaRPr>
          </a:p>
        </p:txBody>
      </p:sp>
      <p:cxnSp>
        <p:nvCxnSpPr>
          <p:cNvPr id="20" name="19 Conector recto"/>
          <p:cNvCxnSpPr/>
          <p:nvPr/>
        </p:nvCxnSpPr>
        <p:spPr>
          <a:xfrm>
            <a:off x="5186164" y="2386980"/>
            <a:ext cx="0" cy="2554188"/>
          </a:xfrm>
          <a:prstGeom prst="line">
            <a:avLst/>
          </a:prstGeom>
        </p:spPr>
        <p:style>
          <a:lnRef idx="3">
            <a:schemeClr val="accent6"/>
          </a:lnRef>
          <a:fillRef idx="0">
            <a:schemeClr val="accent6"/>
          </a:fillRef>
          <a:effectRef idx="2">
            <a:schemeClr val="accent6"/>
          </a:effectRef>
          <a:fontRef idx="minor">
            <a:schemeClr val="tx1"/>
          </a:fontRef>
        </p:style>
      </p:cxnSp>
      <p:sp>
        <p:nvSpPr>
          <p:cNvPr id="21" name="20 Rectángulo"/>
          <p:cNvSpPr/>
          <p:nvPr/>
        </p:nvSpPr>
        <p:spPr>
          <a:xfrm>
            <a:off x="4788024" y="5013176"/>
            <a:ext cx="9361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solidFill>
                  <a:schemeClr val="tx1">
                    <a:lumMod val="85000"/>
                    <a:lumOff val="15000"/>
                  </a:schemeClr>
                </a:solidFill>
              </a:rPr>
              <a:t>Agosto   20</a:t>
            </a:r>
            <a:endParaRPr lang="es-ES" sz="1400" b="1" dirty="0">
              <a:solidFill>
                <a:schemeClr val="tx1">
                  <a:lumMod val="85000"/>
                  <a:lumOff val="15000"/>
                </a:schemeClr>
              </a:solidFill>
            </a:endParaRPr>
          </a:p>
        </p:txBody>
      </p:sp>
      <p:cxnSp>
        <p:nvCxnSpPr>
          <p:cNvPr id="22" name="21 Conector recto"/>
          <p:cNvCxnSpPr/>
          <p:nvPr/>
        </p:nvCxnSpPr>
        <p:spPr>
          <a:xfrm>
            <a:off x="5858619" y="2420888"/>
            <a:ext cx="9525" cy="2789262"/>
          </a:xfrm>
          <a:prstGeom prst="line">
            <a:avLst/>
          </a:prstGeom>
        </p:spPr>
        <p:style>
          <a:lnRef idx="3">
            <a:schemeClr val="accent6"/>
          </a:lnRef>
          <a:fillRef idx="0">
            <a:schemeClr val="accent6"/>
          </a:fillRef>
          <a:effectRef idx="2">
            <a:schemeClr val="accent6"/>
          </a:effectRef>
          <a:fontRef idx="minor">
            <a:schemeClr val="tx1"/>
          </a:fontRef>
        </p:style>
      </p:cxnSp>
      <p:sp>
        <p:nvSpPr>
          <p:cNvPr id="23" name="22 Rectángulo"/>
          <p:cNvSpPr/>
          <p:nvPr/>
        </p:nvSpPr>
        <p:spPr>
          <a:xfrm>
            <a:off x="5508104" y="5301208"/>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solidFill>
                  <a:schemeClr val="tx1">
                    <a:lumMod val="85000"/>
                    <a:lumOff val="15000"/>
                  </a:schemeClr>
                </a:solidFill>
              </a:rPr>
              <a:t>Sept   5</a:t>
            </a:r>
            <a:endParaRPr lang="es-ES" sz="1400" b="1" dirty="0">
              <a:solidFill>
                <a:schemeClr val="tx1">
                  <a:lumMod val="85000"/>
                  <a:lumOff val="15000"/>
                </a:schemeClr>
              </a:solidFill>
            </a:endParaRPr>
          </a:p>
        </p:txBody>
      </p:sp>
      <p:cxnSp>
        <p:nvCxnSpPr>
          <p:cNvPr id="24" name="23 Conector recto"/>
          <p:cNvCxnSpPr/>
          <p:nvPr/>
        </p:nvCxnSpPr>
        <p:spPr>
          <a:xfrm>
            <a:off x="6588224" y="2384884"/>
            <a:ext cx="0" cy="3060340"/>
          </a:xfrm>
          <a:prstGeom prst="line">
            <a:avLst/>
          </a:prstGeom>
        </p:spPr>
        <p:style>
          <a:lnRef idx="3">
            <a:schemeClr val="accent6"/>
          </a:lnRef>
          <a:fillRef idx="0">
            <a:schemeClr val="accent6"/>
          </a:fillRef>
          <a:effectRef idx="2">
            <a:schemeClr val="accent6"/>
          </a:effectRef>
          <a:fontRef idx="minor">
            <a:schemeClr val="tx1"/>
          </a:fontRef>
        </p:style>
      </p:cxnSp>
      <p:sp>
        <p:nvSpPr>
          <p:cNvPr id="25" name="24 Rectángulo"/>
          <p:cNvSpPr/>
          <p:nvPr/>
        </p:nvSpPr>
        <p:spPr>
          <a:xfrm>
            <a:off x="6228184" y="5517232"/>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solidFill>
                  <a:schemeClr val="tx1">
                    <a:lumMod val="85000"/>
                    <a:lumOff val="15000"/>
                  </a:schemeClr>
                </a:solidFill>
              </a:rPr>
              <a:t>Sept  20</a:t>
            </a:r>
            <a:endParaRPr lang="es-ES" sz="1400" b="1" dirty="0">
              <a:solidFill>
                <a:schemeClr val="tx1">
                  <a:lumMod val="85000"/>
                  <a:lumOff val="15000"/>
                </a:schemeClr>
              </a:solidFill>
            </a:endParaRPr>
          </a:p>
        </p:txBody>
      </p:sp>
      <p:cxnSp>
        <p:nvCxnSpPr>
          <p:cNvPr id="26" name="25 Conector recto"/>
          <p:cNvCxnSpPr/>
          <p:nvPr/>
        </p:nvCxnSpPr>
        <p:spPr>
          <a:xfrm>
            <a:off x="7442795" y="2384884"/>
            <a:ext cx="0" cy="3276364"/>
          </a:xfrm>
          <a:prstGeom prst="line">
            <a:avLst/>
          </a:prstGeom>
        </p:spPr>
        <p:style>
          <a:lnRef idx="3">
            <a:schemeClr val="accent6"/>
          </a:lnRef>
          <a:fillRef idx="0">
            <a:schemeClr val="accent6"/>
          </a:fillRef>
          <a:effectRef idx="2">
            <a:schemeClr val="accent6"/>
          </a:effectRef>
          <a:fontRef idx="minor">
            <a:schemeClr val="tx1"/>
          </a:fontRef>
        </p:style>
      </p:cxnSp>
      <p:sp>
        <p:nvSpPr>
          <p:cNvPr id="27" name="26 Rectángulo"/>
          <p:cNvSpPr/>
          <p:nvPr/>
        </p:nvSpPr>
        <p:spPr>
          <a:xfrm>
            <a:off x="7020272" y="5733256"/>
            <a:ext cx="9361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solidFill>
                  <a:schemeClr val="tx1">
                    <a:lumMod val="85000"/>
                    <a:lumOff val="15000"/>
                  </a:schemeClr>
                </a:solidFill>
              </a:rPr>
              <a:t>Octubre 20</a:t>
            </a:r>
            <a:endParaRPr lang="es-ES" sz="1400" b="1" dirty="0">
              <a:solidFill>
                <a:schemeClr val="tx1">
                  <a:lumMod val="85000"/>
                  <a:lumOff val="15000"/>
                </a:schemeClr>
              </a:solidFill>
            </a:endParaRPr>
          </a:p>
        </p:txBody>
      </p:sp>
      <p:sp>
        <p:nvSpPr>
          <p:cNvPr id="9" name="8 Rectángulo"/>
          <p:cNvSpPr/>
          <p:nvPr/>
        </p:nvSpPr>
        <p:spPr>
          <a:xfrm>
            <a:off x="-108520" y="6093296"/>
            <a:ext cx="10081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smtClean="0">
                <a:solidFill>
                  <a:schemeClr val="tx1">
                    <a:lumMod val="85000"/>
                    <a:lumOff val="15000"/>
                  </a:schemeClr>
                </a:solidFill>
              </a:rPr>
              <a:t>Marzo 15/2014</a:t>
            </a:r>
            <a:endParaRPr lang="es-ES" sz="1600" b="1" dirty="0">
              <a:solidFill>
                <a:schemeClr val="tx1">
                  <a:lumMod val="85000"/>
                  <a:lumOff val="15000"/>
                </a:schemeClr>
              </a:solidFill>
            </a:endParaRPr>
          </a:p>
        </p:txBody>
      </p:sp>
      <p:cxnSp>
        <p:nvCxnSpPr>
          <p:cNvPr id="34" name="33 Conector recto"/>
          <p:cNvCxnSpPr/>
          <p:nvPr/>
        </p:nvCxnSpPr>
        <p:spPr>
          <a:xfrm>
            <a:off x="251520" y="3294509"/>
            <a:ext cx="1075928" cy="0"/>
          </a:xfrm>
          <a:prstGeom prst="line">
            <a:avLst/>
          </a:prstGeom>
        </p:spPr>
        <p:style>
          <a:lnRef idx="3">
            <a:schemeClr val="accent6"/>
          </a:lnRef>
          <a:fillRef idx="0">
            <a:schemeClr val="accent6"/>
          </a:fillRef>
          <a:effectRef idx="2">
            <a:schemeClr val="accent6"/>
          </a:effectRef>
          <a:fontRef idx="minor">
            <a:schemeClr val="tx1"/>
          </a:fontRef>
        </p:style>
      </p:cxnSp>
      <p:sp>
        <p:nvSpPr>
          <p:cNvPr id="35" name="34 Rectángulo"/>
          <p:cNvSpPr/>
          <p:nvPr/>
        </p:nvSpPr>
        <p:spPr>
          <a:xfrm>
            <a:off x="261615" y="2699395"/>
            <a:ext cx="105573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00" b="1" dirty="0" smtClean="0">
                <a:solidFill>
                  <a:sysClr val="windowText" lastClr="000000"/>
                </a:solidFill>
              </a:rPr>
              <a:t>CONSTRUCCIÓN DOCUMENTO Y PROYECCIÓN DE RECURSOS PARA SOLICITUD DE VIGENCIA FUTURA</a:t>
            </a:r>
            <a:endParaRPr lang="es-ES" sz="800" b="1" dirty="0">
              <a:solidFill>
                <a:sysClr val="windowText" lastClr="000000"/>
              </a:solidFill>
            </a:endParaRPr>
          </a:p>
        </p:txBody>
      </p:sp>
      <p:sp>
        <p:nvSpPr>
          <p:cNvPr id="36" name="35 Rectángulo"/>
          <p:cNvSpPr/>
          <p:nvPr/>
        </p:nvSpPr>
        <p:spPr>
          <a:xfrm>
            <a:off x="1216199" y="2924944"/>
            <a:ext cx="93610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00" b="1" dirty="0" smtClean="0">
                <a:solidFill>
                  <a:sysClr val="windowText" lastClr="000000"/>
                </a:solidFill>
              </a:rPr>
              <a:t>REVISIÓN DEL DOCUMENTO DE SOLICITUD DE APROBACIÓN DE VIGENCIA  FUTURA</a:t>
            </a:r>
            <a:endParaRPr lang="es-ES" sz="800" b="1" dirty="0">
              <a:solidFill>
                <a:sysClr val="windowText" lastClr="000000"/>
              </a:solidFill>
            </a:endParaRPr>
          </a:p>
        </p:txBody>
      </p:sp>
      <p:sp>
        <p:nvSpPr>
          <p:cNvPr id="37" name="36 Rectángulo"/>
          <p:cNvSpPr/>
          <p:nvPr/>
        </p:nvSpPr>
        <p:spPr>
          <a:xfrm>
            <a:off x="2411760" y="3140968"/>
            <a:ext cx="165618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00" b="1" dirty="0" smtClean="0">
                <a:solidFill>
                  <a:sysClr val="windowText" lastClr="000000"/>
                </a:solidFill>
              </a:rPr>
              <a:t>REVISIÓN  Y APROBACIÓN DE LA OFICINA ASESORA DE PLANEACIÓN Y FINANZAS PÚBLICAS DEL MEN</a:t>
            </a:r>
            <a:endParaRPr lang="es-ES" sz="800" b="1" dirty="0">
              <a:solidFill>
                <a:sysClr val="windowText" lastClr="000000"/>
              </a:solidFill>
            </a:endParaRPr>
          </a:p>
        </p:txBody>
      </p:sp>
      <p:sp>
        <p:nvSpPr>
          <p:cNvPr id="38" name="37 Rectángulo"/>
          <p:cNvSpPr/>
          <p:nvPr/>
        </p:nvSpPr>
        <p:spPr>
          <a:xfrm>
            <a:off x="3923928" y="5229200"/>
            <a:ext cx="100811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smtClean="0">
                <a:solidFill>
                  <a:sysClr val="windowText" lastClr="000000"/>
                </a:solidFill>
              </a:rPr>
              <a:t>Radicar solicitud de aprobación de vigencia al Ministerio de Hacienda</a:t>
            </a:r>
            <a:endParaRPr lang="es-ES" sz="1000" b="1" dirty="0">
              <a:solidFill>
                <a:sysClr val="windowText" lastClr="000000"/>
              </a:solidFill>
            </a:endParaRPr>
          </a:p>
        </p:txBody>
      </p:sp>
      <p:sp>
        <p:nvSpPr>
          <p:cNvPr id="39" name="38 Rectángulo"/>
          <p:cNvSpPr/>
          <p:nvPr/>
        </p:nvSpPr>
        <p:spPr>
          <a:xfrm>
            <a:off x="4391980" y="3140968"/>
            <a:ext cx="82809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00" b="1" dirty="0" smtClean="0">
                <a:solidFill>
                  <a:sysClr val="windowText" lastClr="000000"/>
                </a:solidFill>
              </a:rPr>
              <a:t>APROBACIÓN VIGENCIA FUTURA MINISTERIO DE HACIENDA</a:t>
            </a:r>
            <a:endParaRPr lang="es-ES" sz="800" b="1" dirty="0">
              <a:solidFill>
                <a:sysClr val="windowText" lastClr="000000"/>
              </a:solidFill>
            </a:endParaRPr>
          </a:p>
        </p:txBody>
      </p:sp>
      <p:sp>
        <p:nvSpPr>
          <p:cNvPr id="40" name="39 Rectángulo"/>
          <p:cNvSpPr/>
          <p:nvPr/>
        </p:nvSpPr>
        <p:spPr>
          <a:xfrm>
            <a:off x="5070456" y="3573016"/>
            <a:ext cx="94170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b="1" dirty="0" smtClean="0">
                <a:solidFill>
                  <a:sysClr val="windowText" lastClr="000000"/>
                </a:solidFill>
              </a:rPr>
              <a:t>LEGALIZACIÓN                        DE CONVENIOS     INTERADMI MEN – ETC  2015 - 2016</a:t>
            </a:r>
            <a:endParaRPr lang="es-ES" sz="700" b="1" dirty="0">
              <a:solidFill>
                <a:sysClr val="windowText" lastClr="000000"/>
              </a:solidFill>
            </a:endParaRPr>
          </a:p>
        </p:txBody>
      </p:sp>
      <p:sp>
        <p:nvSpPr>
          <p:cNvPr id="42" name="41 Rectángulo"/>
          <p:cNvSpPr/>
          <p:nvPr/>
        </p:nvSpPr>
        <p:spPr>
          <a:xfrm>
            <a:off x="5786611" y="3717032"/>
            <a:ext cx="94562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700" b="1" dirty="0" smtClean="0">
                <a:solidFill>
                  <a:sysClr val="windowText" lastClr="000000"/>
                </a:solidFill>
              </a:rPr>
              <a:t>INCORPORACIÓN DE RECURSOS ETC</a:t>
            </a:r>
            <a:endParaRPr lang="es-ES" sz="700" b="1" dirty="0">
              <a:solidFill>
                <a:sysClr val="windowText" lastClr="000000"/>
              </a:solidFill>
            </a:endParaRPr>
          </a:p>
        </p:txBody>
      </p:sp>
      <p:sp>
        <p:nvSpPr>
          <p:cNvPr id="43" name="42 Rectángulo"/>
          <p:cNvSpPr/>
          <p:nvPr/>
        </p:nvSpPr>
        <p:spPr>
          <a:xfrm>
            <a:off x="6588224" y="3789040"/>
            <a:ext cx="7920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00" b="1" dirty="0" smtClean="0">
                <a:solidFill>
                  <a:sysClr val="windowText" lastClr="000000"/>
                </a:solidFill>
              </a:rPr>
              <a:t>SOLICITUD VIGENCIA FUTURA ETC</a:t>
            </a:r>
            <a:endParaRPr lang="es-ES" sz="800" b="1" dirty="0">
              <a:solidFill>
                <a:sysClr val="windowText" lastClr="000000"/>
              </a:solidFill>
            </a:endParaRPr>
          </a:p>
        </p:txBody>
      </p:sp>
      <p:sp>
        <p:nvSpPr>
          <p:cNvPr id="44" name="43 Rectángulo"/>
          <p:cNvSpPr/>
          <p:nvPr/>
        </p:nvSpPr>
        <p:spPr>
          <a:xfrm>
            <a:off x="7452320" y="4077072"/>
            <a:ext cx="108012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00" b="1" dirty="0" smtClean="0">
                <a:solidFill>
                  <a:sysClr val="windowText" lastClr="000000"/>
                </a:solidFill>
              </a:rPr>
              <a:t>CONTRATACIÓN OPERACIÓN 2015 – 2016 ETC</a:t>
            </a:r>
            <a:endParaRPr lang="es-ES" sz="800" b="1" dirty="0">
              <a:solidFill>
                <a:sysClr val="windowText" lastClr="000000"/>
              </a:solidFill>
            </a:endParaRPr>
          </a:p>
        </p:txBody>
      </p:sp>
      <p:cxnSp>
        <p:nvCxnSpPr>
          <p:cNvPr id="48" name="47 Conector recto"/>
          <p:cNvCxnSpPr/>
          <p:nvPr/>
        </p:nvCxnSpPr>
        <p:spPr>
          <a:xfrm>
            <a:off x="269392" y="2293987"/>
            <a:ext cx="0" cy="3727301"/>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51 Conector recto"/>
          <p:cNvCxnSpPr/>
          <p:nvPr/>
        </p:nvCxnSpPr>
        <p:spPr>
          <a:xfrm>
            <a:off x="2051720" y="2274193"/>
            <a:ext cx="0" cy="1874887"/>
          </a:xfrm>
          <a:prstGeom prst="line">
            <a:avLst/>
          </a:prstGeom>
        </p:spPr>
        <p:style>
          <a:lnRef idx="3">
            <a:schemeClr val="accent6"/>
          </a:lnRef>
          <a:fillRef idx="0">
            <a:schemeClr val="accent6"/>
          </a:fillRef>
          <a:effectRef idx="2">
            <a:schemeClr val="accent6"/>
          </a:effectRef>
          <a:fontRef idx="minor">
            <a:schemeClr val="tx1"/>
          </a:fontRef>
        </p:style>
      </p:cxnSp>
      <p:cxnSp>
        <p:nvCxnSpPr>
          <p:cNvPr id="57" name="56 Conector recto"/>
          <p:cNvCxnSpPr/>
          <p:nvPr/>
        </p:nvCxnSpPr>
        <p:spPr>
          <a:xfrm>
            <a:off x="2049053" y="4154413"/>
            <a:ext cx="2369406" cy="14858"/>
          </a:xfrm>
          <a:prstGeom prst="line">
            <a:avLst/>
          </a:prstGeom>
        </p:spPr>
        <p:style>
          <a:lnRef idx="3">
            <a:schemeClr val="accent6"/>
          </a:lnRef>
          <a:fillRef idx="0">
            <a:schemeClr val="accent6"/>
          </a:fillRef>
          <a:effectRef idx="2">
            <a:schemeClr val="accent6"/>
          </a:effectRef>
          <a:fontRef idx="minor">
            <a:schemeClr val="tx1"/>
          </a:fontRef>
        </p:style>
      </p:cxnSp>
      <p:cxnSp>
        <p:nvCxnSpPr>
          <p:cNvPr id="61" name="60 Conector recto"/>
          <p:cNvCxnSpPr/>
          <p:nvPr/>
        </p:nvCxnSpPr>
        <p:spPr>
          <a:xfrm>
            <a:off x="1324782" y="3789040"/>
            <a:ext cx="72427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7" name="66 Conector recto"/>
          <p:cNvCxnSpPr/>
          <p:nvPr/>
        </p:nvCxnSpPr>
        <p:spPr>
          <a:xfrm>
            <a:off x="4427984" y="4547220"/>
            <a:ext cx="75608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1" name="70 Conector recto"/>
          <p:cNvCxnSpPr/>
          <p:nvPr/>
        </p:nvCxnSpPr>
        <p:spPr>
          <a:xfrm>
            <a:off x="5186164" y="4941168"/>
            <a:ext cx="67245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5" name="74 Conector recto"/>
          <p:cNvCxnSpPr/>
          <p:nvPr/>
        </p:nvCxnSpPr>
        <p:spPr>
          <a:xfrm>
            <a:off x="5858619" y="5219675"/>
            <a:ext cx="72960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9" name="78 Conector recto"/>
          <p:cNvCxnSpPr/>
          <p:nvPr/>
        </p:nvCxnSpPr>
        <p:spPr>
          <a:xfrm>
            <a:off x="6588224" y="5445224"/>
            <a:ext cx="85457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2" name="81 Conector recto"/>
          <p:cNvCxnSpPr/>
          <p:nvPr/>
        </p:nvCxnSpPr>
        <p:spPr>
          <a:xfrm>
            <a:off x="7452320" y="5661248"/>
            <a:ext cx="1048877" cy="0"/>
          </a:xfrm>
          <a:prstGeom prst="line">
            <a:avLst/>
          </a:prstGeom>
        </p:spPr>
        <p:style>
          <a:lnRef idx="3">
            <a:schemeClr val="accent6"/>
          </a:lnRef>
          <a:fillRef idx="0">
            <a:schemeClr val="accent6"/>
          </a:fillRef>
          <a:effectRef idx="2">
            <a:schemeClr val="accent6"/>
          </a:effectRef>
          <a:fontRef idx="minor">
            <a:schemeClr val="tx1"/>
          </a:fontRef>
        </p:style>
      </p:cxnSp>
      <p:sp>
        <p:nvSpPr>
          <p:cNvPr id="6" name="5 Flecha derecha"/>
          <p:cNvSpPr/>
          <p:nvPr/>
        </p:nvSpPr>
        <p:spPr>
          <a:xfrm>
            <a:off x="251520" y="1916832"/>
            <a:ext cx="8827114" cy="792088"/>
          </a:xfrm>
          <a:prstGeom prst="rightArrow">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151820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Llamada rectangular redondeada"/>
          <p:cNvSpPr/>
          <p:nvPr/>
        </p:nvSpPr>
        <p:spPr bwMode="auto">
          <a:xfrm>
            <a:off x="1187624" y="2348880"/>
            <a:ext cx="7161505" cy="3024336"/>
          </a:xfrm>
          <a:prstGeom prst="wedgeRoundRectCallout">
            <a:avLst>
              <a:gd name="adj1" fmla="val 47223"/>
              <a:gd name="adj2" fmla="val -29208"/>
              <a:gd name="adj3" fmla="val 16667"/>
            </a:avLst>
          </a:prstGeom>
          <a:solidFill>
            <a:srgbClr val="61030C">
              <a:alpha val="36000"/>
            </a:srgb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defRPr/>
            </a:pPr>
            <a:endParaRPr lang="es-CO" sz="3600" dirty="0" smtClean="0">
              <a:solidFill>
                <a:srgbClr val="FFFFFF"/>
              </a:solidFill>
              <a:latin typeface="+mn-lt"/>
            </a:endParaRPr>
          </a:p>
          <a:p>
            <a:pPr algn="ctr">
              <a:defRPr/>
            </a:pPr>
            <a:r>
              <a:rPr lang="es-CO" sz="3600" dirty="0" smtClean="0">
                <a:solidFill>
                  <a:srgbClr val="FFFFFF"/>
                </a:solidFill>
                <a:latin typeface="+mn-lt"/>
              </a:rPr>
              <a:t>Planear, cofinanciar, implementar, ejecutar, </a:t>
            </a:r>
            <a:r>
              <a:rPr lang="es-CO" sz="3600" dirty="0">
                <a:solidFill>
                  <a:srgbClr val="FFFFFF"/>
                </a:solidFill>
                <a:latin typeface="+mn-lt"/>
              </a:rPr>
              <a:t>desarrollar  </a:t>
            </a:r>
            <a:r>
              <a:rPr lang="es-CO" sz="3600" dirty="0" smtClean="0">
                <a:solidFill>
                  <a:srgbClr val="FFFFFF"/>
                </a:solidFill>
                <a:latin typeface="+mn-lt"/>
              </a:rPr>
              <a:t>y supervisar </a:t>
            </a:r>
            <a:r>
              <a:rPr lang="es-CO" sz="3600" dirty="0">
                <a:solidFill>
                  <a:srgbClr val="FFFFFF"/>
                </a:solidFill>
                <a:latin typeface="+mn-lt"/>
              </a:rPr>
              <a:t>el PAE en sus </a:t>
            </a:r>
            <a:r>
              <a:rPr lang="es-CO" sz="3600" dirty="0" smtClean="0">
                <a:solidFill>
                  <a:srgbClr val="FFFFFF"/>
                </a:solidFill>
                <a:latin typeface="+mn-lt"/>
              </a:rPr>
              <a:t>territorios.</a:t>
            </a:r>
            <a:endParaRPr lang="es-ES" sz="3600" dirty="0">
              <a:solidFill>
                <a:srgbClr val="FFFFFF"/>
              </a:solidFill>
              <a:latin typeface="+mn-lt"/>
            </a:endParaRPr>
          </a:p>
          <a:p>
            <a:pPr algn="ctr">
              <a:defRPr/>
            </a:pPr>
            <a:endParaRPr lang="es-ES_tradnl" sz="3600" dirty="0" smtClean="0">
              <a:solidFill>
                <a:srgbClr val="FFFFFF"/>
              </a:solidFill>
            </a:endParaRPr>
          </a:p>
        </p:txBody>
      </p:sp>
      <p:sp>
        <p:nvSpPr>
          <p:cNvPr id="4" name="Rectángulo redondeado 3"/>
          <p:cNvSpPr/>
          <p:nvPr/>
        </p:nvSpPr>
        <p:spPr>
          <a:xfrm>
            <a:off x="-36512" y="404664"/>
            <a:ext cx="5832648" cy="864096"/>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CuadroTexto 9"/>
          <p:cNvSpPr txBox="1">
            <a:spLocks noChangeArrowheads="1"/>
          </p:cNvSpPr>
          <p:nvPr/>
        </p:nvSpPr>
        <p:spPr bwMode="auto">
          <a:xfrm>
            <a:off x="251520" y="476672"/>
            <a:ext cx="5328592" cy="7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indent="0" algn="ctr" fontAlgn="base">
              <a:lnSpc>
                <a:spcPts val="2300"/>
              </a:lnSpc>
              <a:spcBef>
                <a:spcPct val="0"/>
              </a:spcBef>
              <a:spcAft>
                <a:spcPct val="0"/>
              </a:spcAft>
              <a:buFont typeface="Arial" pitchFamily="34" charset="0"/>
              <a:buNone/>
              <a:defRPr sz="3600" b="1">
                <a:solidFill>
                  <a:srgbClr val="800000"/>
                </a:solidFill>
                <a:effectLst>
                  <a:outerShdw blurRad="38100" dist="38100" dir="2700000" algn="tl">
                    <a:srgbClr val="C0C0C0"/>
                  </a:outerShdw>
                </a:effectLst>
                <a:latin typeface="Arial" pitchFamily="34" charset="0"/>
                <a:cs typeface="Arial" pitchFamily="34" charset="0"/>
              </a:defRPr>
            </a:lvl1pPr>
            <a:lvl2pPr indent="0" eaLnBrk="0" fontAlgn="base" hangingPunct="0">
              <a:spcBef>
                <a:spcPct val="20000"/>
              </a:spcBef>
              <a:spcAft>
                <a:spcPct val="0"/>
              </a:spcAft>
              <a:buFont typeface="Arial" pitchFamily="34" charset="0"/>
              <a:buNone/>
              <a:defRPr>
                <a:solidFill>
                  <a:schemeClr val="tx1">
                    <a:tint val="75000"/>
                  </a:schemeClr>
                </a:solidFill>
              </a:defRPr>
            </a:lvl2pPr>
            <a:lvl3pPr indent="0" eaLnBrk="0" fontAlgn="base" hangingPunct="0">
              <a:spcBef>
                <a:spcPct val="20000"/>
              </a:spcBef>
              <a:spcAft>
                <a:spcPct val="0"/>
              </a:spcAft>
              <a:buFont typeface="Arial" pitchFamily="34" charset="0"/>
              <a:buNone/>
              <a:defRPr sz="1600">
                <a:solidFill>
                  <a:schemeClr val="tx1">
                    <a:tint val="75000"/>
                  </a:schemeClr>
                </a:solidFill>
              </a:defRPr>
            </a:lvl3pPr>
            <a:lvl4pPr indent="0" eaLnBrk="0" fontAlgn="base" hangingPunct="0">
              <a:spcBef>
                <a:spcPct val="20000"/>
              </a:spcBef>
              <a:spcAft>
                <a:spcPct val="0"/>
              </a:spcAft>
              <a:buFont typeface="Arial" pitchFamily="34" charset="0"/>
              <a:buNone/>
              <a:defRPr sz="1400">
                <a:solidFill>
                  <a:schemeClr val="tx1">
                    <a:tint val="75000"/>
                  </a:schemeClr>
                </a:solidFill>
              </a:defRPr>
            </a:lvl4pPr>
            <a:lvl5pPr indent="0" eaLnBrk="0" fontAlgn="base" hangingPunct="0">
              <a:spcBef>
                <a:spcPct val="20000"/>
              </a:spcBef>
              <a:spcAft>
                <a:spcPct val="0"/>
              </a:spcAft>
              <a:buFont typeface="Arial" pitchFamily="34" charset="0"/>
              <a:buNone/>
              <a:defRPr sz="1400">
                <a:solidFill>
                  <a:schemeClr val="tx1">
                    <a:tint val="75000"/>
                  </a:schemeClr>
                </a:solidFill>
              </a:defRPr>
            </a:lvl5pPr>
            <a:lvl6pPr indent="0">
              <a:spcBef>
                <a:spcPct val="20000"/>
              </a:spcBef>
              <a:buFont typeface="Arial" pitchFamily="34" charset="0"/>
              <a:buNone/>
              <a:defRPr sz="1400">
                <a:solidFill>
                  <a:schemeClr val="tx1">
                    <a:tint val="75000"/>
                  </a:schemeClr>
                </a:solidFill>
              </a:defRPr>
            </a:lvl6pPr>
            <a:lvl7pPr indent="0">
              <a:spcBef>
                <a:spcPct val="20000"/>
              </a:spcBef>
              <a:buFont typeface="Arial" pitchFamily="34" charset="0"/>
              <a:buNone/>
              <a:defRPr sz="1400">
                <a:solidFill>
                  <a:schemeClr val="tx1">
                    <a:tint val="75000"/>
                  </a:schemeClr>
                </a:solidFill>
              </a:defRPr>
            </a:lvl7pPr>
            <a:lvl8pPr indent="0">
              <a:spcBef>
                <a:spcPct val="20000"/>
              </a:spcBef>
              <a:buFont typeface="Arial" pitchFamily="34" charset="0"/>
              <a:buNone/>
              <a:defRPr sz="1400">
                <a:solidFill>
                  <a:schemeClr val="tx1">
                    <a:tint val="75000"/>
                  </a:schemeClr>
                </a:solidFill>
              </a:defRPr>
            </a:lvl8pPr>
            <a:lvl9pPr indent="0">
              <a:spcBef>
                <a:spcPct val="20000"/>
              </a:spcBef>
              <a:buFont typeface="Arial" pitchFamily="34" charset="0"/>
              <a:buNone/>
              <a:defRPr sz="1400">
                <a:solidFill>
                  <a:schemeClr val="tx1">
                    <a:tint val="75000"/>
                  </a:schemeClr>
                </a:solidFill>
              </a:defRPr>
            </a:lvl9pPr>
          </a:lstStyle>
          <a:p>
            <a:pPr algn="r"/>
            <a:r>
              <a:rPr lang="es-ES_tradnl" sz="2800" dirty="0" smtClean="0">
                <a:solidFill>
                  <a:srgbClr val="FFFFFF"/>
                </a:solidFill>
                <a:effectLst/>
                <a:latin typeface="Calibri"/>
                <a:cs typeface="Calibri"/>
              </a:rPr>
              <a:t>ROL SECRETARÍAS DE EDUCACIÓN CERTIFICADAS</a:t>
            </a:r>
            <a:endParaRPr lang="es-ES" sz="2800" dirty="0">
              <a:solidFill>
                <a:srgbClr val="FFFFFF"/>
              </a:solidFill>
              <a:effectLst/>
              <a:latin typeface="Calibri"/>
              <a:cs typeface="Calibri"/>
            </a:endParaRPr>
          </a:p>
        </p:txBody>
      </p:sp>
    </p:spTree>
    <p:extLst>
      <p:ext uri="{BB962C8B-B14F-4D97-AF65-F5344CB8AC3E}">
        <p14:creationId xmlns:p14="http://schemas.microsoft.com/office/powerpoint/2010/main" val="42343179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Llamada rectangular redondeada"/>
          <p:cNvSpPr/>
          <p:nvPr/>
        </p:nvSpPr>
        <p:spPr bwMode="auto">
          <a:xfrm>
            <a:off x="290814" y="1412776"/>
            <a:ext cx="8673673" cy="4752528"/>
          </a:xfrm>
          <a:prstGeom prst="wedgeRoundRectCallout">
            <a:avLst>
              <a:gd name="adj1" fmla="val 47223"/>
              <a:gd name="adj2" fmla="val -29208"/>
              <a:gd name="adj3" fmla="val 16667"/>
            </a:avLst>
          </a:prstGeom>
          <a:solidFill>
            <a:srgbClr val="61030C">
              <a:alpha val="41000"/>
            </a:srgb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marL="465138" lvl="0" indent="-285750" algn="just">
              <a:buFont typeface="Arial" pitchFamily="34" charset="0"/>
              <a:buChar char="•"/>
            </a:pPr>
            <a:r>
              <a:rPr lang="es-CO" sz="2000" b="0" dirty="0" smtClean="0">
                <a:solidFill>
                  <a:srgbClr val="FFFFFF"/>
                </a:solidFill>
                <a:latin typeface="Calibri"/>
                <a:cs typeface="Calibri"/>
              </a:rPr>
              <a:t>Ejecutar </a:t>
            </a:r>
            <a:r>
              <a:rPr lang="es-CO" sz="2000" b="0" dirty="0">
                <a:solidFill>
                  <a:srgbClr val="FFFFFF"/>
                </a:solidFill>
                <a:latin typeface="Calibri"/>
                <a:cs typeface="Calibri"/>
              </a:rPr>
              <a:t>el </a:t>
            </a:r>
            <a:r>
              <a:rPr lang="es-CO" sz="2000" b="0" dirty="0" smtClean="0">
                <a:solidFill>
                  <a:srgbClr val="FFFFFF"/>
                </a:solidFill>
                <a:latin typeface="Calibri"/>
                <a:cs typeface="Calibri"/>
              </a:rPr>
              <a:t>PAE en </a:t>
            </a:r>
            <a:r>
              <a:rPr lang="es-CO" sz="2000" b="0" dirty="0">
                <a:solidFill>
                  <a:srgbClr val="FFFFFF"/>
                </a:solidFill>
                <a:latin typeface="Calibri"/>
                <a:cs typeface="Calibri"/>
              </a:rPr>
              <a:t>coordinación con las </a:t>
            </a:r>
            <a:r>
              <a:rPr lang="es-CO" sz="2000" b="0" dirty="0" smtClean="0">
                <a:solidFill>
                  <a:srgbClr val="FFFFFF"/>
                </a:solidFill>
                <a:latin typeface="Calibri"/>
                <a:cs typeface="Calibri"/>
              </a:rPr>
              <a:t> administraciones locales</a:t>
            </a:r>
            <a:r>
              <a:rPr lang="es-CO" sz="2000" b="0" dirty="0">
                <a:solidFill>
                  <a:srgbClr val="FFFFFF"/>
                </a:solidFill>
                <a:latin typeface="Calibri"/>
                <a:cs typeface="Calibri"/>
              </a:rPr>
              <a:t>, con los distintos recursos que financian el programa </a:t>
            </a:r>
            <a:r>
              <a:rPr lang="es-CO" sz="2000" b="0" dirty="0" smtClean="0">
                <a:solidFill>
                  <a:srgbClr val="FFFFFF"/>
                </a:solidFill>
                <a:latin typeface="Calibri"/>
                <a:cs typeface="Calibri"/>
              </a:rPr>
              <a:t>provenientes </a:t>
            </a:r>
            <a:r>
              <a:rPr lang="es-CO" sz="2000" b="0" dirty="0">
                <a:solidFill>
                  <a:srgbClr val="FFFFFF"/>
                </a:solidFill>
                <a:latin typeface="Calibri"/>
                <a:cs typeface="Calibri"/>
              </a:rPr>
              <a:t>de las entidades territoriales y de la Nación, de conformidad con los lineamientos técnicos </a:t>
            </a:r>
            <a:r>
              <a:rPr lang="es-CO" sz="2000" b="0" dirty="0" smtClean="0">
                <a:solidFill>
                  <a:srgbClr val="FFFFFF"/>
                </a:solidFill>
                <a:latin typeface="Calibri"/>
                <a:cs typeface="Calibri"/>
              </a:rPr>
              <a:t>administrativos del Programa.</a:t>
            </a:r>
          </a:p>
          <a:p>
            <a:pPr lvl="0" algn="just"/>
            <a:endParaRPr lang="es-CO" sz="2000" b="0" dirty="0">
              <a:solidFill>
                <a:srgbClr val="FFFFFF"/>
              </a:solidFill>
              <a:latin typeface="Calibri"/>
              <a:cs typeface="Calibri"/>
            </a:endParaRPr>
          </a:p>
          <a:p>
            <a:pPr marL="465138" lvl="0" indent="-285750" algn="just">
              <a:buFont typeface="Arial" pitchFamily="34" charset="0"/>
              <a:buChar char="•"/>
            </a:pPr>
            <a:r>
              <a:rPr lang="es-CO" sz="2000" b="0" dirty="0">
                <a:solidFill>
                  <a:srgbClr val="FFFFFF"/>
                </a:solidFill>
                <a:latin typeface="Calibri"/>
                <a:cs typeface="Calibri"/>
              </a:rPr>
              <a:t>Ingresar la información de las diferentes fuentes de financiación con las cuales se opera el PAE, a través del sistema de información CHIP, de la Contaduría General de la Nación. </a:t>
            </a:r>
          </a:p>
          <a:p>
            <a:pPr lvl="0" algn="just"/>
            <a:endParaRPr lang="es-CO" sz="2000" b="0" dirty="0">
              <a:solidFill>
                <a:srgbClr val="FFFFFF"/>
              </a:solidFill>
              <a:latin typeface="Calibri"/>
              <a:cs typeface="Calibri"/>
            </a:endParaRPr>
          </a:p>
          <a:p>
            <a:pPr marL="465138" lvl="0" indent="-285750" algn="just">
              <a:buFont typeface="Arial" pitchFamily="34" charset="0"/>
              <a:buChar char="•"/>
            </a:pPr>
            <a:r>
              <a:rPr lang="es-CO" sz="2000" b="0" dirty="0">
                <a:solidFill>
                  <a:srgbClr val="FFFFFF"/>
                </a:solidFill>
                <a:latin typeface="Calibri"/>
                <a:cs typeface="Calibri"/>
              </a:rPr>
              <a:t>Conformar un equipo interno para el PAE de acuerdo con lo descrito en los lineamientos técnicos.</a:t>
            </a:r>
          </a:p>
          <a:p>
            <a:pPr lvl="0" algn="just"/>
            <a:endParaRPr lang="es-ES" sz="2000" b="0" dirty="0">
              <a:solidFill>
                <a:srgbClr val="FFFFFF"/>
              </a:solidFill>
              <a:latin typeface="Calibri"/>
              <a:cs typeface="Calibri"/>
            </a:endParaRPr>
          </a:p>
          <a:p>
            <a:pPr marL="465138" lvl="0" indent="-285750" algn="just">
              <a:buFont typeface="Arial" pitchFamily="34" charset="0"/>
              <a:buChar char="•"/>
            </a:pPr>
            <a:r>
              <a:rPr lang="es-CO" sz="2000" b="0" dirty="0">
                <a:solidFill>
                  <a:srgbClr val="FFFFFF"/>
                </a:solidFill>
                <a:latin typeface="Calibri"/>
                <a:cs typeface="Calibri"/>
              </a:rPr>
              <a:t>Diseñar e implementar una estrategia para la apropiación del programa en los establecimientos educativos de su territorio.</a:t>
            </a:r>
            <a:endParaRPr lang="es-ES" sz="2000" b="0" dirty="0">
              <a:solidFill>
                <a:srgbClr val="FFFFFF"/>
              </a:solidFill>
              <a:latin typeface="Calibri"/>
              <a:cs typeface="Calibri"/>
            </a:endParaRPr>
          </a:p>
          <a:p>
            <a:pPr marL="465138" lvl="0" indent="-285750" algn="just">
              <a:buFont typeface="Arial" pitchFamily="34" charset="0"/>
              <a:buChar char="•"/>
            </a:pPr>
            <a:endParaRPr lang="es-CO" sz="2000" b="0" dirty="0" smtClean="0">
              <a:solidFill>
                <a:srgbClr val="FFFFFF"/>
              </a:solidFill>
              <a:latin typeface="Calibri"/>
              <a:cs typeface="Calibri"/>
            </a:endParaRPr>
          </a:p>
          <a:p>
            <a:pPr lvl="0" algn="just"/>
            <a:endParaRPr lang="es-CO" sz="2000" b="0" dirty="0" smtClean="0">
              <a:solidFill>
                <a:srgbClr val="FFFFFF"/>
              </a:solidFill>
              <a:latin typeface="Calibri"/>
              <a:cs typeface="Calibri"/>
            </a:endParaRPr>
          </a:p>
          <a:p>
            <a:pPr marL="465138" lvl="0" indent="-285750" algn="just">
              <a:buFont typeface="Arial" pitchFamily="34" charset="0"/>
              <a:buChar char="•"/>
            </a:pPr>
            <a:endParaRPr lang="es-ES" sz="2000" b="0" dirty="0">
              <a:solidFill>
                <a:srgbClr val="FFFFFF"/>
              </a:solidFill>
              <a:effectLst/>
              <a:latin typeface="Calibri"/>
              <a:cs typeface="Calibri"/>
            </a:endParaRPr>
          </a:p>
        </p:txBody>
      </p:sp>
      <p:sp>
        <p:nvSpPr>
          <p:cNvPr id="4" name="Rectángulo redondeado 3"/>
          <p:cNvSpPr/>
          <p:nvPr/>
        </p:nvSpPr>
        <p:spPr>
          <a:xfrm>
            <a:off x="-180528" y="260648"/>
            <a:ext cx="5832648" cy="1008112"/>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CuadroTexto 9"/>
          <p:cNvSpPr txBox="1">
            <a:spLocks noChangeArrowheads="1"/>
          </p:cNvSpPr>
          <p:nvPr/>
        </p:nvSpPr>
        <p:spPr bwMode="auto">
          <a:xfrm>
            <a:off x="1691680" y="476672"/>
            <a:ext cx="3888432" cy="7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indent="0" algn="ctr" fontAlgn="base">
              <a:lnSpc>
                <a:spcPts val="2300"/>
              </a:lnSpc>
              <a:spcBef>
                <a:spcPct val="0"/>
              </a:spcBef>
              <a:spcAft>
                <a:spcPct val="0"/>
              </a:spcAft>
              <a:buFont typeface="Arial" pitchFamily="34" charset="0"/>
              <a:buNone/>
              <a:defRPr sz="3600" b="1">
                <a:solidFill>
                  <a:srgbClr val="800000"/>
                </a:solidFill>
                <a:effectLst>
                  <a:outerShdw blurRad="38100" dist="38100" dir="2700000" algn="tl">
                    <a:srgbClr val="C0C0C0"/>
                  </a:outerShdw>
                </a:effectLst>
                <a:latin typeface="Arial" pitchFamily="34" charset="0"/>
                <a:cs typeface="Arial" pitchFamily="34" charset="0"/>
              </a:defRPr>
            </a:lvl1pPr>
            <a:lvl2pPr indent="0" eaLnBrk="0" fontAlgn="base" hangingPunct="0">
              <a:spcBef>
                <a:spcPct val="20000"/>
              </a:spcBef>
              <a:spcAft>
                <a:spcPct val="0"/>
              </a:spcAft>
              <a:buFont typeface="Arial" pitchFamily="34" charset="0"/>
              <a:buNone/>
              <a:defRPr>
                <a:solidFill>
                  <a:schemeClr val="tx1">
                    <a:tint val="75000"/>
                  </a:schemeClr>
                </a:solidFill>
              </a:defRPr>
            </a:lvl2pPr>
            <a:lvl3pPr indent="0" eaLnBrk="0" fontAlgn="base" hangingPunct="0">
              <a:spcBef>
                <a:spcPct val="20000"/>
              </a:spcBef>
              <a:spcAft>
                <a:spcPct val="0"/>
              </a:spcAft>
              <a:buFont typeface="Arial" pitchFamily="34" charset="0"/>
              <a:buNone/>
              <a:defRPr sz="1600">
                <a:solidFill>
                  <a:schemeClr val="tx1">
                    <a:tint val="75000"/>
                  </a:schemeClr>
                </a:solidFill>
              </a:defRPr>
            </a:lvl3pPr>
            <a:lvl4pPr indent="0" eaLnBrk="0" fontAlgn="base" hangingPunct="0">
              <a:spcBef>
                <a:spcPct val="20000"/>
              </a:spcBef>
              <a:spcAft>
                <a:spcPct val="0"/>
              </a:spcAft>
              <a:buFont typeface="Arial" pitchFamily="34" charset="0"/>
              <a:buNone/>
              <a:defRPr sz="1400">
                <a:solidFill>
                  <a:schemeClr val="tx1">
                    <a:tint val="75000"/>
                  </a:schemeClr>
                </a:solidFill>
              </a:defRPr>
            </a:lvl4pPr>
            <a:lvl5pPr indent="0" eaLnBrk="0" fontAlgn="base" hangingPunct="0">
              <a:spcBef>
                <a:spcPct val="20000"/>
              </a:spcBef>
              <a:spcAft>
                <a:spcPct val="0"/>
              </a:spcAft>
              <a:buFont typeface="Arial" pitchFamily="34" charset="0"/>
              <a:buNone/>
              <a:defRPr sz="1400">
                <a:solidFill>
                  <a:schemeClr val="tx1">
                    <a:tint val="75000"/>
                  </a:schemeClr>
                </a:solidFill>
              </a:defRPr>
            </a:lvl5pPr>
            <a:lvl6pPr indent="0">
              <a:spcBef>
                <a:spcPct val="20000"/>
              </a:spcBef>
              <a:buFont typeface="Arial" pitchFamily="34" charset="0"/>
              <a:buNone/>
              <a:defRPr sz="1400">
                <a:solidFill>
                  <a:schemeClr val="tx1">
                    <a:tint val="75000"/>
                  </a:schemeClr>
                </a:solidFill>
              </a:defRPr>
            </a:lvl6pPr>
            <a:lvl7pPr indent="0">
              <a:spcBef>
                <a:spcPct val="20000"/>
              </a:spcBef>
              <a:buFont typeface="Arial" pitchFamily="34" charset="0"/>
              <a:buNone/>
              <a:defRPr sz="1400">
                <a:solidFill>
                  <a:schemeClr val="tx1">
                    <a:tint val="75000"/>
                  </a:schemeClr>
                </a:solidFill>
              </a:defRPr>
            </a:lvl7pPr>
            <a:lvl8pPr indent="0">
              <a:spcBef>
                <a:spcPct val="20000"/>
              </a:spcBef>
              <a:buFont typeface="Arial" pitchFamily="34" charset="0"/>
              <a:buNone/>
              <a:defRPr sz="1400">
                <a:solidFill>
                  <a:schemeClr val="tx1">
                    <a:tint val="75000"/>
                  </a:schemeClr>
                </a:solidFill>
              </a:defRPr>
            </a:lvl8pPr>
            <a:lvl9pPr indent="0">
              <a:spcBef>
                <a:spcPct val="20000"/>
              </a:spcBef>
              <a:buFont typeface="Arial" pitchFamily="34" charset="0"/>
              <a:buNone/>
              <a:defRPr sz="1400">
                <a:solidFill>
                  <a:schemeClr val="tx1">
                    <a:tint val="75000"/>
                  </a:schemeClr>
                </a:solidFill>
              </a:defRPr>
            </a:lvl9pPr>
          </a:lstStyle>
          <a:p>
            <a:pPr algn="r"/>
            <a:r>
              <a:rPr lang="es-ES_tradnl" sz="2400" dirty="0" smtClean="0">
                <a:solidFill>
                  <a:srgbClr val="FFFFFF"/>
                </a:solidFill>
                <a:effectLst/>
                <a:latin typeface="+mn-lt"/>
              </a:rPr>
              <a:t>RESPONSBILIDADES DE LAS SECRETARÍAS DE EDUCACIÓN CERTIFICADAS</a:t>
            </a:r>
            <a:endParaRPr lang="es-ES" sz="2400" dirty="0">
              <a:solidFill>
                <a:srgbClr val="FFFFFF"/>
              </a:solidFill>
              <a:effectLst/>
              <a:latin typeface="+mn-lt"/>
            </a:endParaRPr>
          </a:p>
        </p:txBody>
      </p:sp>
      <p:sp>
        <p:nvSpPr>
          <p:cNvPr id="8" name="7 Flecha derecha">
            <a:hlinkClick r:id="rId2" action="ppaction://hlinkfile"/>
          </p:cNvPr>
          <p:cNvSpPr/>
          <p:nvPr/>
        </p:nvSpPr>
        <p:spPr>
          <a:xfrm>
            <a:off x="7056276" y="661990"/>
            <a:ext cx="396044" cy="318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554265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Llamada rectangular redondeada"/>
          <p:cNvSpPr/>
          <p:nvPr/>
        </p:nvSpPr>
        <p:spPr bwMode="auto">
          <a:xfrm>
            <a:off x="282069" y="1772816"/>
            <a:ext cx="8673673" cy="3672408"/>
          </a:xfrm>
          <a:prstGeom prst="wedgeRoundRectCallout">
            <a:avLst>
              <a:gd name="adj1" fmla="val 47223"/>
              <a:gd name="adj2" fmla="val -29208"/>
              <a:gd name="adj3" fmla="val 16667"/>
            </a:avLst>
          </a:prstGeom>
          <a:solidFill>
            <a:srgbClr val="61030C">
              <a:alpha val="41000"/>
            </a:srgb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marL="465138" lvl="0" indent="-285750" algn="just">
              <a:buFont typeface="Arial" pitchFamily="34" charset="0"/>
              <a:buChar char="•"/>
            </a:pPr>
            <a:endParaRPr lang="es-CO" sz="2000" b="0" dirty="0" smtClean="0">
              <a:solidFill>
                <a:srgbClr val="FFFFFF"/>
              </a:solidFill>
              <a:latin typeface="Calibri"/>
              <a:cs typeface="Calibri"/>
            </a:endParaRPr>
          </a:p>
          <a:p>
            <a:pPr marL="465138" lvl="0" indent="-285750" algn="just">
              <a:buFont typeface="Arial" pitchFamily="34" charset="0"/>
              <a:buChar char="•"/>
            </a:pPr>
            <a:r>
              <a:rPr lang="es-CO" sz="2000" b="0" dirty="0" smtClean="0">
                <a:solidFill>
                  <a:srgbClr val="FFFFFF"/>
                </a:solidFill>
                <a:latin typeface="Calibri"/>
                <a:cs typeface="Calibri"/>
              </a:rPr>
              <a:t>Promover </a:t>
            </a:r>
            <a:r>
              <a:rPr lang="es-CO" sz="2000" b="0" dirty="0">
                <a:solidFill>
                  <a:srgbClr val="FFFFFF"/>
                </a:solidFill>
                <a:latin typeface="Calibri"/>
                <a:cs typeface="Calibri"/>
              </a:rPr>
              <a:t>esquemas </a:t>
            </a:r>
            <a:r>
              <a:rPr lang="es-CO" sz="2000" b="0" dirty="0" smtClean="0">
                <a:solidFill>
                  <a:srgbClr val="FFFFFF"/>
                </a:solidFill>
                <a:latin typeface="Calibri"/>
                <a:cs typeface="Calibri"/>
              </a:rPr>
              <a:t>de ampliación de la </a:t>
            </a:r>
            <a:r>
              <a:rPr lang="es-CO" sz="2000" b="0" dirty="0">
                <a:solidFill>
                  <a:srgbClr val="FFFFFF"/>
                </a:solidFill>
                <a:latin typeface="Calibri"/>
                <a:cs typeface="Calibri"/>
              </a:rPr>
              <a:t>cobertura local </a:t>
            </a:r>
            <a:r>
              <a:rPr lang="es-CO" sz="2000" b="0" dirty="0" smtClean="0">
                <a:solidFill>
                  <a:srgbClr val="FFFFFF"/>
                </a:solidFill>
                <a:latin typeface="Calibri"/>
                <a:cs typeface="Calibri"/>
              </a:rPr>
              <a:t>del </a:t>
            </a:r>
            <a:r>
              <a:rPr lang="es-CO" sz="2000" b="0" dirty="0">
                <a:solidFill>
                  <a:srgbClr val="FFFFFF"/>
                </a:solidFill>
                <a:latin typeface="Calibri"/>
                <a:cs typeface="Calibri"/>
              </a:rPr>
              <a:t>programa </a:t>
            </a:r>
            <a:r>
              <a:rPr lang="es-CO" sz="2000" b="0" dirty="0" smtClean="0">
                <a:solidFill>
                  <a:srgbClr val="FFFFFF"/>
                </a:solidFill>
                <a:latin typeface="Calibri"/>
                <a:cs typeface="Calibri"/>
              </a:rPr>
              <a:t>y mejoramiento de </a:t>
            </a:r>
            <a:r>
              <a:rPr lang="es-CO" sz="2000" b="0" dirty="0">
                <a:solidFill>
                  <a:srgbClr val="FFFFFF"/>
                </a:solidFill>
                <a:latin typeface="Calibri"/>
                <a:cs typeface="Calibri"/>
              </a:rPr>
              <a:t>la calidad de las minutas o patrones alimentarios</a:t>
            </a:r>
            <a:r>
              <a:rPr lang="es-CO" sz="2000" b="0" dirty="0" smtClean="0">
                <a:solidFill>
                  <a:srgbClr val="FFFFFF"/>
                </a:solidFill>
                <a:latin typeface="Calibri"/>
                <a:cs typeface="Calibri"/>
              </a:rPr>
              <a:t>.</a:t>
            </a:r>
          </a:p>
          <a:p>
            <a:pPr lvl="0" algn="just"/>
            <a:endParaRPr lang="es-ES" sz="2000" b="0" dirty="0">
              <a:solidFill>
                <a:srgbClr val="FFFFFF"/>
              </a:solidFill>
              <a:latin typeface="Calibri"/>
              <a:cs typeface="Calibri"/>
            </a:endParaRPr>
          </a:p>
          <a:p>
            <a:pPr marL="465138" lvl="0" indent="-285750" algn="just">
              <a:buFont typeface="Arial" pitchFamily="34" charset="0"/>
              <a:buChar char="•"/>
            </a:pPr>
            <a:r>
              <a:rPr lang="es-CO" sz="2000" b="0" dirty="0" smtClean="0">
                <a:solidFill>
                  <a:srgbClr val="FFFFFF"/>
                </a:solidFill>
                <a:latin typeface="Calibri"/>
                <a:cs typeface="Calibri"/>
              </a:rPr>
              <a:t>Asegurar </a:t>
            </a:r>
            <a:r>
              <a:rPr lang="es-CO" sz="2000" b="0" dirty="0">
                <a:solidFill>
                  <a:srgbClr val="FFFFFF"/>
                </a:solidFill>
                <a:latin typeface="Calibri"/>
                <a:cs typeface="Calibri"/>
              </a:rPr>
              <a:t>el cumplimiento de las metas contractuales, logrando que los contratos que se suscriban se ejecuten dentro de los parámetros de calidad, </a:t>
            </a:r>
            <a:r>
              <a:rPr lang="es-CO" sz="2000" b="0" dirty="0" smtClean="0">
                <a:solidFill>
                  <a:srgbClr val="FFFFFF"/>
                </a:solidFill>
                <a:latin typeface="Calibri"/>
                <a:cs typeface="Calibri"/>
              </a:rPr>
              <a:t>oportunidad </a:t>
            </a:r>
            <a:r>
              <a:rPr lang="es-CO" sz="2000" b="0" dirty="0">
                <a:solidFill>
                  <a:srgbClr val="FFFFFF"/>
                </a:solidFill>
                <a:latin typeface="Calibri"/>
                <a:cs typeface="Calibri"/>
              </a:rPr>
              <a:t>e inversión previstos</a:t>
            </a:r>
            <a:r>
              <a:rPr lang="es-CO" sz="2000" b="0" dirty="0" smtClean="0">
                <a:solidFill>
                  <a:srgbClr val="FFFFFF"/>
                </a:solidFill>
                <a:latin typeface="Calibri"/>
                <a:cs typeface="Calibri"/>
              </a:rPr>
              <a:t>.</a:t>
            </a:r>
          </a:p>
          <a:p>
            <a:pPr lvl="0" algn="just"/>
            <a:endParaRPr lang="es-CO" sz="2000" b="0" dirty="0" smtClean="0">
              <a:solidFill>
                <a:srgbClr val="FFFFFF"/>
              </a:solidFill>
              <a:latin typeface="Calibri"/>
              <a:cs typeface="Calibri"/>
            </a:endParaRPr>
          </a:p>
          <a:p>
            <a:pPr marL="465138" indent="-285750" algn="just">
              <a:buFont typeface="Arial" pitchFamily="34" charset="0"/>
              <a:buChar char="•"/>
            </a:pPr>
            <a:r>
              <a:rPr lang="es-CO" sz="2000" b="0" dirty="0">
                <a:solidFill>
                  <a:srgbClr val="FFFFFF"/>
                </a:solidFill>
                <a:latin typeface="Calibri"/>
                <a:cs typeface="Calibri"/>
              </a:rPr>
              <a:t>Garantizar que la población beneficiaria del PAE sea reportada en el SIMAT.</a:t>
            </a:r>
          </a:p>
          <a:p>
            <a:pPr marL="465138" lvl="0" indent="-285750" algn="just">
              <a:buFont typeface="Arial" pitchFamily="34" charset="0"/>
              <a:buChar char="•"/>
            </a:pPr>
            <a:endParaRPr lang="es-CO" sz="2000" b="0" dirty="0" smtClean="0">
              <a:solidFill>
                <a:srgbClr val="FFFFFF"/>
              </a:solidFill>
              <a:latin typeface="Calibri"/>
              <a:cs typeface="Calibri"/>
            </a:endParaRPr>
          </a:p>
          <a:p>
            <a:pPr lvl="0" algn="just"/>
            <a:endParaRPr lang="es-ES" sz="2000" b="0" dirty="0">
              <a:solidFill>
                <a:srgbClr val="FFFFFF"/>
              </a:solidFill>
              <a:latin typeface="Calibri"/>
              <a:cs typeface="Calibri"/>
            </a:endParaRPr>
          </a:p>
          <a:p>
            <a:pPr marL="465138" lvl="0" indent="-285750" algn="just">
              <a:buFont typeface="Arial" pitchFamily="34" charset="0"/>
              <a:buChar char="•"/>
            </a:pPr>
            <a:endParaRPr lang="es-ES" sz="2000" b="0" dirty="0">
              <a:solidFill>
                <a:srgbClr val="FFFFFF"/>
              </a:solidFill>
              <a:effectLst/>
              <a:latin typeface="Calibri"/>
              <a:cs typeface="Calibri"/>
            </a:endParaRPr>
          </a:p>
        </p:txBody>
      </p:sp>
      <p:sp>
        <p:nvSpPr>
          <p:cNvPr id="10" name="Rectángulo redondeado 3"/>
          <p:cNvSpPr/>
          <p:nvPr/>
        </p:nvSpPr>
        <p:spPr>
          <a:xfrm>
            <a:off x="-180528" y="260648"/>
            <a:ext cx="5832648" cy="1008112"/>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9"/>
          <p:cNvSpPr txBox="1">
            <a:spLocks noChangeArrowheads="1"/>
          </p:cNvSpPr>
          <p:nvPr/>
        </p:nvSpPr>
        <p:spPr bwMode="auto">
          <a:xfrm>
            <a:off x="1691680" y="476672"/>
            <a:ext cx="3888432" cy="7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indent="0" algn="ctr" fontAlgn="base">
              <a:lnSpc>
                <a:spcPts val="2300"/>
              </a:lnSpc>
              <a:spcBef>
                <a:spcPct val="0"/>
              </a:spcBef>
              <a:spcAft>
                <a:spcPct val="0"/>
              </a:spcAft>
              <a:buFont typeface="Arial" pitchFamily="34" charset="0"/>
              <a:buNone/>
              <a:defRPr sz="3600" b="1">
                <a:solidFill>
                  <a:srgbClr val="800000"/>
                </a:solidFill>
                <a:effectLst>
                  <a:outerShdw blurRad="38100" dist="38100" dir="2700000" algn="tl">
                    <a:srgbClr val="C0C0C0"/>
                  </a:outerShdw>
                </a:effectLst>
                <a:latin typeface="Arial" pitchFamily="34" charset="0"/>
                <a:cs typeface="Arial" pitchFamily="34" charset="0"/>
              </a:defRPr>
            </a:lvl1pPr>
            <a:lvl2pPr indent="0" eaLnBrk="0" fontAlgn="base" hangingPunct="0">
              <a:spcBef>
                <a:spcPct val="20000"/>
              </a:spcBef>
              <a:spcAft>
                <a:spcPct val="0"/>
              </a:spcAft>
              <a:buFont typeface="Arial" pitchFamily="34" charset="0"/>
              <a:buNone/>
              <a:defRPr>
                <a:solidFill>
                  <a:schemeClr val="tx1">
                    <a:tint val="75000"/>
                  </a:schemeClr>
                </a:solidFill>
              </a:defRPr>
            </a:lvl2pPr>
            <a:lvl3pPr indent="0" eaLnBrk="0" fontAlgn="base" hangingPunct="0">
              <a:spcBef>
                <a:spcPct val="20000"/>
              </a:spcBef>
              <a:spcAft>
                <a:spcPct val="0"/>
              </a:spcAft>
              <a:buFont typeface="Arial" pitchFamily="34" charset="0"/>
              <a:buNone/>
              <a:defRPr sz="1600">
                <a:solidFill>
                  <a:schemeClr val="tx1">
                    <a:tint val="75000"/>
                  </a:schemeClr>
                </a:solidFill>
              </a:defRPr>
            </a:lvl3pPr>
            <a:lvl4pPr indent="0" eaLnBrk="0" fontAlgn="base" hangingPunct="0">
              <a:spcBef>
                <a:spcPct val="20000"/>
              </a:spcBef>
              <a:spcAft>
                <a:spcPct val="0"/>
              </a:spcAft>
              <a:buFont typeface="Arial" pitchFamily="34" charset="0"/>
              <a:buNone/>
              <a:defRPr sz="1400">
                <a:solidFill>
                  <a:schemeClr val="tx1">
                    <a:tint val="75000"/>
                  </a:schemeClr>
                </a:solidFill>
              </a:defRPr>
            </a:lvl4pPr>
            <a:lvl5pPr indent="0" eaLnBrk="0" fontAlgn="base" hangingPunct="0">
              <a:spcBef>
                <a:spcPct val="20000"/>
              </a:spcBef>
              <a:spcAft>
                <a:spcPct val="0"/>
              </a:spcAft>
              <a:buFont typeface="Arial" pitchFamily="34" charset="0"/>
              <a:buNone/>
              <a:defRPr sz="1400">
                <a:solidFill>
                  <a:schemeClr val="tx1">
                    <a:tint val="75000"/>
                  </a:schemeClr>
                </a:solidFill>
              </a:defRPr>
            </a:lvl5pPr>
            <a:lvl6pPr indent="0">
              <a:spcBef>
                <a:spcPct val="20000"/>
              </a:spcBef>
              <a:buFont typeface="Arial" pitchFamily="34" charset="0"/>
              <a:buNone/>
              <a:defRPr sz="1400">
                <a:solidFill>
                  <a:schemeClr val="tx1">
                    <a:tint val="75000"/>
                  </a:schemeClr>
                </a:solidFill>
              </a:defRPr>
            </a:lvl6pPr>
            <a:lvl7pPr indent="0">
              <a:spcBef>
                <a:spcPct val="20000"/>
              </a:spcBef>
              <a:buFont typeface="Arial" pitchFamily="34" charset="0"/>
              <a:buNone/>
              <a:defRPr sz="1400">
                <a:solidFill>
                  <a:schemeClr val="tx1">
                    <a:tint val="75000"/>
                  </a:schemeClr>
                </a:solidFill>
              </a:defRPr>
            </a:lvl7pPr>
            <a:lvl8pPr indent="0">
              <a:spcBef>
                <a:spcPct val="20000"/>
              </a:spcBef>
              <a:buFont typeface="Arial" pitchFamily="34" charset="0"/>
              <a:buNone/>
              <a:defRPr sz="1400">
                <a:solidFill>
                  <a:schemeClr val="tx1">
                    <a:tint val="75000"/>
                  </a:schemeClr>
                </a:solidFill>
              </a:defRPr>
            </a:lvl8pPr>
            <a:lvl9pPr indent="0">
              <a:spcBef>
                <a:spcPct val="20000"/>
              </a:spcBef>
              <a:buFont typeface="Arial" pitchFamily="34" charset="0"/>
              <a:buNone/>
              <a:defRPr sz="1400">
                <a:solidFill>
                  <a:schemeClr val="tx1">
                    <a:tint val="75000"/>
                  </a:schemeClr>
                </a:solidFill>
              </a:defRPr>
            </a:lvl9pPr>
          </a:lstStyle>
          <a:p>
            <a:pPr algn="r"/>
            <a:r>
              <a:rPr lang="es-ES_tradnl" sz="2400" dirty="0" smtClean="0">
                <a:solidFill>
                  <a:srgbClr val="FFFFFF"/>
                </a:solidFill>
                <a:effectLst/>
                <a:latin typeface="+mn-lt"/>
              </a:rPr>
              <a:t>RESPONSBILIDADES DE LAS SECRETARÍAS DE EDUCACIÓN CERTIFICADAS</a:t>
            </a:r>
            <a:endParaRPr lang="es-ES" sz="2400" dirty="0">
              <a:solidFill>
                <a:srgbClr val="FFFFFF"/>
              </a:solidFill>
              <a:effectLst/>
              <a:latin typeface="+mn-lt"/>
            </a:endParaRPr>
          </a:p>
        </p:txBody>
      </p:sp>
    </p:spTree>
    <p:extLst>
      <p:ext uri="{BB962C8B-B14F-4D97-AF65-F5344CB8AC3E}">
        <p14:creationId xmlns:p14="http://schemas.microsoft.com/office/powerpoint/2010/main" val="38386142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Llamada rectangular redondeada"/>
          <p:cNvSpPr/>
          <p:nvPr/>
        </p:nvSpPr>
        <p:spPr bwMode="auto">
          <a:xfrm>
            <a:off x="290814" y="1772816"/>
            <a:ext cx="8673673" cy="3744416"/>
          </a:xfrm>
          <a:prstGeom prst="wedgeRoundRectCallout">
            <a:avLst>
              <a:gd name="adj1" fmla="val 47223"/>
              <a:gd name="adj2" fmla="val -29208"/>
              <a:gd name="adj3" fmla="val 16667"/>
            </a:avLst>
          </a:prstGeom>
          <a:solidFill>
            <a:srgbClr val="61030C">
              <a:alpha val="42000"/>
            </a:srgb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marL="465138" lvl="0" indent="-285750" algn="just">
              <a:buFont typeface="Arial" pitchFamily="34" charset="0"/>
              <a:buChar char="•"/>
            </a:pPr>
            <a:endParaRPr lang="es-CO" sz="2000" b="0" dirty="0" smtClean="0">
              <a:solidFill>
                <a:srgbClr val="FFFFFF"/>
              </a:solidFill>
              <a:latin typeface="Calibri"/>
              <a:cs typeface="Calibri"/>
            </a:endParaRPr>
          </a:p>
          <a:p>
            <a:pPr marL="522288" lvl="0" indent="-342900" algn="just">
              <a:buFont typeface="Arial" panose="020B0604020202020204" pitchFamily="34" charset="0"/>
              <a:buChar char="•"/>
            </a:pPr>
            <a:r>
              <a:rPr lang="es-CO" sz="2000" b="0" dirty="0" smtClean="0">
                <a:solidFill>
                  <a:srgbClr val="FFFFFF"/>
                </a:solidFill>
                <a:latin typeface="Calibri"/>
                <a:cs typeface="Calibri"/>
              </a:rPr>
              <a:t>Remitir la información de los </a:t>
            </a:r>
            <a:r>
              <a:rPr lang="es-CO" sz="2000" b="0" dirty="0">
                <a:solidFill>
                  <a:srgbClr val="FFFFFF"/>
                </a:solidFill>
                <a:latin typeface="Calibri"/>
                <a:cs typeface="Calibri"/>
              </a:rPr>
              <a:t>niños, niñas y adolescentes atendidos por  el </a:t>
            </a:r>
            <a:r>
              <a:rPr lang="es-CO" sz="2000" b="0" dirty="0" smtClean="0">
                <a:solidFill>
                  <a:srgbClr val="FFFFFF"/>
                </a:solidFill>
                <a:latin typeface="Calibri"/>
                <a:cs typeface="Calibri"/>
              </a:rPr>
              <a:t>PAE al </a:t>
            </a:r>
            <a:r>
              <a:rPr lang="es-CO" sz="2000" b="0" dirty="0">
                <a:solidFill>
                  <a:srgbClr val="FFFFFF"/>
                </a:solidFill>
                <a:latin typeface="Calibri"/>
                <a:cs typeface="Calibri"/>
              </a:rPr>
              <a:t>Consejo de Política </a:t>
            </a:r>
            <a:r>
              <a:rPr lang="es-CO" sz="2000" b="0" dirty="0" smtClean="0">
                <a:solidFill>
                  <a:srgbClr val="FFFFFF"/>
                </a:solidFill>
                <a:latin typeface="Calibri"/>
                <a:cs typeface="Calibri"/>
              </a:rPr>
              <a:t>Social. </a:t>
            </a:r>
          </a:p>
          <a:p>
            <a:pPr lvl="0" algn="just"/>
            <a:endParaRPr lang="es-ES" sz="2000" b="0" dirty="0" smtClean="0">
              <a:solidFill>
                <a:srgbClr val="FFFFFF"/>
              </a:solidFill>
              <a:latin typeface="Calibri"/>
              <a:cs typeface="Calibri"/>
            </a:endParaRPr>
          </a:p>
          <a:p>
            <a:pPr marL="465138" lvl="0" indent="-285750" algn="just">
              <a:buFont typeface="Arial" pitchFamily="34" charset="0"/>
              <a:buChar char="•"/>
            </a:pPr>
            <a:r>
              <a:rPr lang="es-CO" sz="2000" b="0" dirty="0" smtClean="0">
                <a:solidFill>
                  <a:srgbClr val="FFFFFF"/>
                </a:solidFill>
                <a:latin typeface="Calibri"/>
                <a:cs typeface="Calibri"/>
              </a:rPr>
              <a:t>Gestionar </a:t>
            </a:r>
            <a:r>
              <a:rPr lang="es-CO" sz="2000" b="0" dirty="0">
                <a:solidFill>
                  <a:srgbClr val="FFFFFF"/>
                </a:solidFill>
                <a:latin typeface="Calibri"/>
                <a:cs typeface="Calibri"/>
              </a:rPr>
              <a:t>la dotación de equipos y menaje en cantidad suficiente para la prestación del servicio de alimentación </a:t>
            </a:r>
            <a:r>
              <a:rPr lang="es-CO" sz="2000" b="0" dirty="0" smtClean="0">
                <a:solidFill>
                  <a:srgbClr val="FFFFFF"/>
                </a:solidFill>
                <a:latin typeface="Calibri"/>
                <a:cs typeface="Calibri"/>
              </a:rPr>
              <a:t>escolar</a:t>
            </a:r>
          </a:p>
          <a:p>
            <a:pPr lvl="0" algn="just"/>
            <a:endParaRPr lang="es-ES" sz="2000" b="0" dirty="0">
              <a:solidFill>
                <a:srgbClr val="FFFFFF"/>
              </a:solidFill>
              <a:latin typeface="Calibri"/>
              <a:cs typeface="Calibri"/>
            </a:endParaRPr>
          </a:p>
          <a:p>
            <a:pPr marL="465138" indent="-285750" algn="just">
              <a:buFont typeface="Arial" pitchFamily="34" charset="0"/>
              <a:buChar char="•"/>
            </a:pPr>
            <a:r>
              <a:rPr lang="es-CO" sz="2000" b="0" dirty="0">
                <a:solidFill>
                  <a:srgbClr val="FFFFFF"/>
                </a:solidFill>
                <a:latin typeface="Calibri"/>
                <a:cs typeface="Calibri"/>
              </a:rPr>
              <a:t>Gestionar  </a:t>
            </a:r>
            <a:r>
              <a:rPr lang="es-CO" sz="2000" b="0" dirty="0" smtClean="0">
                <a:solidFill>
                  <a:srgbClr val="FFFFFF"/>
                </a:solidFill>
                <a:latin typeface="Calibri"/>
                <a:cs typeface="Calibri"/>
              </a:rPr>
              <a:t>el mejoramiento de la infraestructura y la prestación </a:t>
            </a:r>
            <a:r>
              <a:rPr lang="es-CO" sz="2000" b="0" dirty="0">
                <a:solidFill>
                  <a:srgbClr val="FFFFFF"/>
                </a:solidFill>
                <a:latin typeface="Calibri"/>
                <a:cs typeface="Calibri"/>
              </a:rPr>
              <a:t>de los servicios públicos </a:t>
            </a:r>
            <a:r>
              <a:rPr lang="es-CO" sz="2000" b="0" dirty="0" smtClean="0">
                <a:solidFill>
                  <a:srgbClr val="FFFFFF"/>
                </a:solidFill>
                <a:latin typeface="Calibri"/>
                <a:cs typeface="Calibri"/>
              </a:rPr>
              <a:t>mínimos </a:t>
            </a:r>
            <a:r>
              <a:rPr lang="es-CO" sz="2000" b="0" dirty="0">
                <a:solidFill>
                  <a:srgbClr val="FFFFFF"/>
                </a:solidFill>
                <a:latin typeface="Calibri"/>
                <a:cs typeface="Calibri"/>
              </a:rPr>
              <a:t>requeridos </a:t>
            </a:r>
            <a:r>
              <a:rPr lang="es-CO" sz="2000" b="0" dirty="0" smtClean="0">
                <a:solidFill>
                  <a:srgbClr val="FFFFFF"/>
                </a:solidFill>
                <a:latin typeface="Calibri"/>
                <a:cs typeface="Calibri"/>
              </a:rPr>
              <a:t>en cada territorio.</a:t>
            </a:r>
            <a:endParaRPr lang="es-ES" sz="2000" b="0" dirty="0">
              <a:solidFill>
                <a:srgbClr val="FFFFFF"/>
              </a:solidFill>
              <a:effectLst/>
              <a:latin typeface="Calibri"/>
              <a:cs typeface="Calibri"/>
            </a:endParaRPr>
          </a:p>
        </p:txBody>
      </p:sp>
      <p:sp>
        <p:nvSpPr>
          <p:cNvPr id="7" name="Rectángulo redondeado 3"/>
          <p:cNvSpPr/>
          <p:nvPr/>
        </p:nvSpPr>
        <p:spPr>
          <a:xfrm>
            <a:off x="-180528" y="260648"/>
            <a:ext cx="5832648" cy="1008112"/>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CuadroTexto 9"/>
          <p:cNvSpPr txBox="1">
            <a:spLocks noChangeArrowheads="1"/>
          </p:cNvSpPr>
          <p:nvPr/>
        </p:nvSpPr>
        <p:spPr bwMode="auto">
          <a:xfrm>
            <a:off x="1691680" y="476672"/>
            <a:ext cx="3888432" cy="7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indent="0" algn="ctr" fontAlgn="base">
              <a:lnSpc>
                <a:spcPts val="2300"/>
              </a:lnSpc>
              <a:spcBef>
                <a:spcPct val="0"/>
              </a:spcBef>
              <a:spcAft>
                <a:spcPct val="0"/>
              </a:spcAft>
              <a:buFont typeface="Arial" pitchFamily="34" charset="0"/>
              <a:buNone/>
              <a:defRPr sz="3600" b="1">
                <a:solidFill>
                  <a:srgbClr val="800000"/>
                </a:solidFill>
                <a:effectLst>
                  <a:outerShdw blurRad="38100" dist="38100" dir="2700000" algn="tl">
                    <a:srgbClr val="C0C0C0"/>
                  </a:outerShdw>
                </a:effectLst>
                <a:latin typeface="Arial" pitchFamily="34" charset="0"/>
                <a:cs typeface="Arial" pitchFamily="34" charset="0"/>
              </a:defRPr>
            </a:lvl1pPr>
            <a:lvl2pPr indent="0" eaLnBrk="0" fontAlgn="base" hangingPunct="0">
              <a:spcBef>
                <a:spcPct val="20000"/>
              </a:spcBef>
              <a:spcAft>
                <a:spcPct val="0"/>
              </a:spcAft>
              <a:buFont typeface="Arial" pitchFamily="34" charset="0"/>
              <a:buNone/>
              <a:defRPr>
                <a:solidFill>
                  <a:schemeClr val="tx1">
                    <a:tint val="75000"/>
                  </a:schemeClr>
                </a:solidFill>
              </a:defRPr>
            </a:lvl2pPr>
            <a:lvl3pPr indent="0" eaLnBrk="0" fontAlgn="base" hangingPunct="0">
              <a:spcBef>
                <a:spcPct val="20000"/>
              </a:spcBef>
              <a:spcAft>
                <a:spcPct val="0"/>
              </a:spcAft>
              <a:buFont typeface="Arial" pitchFamily="34" charset="0"/>
              <a:buNone/>
              <a:defRPr sz="1600">
                <a:solidFill>
                  <a:schemeClr val="tx1">
                    <a:tint val="75000"/>
                  </a:schemeClr>
                </a:solidFill>
              </a:defRPr>
            </a:lvl3pPr>
            <a:lvl4pPr indent="0" eaLnBrk="0" fontAlgn="base" hangingPunct="0">
              <a:spcBef>
                <a:spcPct val="20000"/>
              </a:spcBef>
              <a:spcAft>
                <a:spcPct val="0"/>
              </a:spcAft>
              <a:buFont typeface="Arial" pitchFamily="34" charset="0"/>
              <a:buNone/>
              <a:defRPr sz="1400">
                <a:solidFill>
                  <a:schemeClr val="tx1">
                    <a:tint val="75000"/>
                  </a:schemeClr>
                </a:solidFill>
              </a:defRPr>
            </a:lvl4pPr>
            <a:lvl5pPr indent="0" eaLnBrk="0" fontAlgn="base" hangingPunct="0">
              <a:spcBef>
                <a:spcPct val="20000"/>
              </a:spcBef>
              <a:spcAft>
                <a:spcPct val="0"/>
              </a:spcAft>
              <a:buFont typeface="Arial" pitchFamily="34" charset="0"/>
              <a:buNone/>
              <a:defRPr sz="1400">
                <a:solidFill>
                  <a:schemeClr val="tx1">
                    <a:tint val="75000"/>
                  </a:schemeClr>
                </a:solidFill>
              </a:defRPr>
            </a:lvl5pPr>
            <a:lvl6pPr indent="0">
              <a:spcBef>
                <a:spcPct val="20000"/>
              </a:spcBef>
              <a:buFont typeface="Arial" pitchFamily="34" charset="0"/>
              <a:buNone/>
              <a:defRPr sz="1400">
                <a:solidFill>
                  <a:schemeClr val="tx1">
                    <a:tint val="75000"/>
                  </a:schemeClr>
                </a:solidFill>
              </a:defRPr>
            </a:lvl6pPr>
            <a:lvl7pPr indent="0">
              <a:spcBef>
                <a:spcPct val="20000"/>
              </a:spcBef>
              <a:buFont typeface="Arial" pitchFamily="34" charset="0"/>
              <a:buNone/>
              <a:defRPr sz="1400">
                <a:solidFill>
                  <a:schemeClr val="tx1">
                    <a:tint val="75000"/>
                  </a:schemeClr>
                </a:solidFill>
              </a:defRPr>
            </a:lvl7pPr>
            <a:lvl8pPr indent="0">
              <a:spcBef>
                <a:spcPct val="20000"/>
              </a:spcBef>
              <a:buFont typeface="Arial" pitchFamily="34" charset="0"/>
              <a:buNone/>
              <a:defRPr sz="1400">
                <a:solidFill>
                  <a:schemeClr val="tx1">
                    <a:tint val="75000"/>
                  </a:schemeClr>
                </a:solidFill>
              </a:defRPr>
            </a:lvl8pPr>
            <a:lvl9pPr indent="0">
              <a:spcBef>
                <a:spcPct val="20000"/>
              </a:spcBef>
              <a:buFont typeface="Arial" pitchFamily="34" charset="0"/>
              <a:buNone/>
              <a:defRPr sz="1400">
                <a:solidFill>
                  <a:schemeClr val="tx1">
                    <a:tint val="75000"/>
                  </a:schemeClr>
                </a:solidFill>
              </a:defRPr>
            </a:lvl9pPr>
          </a:lstStyle>
          <a:p>
            <a:pPr algn="r"/>
            <a:r>
              <a:rPr lang="es-ES_tradnl" sz="2400" dirty="0" smtClean="0">
                <a:solidFill>
                  <a:srgbClr val="FFFFFF"/>
                </a:solidFill>
                <a:effectLst/>
                <a:latin typeface="+mn-lt"/>
              </a:rPr>
              <a:t>RESPONSBILIDADES DE LAS SECRETARÍAS DE EDUCACIÓN CERTIFICADAS</a:t>
            </a:r>
            <a:endParaRPr lang="es-ES" sz="2400" dirty="0">
              <a:solidFill>
                <a:srgbClr val="FFFFFF"/>
              </a:solidFill>
              <a:effectLst/>
              <a:latin typeface="+mn-lt"/>
            </a:endParaRPr>
          </a:p>
        </p:txBody>
      </p:sp>
    </p:spTree>
    <p:extLst>
      <p:ext uri="{BB962C8B-B14F-4D97-AF65-F5344CB8AC3E}">
        <p14:creationId xmlns:p14="http://schemas.microsoft.com/office/powerpoint/2010/main" val="451134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5" descr="data:image/jpeg;base64,/9j/4AAQSkZJRgABAQAAAQABAAD/2wCEAAkGBhMSERQUExQWFRQWGBcaGBgXFxobFhwWFxgXHBwVFhgaHCYfFxokGRQVHy8gIycpLCwsFx8xNTAqNSYsLCkBCQoKDgwOGg8PGiwkHyQqKSksLCwsLCwsLCwsLCwsLCwsLCwsLCwsLCwsLCwsLCwpLCwsLCksLCwsLCwsLCwsLP/AABEIALMBGQMBIgACEQEDEQH/xAAcAAACAgMBAQAAAAAAAAAAAAAEBgMFAAIHAQj/xABEEAABAgMFBQUECAUDBAMBAAABAhEAAyEEBRIxQQZRYXGREyKBobEyQsHRBxQjUmJy4fCCkqKy8RUzUyVDwtIkY3MW/8QAGgEAAgMBAQAAAAAAAAAAAAAAAwQAAQIFBv/EAC8RAAICAQQABQMDAwUAAAAAAAABAgMRBBIhMRMiMkFxM1FhgZHwFELBobHR4fH/2gAMAwEAAhEDEQA/AA0WxZCicmANNMRLeJJeCLNb0sQp2OAEDJkkO26g84CspSpDEgYlp6AKr1Meqs7BKtFO2hcM4I8RBxUsOzQrn3iyNQMIAAOWpjebKAAHcAcsa4iRR1GrB3FKZ84rSgs7UyfSPZc0pI4ENzEUXkn95jmH6jQwT2qlEAl8IOZyAD+ggWWDUnM1PMxZ2WeksFFkszNkSwKgdAzk+hiEIpNpY68eT/pB0ual8QIx6e6nUPWgPlSALSoBVEsBuU/nFh9QonErCMIYGqjmThT46tFMh7MlpWvuqFSAXo+mLx3ZvFlabOV41BmMwlzQMx355DKABaEyj3UAlqEsovodyd9OsSSrWoyziLspOfFKhXWK5LyEIs6UhRJJ7o9kUYkan5QN9YSMpYP5iT6MPKJpdq1OXd5MnSIJqkkHNSt5550Onx4RZDU2hWmAflQj5PGC3L++oci3pGyJL5DUhw+XHyjxdlZiDQh60o7esUyuQdaiS5JPHWNcUSAHcd+Wm+Ar5vOXIl41PTTVSjokafsxRSWQ0WmlYhCxzjl177Qzp6u8WTogOEj/ANjxMA2W2qQXCiORaIMKjPbOwS5rEEFjpBItigM+GQLUalKFqPCrc17lUsGYaZYjpz4RbSLwlrLImIUc2CgTzYGKTyYnXKDwWv1snFiqSABuDM1OQgmyFISBTE5IegcAAZ01UfCKtKolE2LMJhk6W6iQQR5OAHIGlX6wNOWzDKJ5Acc4HtrYmjOeS2aCYxGsEKtCFElQINWbip3J4JcNygAKj0mNlFiuxggFL1FEp7xzIBfcwc7ojn3YpCwEqD1ILsaPVhXQxBbJrkaMGAGTRBLmnEP3TUcmii+AsIKRV3OunWMtdsKgHZxqPD5esRTbTiADNXNz6RBNVELyDzixfMCISgaRJa3wsI0UpohREVtlGvaVibEDEUyXk0WWZiiKPVKZ49+rTPuGMvg0lkqEoUQ4Bwuz/vmOsFynYAklt8bWSYEu45bn3s2cETFpw90ak18KA7s+sGAkku0KwgOe7kX0OjHOJ0FBJJ9reQW6VI/SBJUoqCas4USdzZBgHyAL8eETIsswFilxvGdKeIcGsVggZKs7h3AHHLIPXmYll2MqYJYtiJIPdalSdBEFnQRUnCBmfgBqeHWJ126gSAAgabz95RDF+TNpEwTJMhaUex3lffP/AIA5czXlEEucsF3JfU18zlSNbRPxKKsnLxPalVA3Cv5jVXmW8IomTedOJZJAAFQz5EDjlwgmyJHZTHydH/kPiIgTLSQKlwAM6UevHSJrHMJOCpSpKgNwVmAz54kiIRHqJaGUQVEBgWD6VURmzuI2+pkh3oGd8mIJodcor+xOZzgpU4hIrUl2zoAztxeIUbqlFI/XxBEeG1KOdaNXc78849RPc1BJO5gDSlG04R5ZwkKGLLXlFFmItLZh8mq3s5P1jne0N4m021KJYJTLaWkb1CileKnHICOl/V0KZqHC+dAXyr4dYWxsoiTO7VBLuT4k5wGyaguR3S1ucvgQ7+siZM1SE1AJDtrwioSYvtornWhRU1CXd4oAIuEk1wHti4y5HS5QVWdSeBhTlWlUqdiQWKVOIc9jbunTUNLQWU9TQNvc5jPJ4VdoLqVImqQrNzEi03gucZJZOn3fbBNloWPeALbt4gsQqbDXogSimYsDLC5AGZBqeQh3VYKOCClnfPNqOM8/KNJ5QhbXtlwuDeUlkjk8ArS9TB1sllHp05wAUxEgbPCiPZIBVyj1omQhkE+EaZEBzQTEZSRSN1viG7WNCS5eIijyWqPFmJAikaKTEIRLiGbL7piVceShUiLSLyDswiMzDBM0RBMS7RZRvKkFakpzKlADxNfKLn/+q/8Arl/zfpFVYpmDtF/8ctah+YjCnzVFL/oat584S1EmpYTOhp61KOWWAmJJGJLcaDrhA9I8nyaYWIL6kENvBj1U2vedXNR9Y8nTQQAAzPq+fw+ZjoHMPfqqg0yoAOEHizxMmcovXRvDdHsq1AsgvQe0zsokvQ0NMPSCZsyWpasICQ9CoEggauDR88orBYRaJ4wgEF8II5qIL9OrxEualQPdAJVSpDJ38Tm8aJlKWptRnuAHLTlGGUAWxA8nz3Vi8EyTiQhwxLOWy0Ibk9c90SGzKOeZqXzckhn3nCYHlUrE8pa8xXnXKuR11jOCsm8xBzYgUZy5Y5dRG8maRkaAg+IyiLtSxB1AFdAnTyAjeyTBV8mc+GXmw8YvBMhVptz1SGBBpuUpiphzy5xiLQg0I1FKNnmW1Yt4QKZzhiPEZ9IKk2EKZjqRmDRiQdGyyMUXklkpS7sAwVrmcJb5Zax4mQkuxNNdKB35aR4ixEpJSSWAoaHXTe6TEaZSnIZz+/nFENZ6WUUh/EaHKIrwmGWl1JUrL2WKm4gkdYIly2cM5fI58o3tB7jEEZbyOmkAtjmI3pJ7bFzjIuWqQicAFhgoOHI8gCXgCZ9HctZGFSg5ry4CLmQiTjWtMtIWk4cWHC/hzpB9jtZEIp7X5TuuO5eY1uuwdhawhJ7mBAAbIDJT5ghh1I1hW+ki5cUwzvwjxYsfJodbzvlCUgUxCvGKa328TRUAg5gwPxPDfBco+J2vbBypdgmpqEKbMEB6eEM2ym1S5KkpmF5e40YjUD4Qz2WzgAYQGGgDekU+3KkIkywkALUsniyQX81CGqLndNRa/UVupjXBvP6DjNtYWAoYah+6XDmPUEYWfe+eejEeYMJWyNy2tSRMSoS5ZyK8lDeE1JHGHC0SFylIE1k4yEoUn/bUo5JxH2VHQKZ9HjoSUE9sZJnEddiW5x4CJqk6czRs9PLziRCXlgU7yqPwHzMDTAQzjPXSPSN0ZwZyRzJBzYvRmrn/AIiOXKc10qd8E/WWaoejDgl/nEa57vQB0gBuDfKJgmTVTE7g8DTKE8ILUEqAw5uX4JYVPHOBpqcSicnJMTBCCbGifagmdZdxej1oekQ9iXDA7jz/AG0aIDT5hCm0jRNTEtpRXlGsrImJgmSZMl5WEZzpyJY/KnvH1EOv+mS90Ld1Wd59mR/xy1TVfmmEt/SB1i6/1tG8Rz5yW5tnUqTUUkLC9k559hSFjQggiAZ11Tpb4kHmKiOgL2TkO6UlB3oJSfKNDck9PsWhTbpiUrHU1h3xGc90oQJaRlkYKlTgkZAneXPll1hott3TGebZ5M1yA8sqQsklhv8AWK+ddEj3kWiR/D2iOqXMb8Re4N1S9gCVOxJWl2KmOKunultK6REiWB7wPJ/iBFhLudKj9laJKz90nArlhOsZOuKejOWTyqPKNKSfuYcZLtA8qU9Op0A3mC7bgASElWBnDAVJzUS+ejNRm5jktQht9PURJiBllJORBTwJoR4hukWkZIlzMRJZn0/esZKs7lhrTwz+EG2dIHZindda+VKfypH80RzpCiMaQwOIsWdiKnk0WTBtKsxM1NKFNQ2VCD5iMs5wgP7yV9WIHnC7aNt7PKLYyspJHcDivEkA13RJZPpIs5orGkgEYinifuFxnmN0ZbRtQljoY5VoVU4i7NBKp1ADUYQD4sfJkjwivsttRMSFoIKVVcEEeDQWtLS3Aepq1BlR9IoyZNmuokOHMeTFEipMbplEJBb9HydsoI7IKSmgdyH5AZ784hFyVlquJJaYysTVwnPwhRvy/wBNmUpACitnwmgDhw5jpRyEcl+k2y4bYFaLlpPikkfKEaK422Ykd6dkq60o/AfeM5M2VLnS6YkuoO+9weIIIiGx2pTV09T+3ilua8SgICsRlkFJb3VBSi/AMoPlDDiQwKGUBkRq+cCvocJYGaLlZH8l5d0mjk9YTbztIttuRLB+zxhAP4Qe+oc2PQRJfm0pSky0HvEF/wAI+cAbDoe2Sf4v7FmHNLS64SsfeHgV1FqnJQX35Or2eWwAFAGAGgAyHRoZJV3onSVS5gxIUGIO7huILEHQgGF5KWhquhboEc2pecYuflEpUqYlSpai5lKShROoBdKuDpr/ABQYudLeoAGKvd918qa8YBv+9Ui8lpGX2aVN94JHm1IltCgSSGbh/gR25QaSb90mecbW6SXszSRJlqyAdOGrAEku40dt5ziRViLqFCwNG3lgcmgQikZMmFmBLc4xgmTRMkh8m3g0LlqdDESwNKRum1ly9SzVNG4xllI75UBQBnD1cVbk8Qh72x3vzrEQnGtHLuDugtaJbFWJtwzJ8NOukBypJKSrEAKsDmW3CLIazJgKS+dGpxqXzeBEIxEJGaiB1LRJbUsojd+/WJLpYTMZylpVMP8AAkt/U0VJ4WS4rLSLaxzwn65P0SezRyQMLDxAjPrcn7qehivUrBY5CPenTUE76rxHySYecUclrc/57nZ9KLBKFaEHmPlGzn7vQ/OMSveD4V/WJEzRv+HrD4mQTkglFCwU5puBbzMECWDG6RHvZg6RC8AdqueVMotCVfmSDAg2Xlp/2yuX+RagOhceUXBQADUxktJYV8oom0ppt1T/APlTMG6bKB80kQDOuo+/ZEnjJmN/SpvWGokgORzb/EQ2e0haAsBQSpIUHDFiHYjQ8IvODLgmJ5s9mHvzZWn2iFYaaYwCnTfHMtr7xXabSZEmZikyy2IE4VEZnkMhyjvhARLfMJSSfAOY45cmzyO0nKWpLLWau7A96uGpAJIcCrGMztcV2Ep06bzgVP8ARVTHTKDhPtLALPuB1Lv0gO2bOTJZD1cHTdHQrPPwzjKljuChPu03E1A5wDfc4FYCUqLEuQHbj6Qm75J4R0lRGS5F/Ya8lS55k+4t3G5SQS43UDHw3R0VTtQkco51stZ3vWUFBRGMkhIdTYVGg+HOOvqs1nJYT0pP3ZgMs/1NHShNY5OLqKnve0Dkzjhbl0BdvKJBaAwBBoXo3n0gxVwTGdIChvSQRAi7vUk94Ea1jbksZFlGWUieee7HK9tZqpq0SyCqYkqKSNUs5SeIwv4R1K1eweUIlls2O8Eq+4lavJv/ACjnUZVqZ3ruKpHOQSHA/QxtLvCYhOFKiAf3TdFltPd/YWqYkBkk4k/lVUNyqPCKmPRzhGcUcmE2uUaN3SdTFjcF5Cz2mVMOSVB/ykFJ8iYAXlEM0wG2KjFr8f8AOTUW85O9rVQEZQx3HOdELVnQOylj8Cf7RF5chakedjxM7E1mByvaqcU3laeE1RfwBHrDDZrZilg7wIWdvVf9StIH3w5/gRFls/aQqXh1T6R6i2G6iMvskeWn5bn+S4TOIEeKmvGpTERjnhD0ECMMyhHLyiFRrG6K5xC8kZmO0EdswwvTNo8XJArwpGlrDJppELNLTv3xkofYTiM5ipckeJxK8kiNMYYdYsrFZwV2SX/+k9XiWS/gnzgN7xDH3GNOszyR3un/AOdY5IrgClt+VOEebw7drwhCsE/tb+XulyynoA/9RMPPbndHOaxLJ0c5RcoWDqI3AiMgHOsbJDGnr8IeFTWzgKxHiQGplTTiDEwSRkT41iOXLwhhlEmI7vOKwbN1AkEUrG4VwiPG2b9IkSob4hDZMwRIDGjwOqYDuEQmSW02cKQpJ1BFOIaOZz7IJNpnS1NhQlBcBqMWHIPDxabyKVu/cCQeeIkDzHkY5dZ78KrdaTNp9phyyCR83he+PlyN6Zvdj2LNagxKSFpPupUkF9A5FdcyIq511jNWJPxzZ/AwVbpkpZxA13ih6jPxgy4LIm1FQVMwploKic1E5d0asW6gawlFNvER+bjFZkTfR5syFWxVrdOBCezSAXPaFwvFuISda94R0ez2NJxEgHEXLjdT0EQbOXSLPZ0SwnCzkjcpRKiCRmQ7Pq0WZQI6cVhJHHse6TZXK2eku6UBB3oJQeqCIBvmxrlyS01akkpGFRChUj3iMXnDAERSbUTmQlJOax5BUVY8RZKlmaF+3+z4RTbJ3ckzp8xeNgEoBSgqDlyoKw1GSesWVonuC0MWxtjCLKknOYpSz4lh/SkQGnvI1qPRtFDajYaTbktKnShOR7LljX3VpNW9I5ZtDsTbLEMU+UQh2C0kKQ5yDjLLVo+kxd6FA4kpLkkuAeGvACF3bTZdC7DaEoBB7MqCUqLFSO+O67Zp3R0a7pLCyc3Yo9HzeVRGQ8TzJYiMohqcJZ5Imju9mLy0flT/AGiLq584Wrnn4rNIO+XL/tENF0IjgJec67+mcb27nPeNqL/9wgDkAPhAdxXoULxdRv8A0gLaC1dparQt6KmzDnoVqbygSXNwl/8AEepjdGFaUusYOBbR4jeDpyrakJxEgJzfhFPadrpCaAlXIU6wj2m8lrZ1EgZDQQIqZHKlLngNChJeYfk7WylbxFpZLahYdJxRy0TCItbnv5UguA41BitzNSoi1x2dISsENGTFUIzEVl3XzLny8SM9QcwYOxUgi5E2mnhkakFZAAYUA5mGC5x9vPmqomUkSgHdhLAeutQqKu6kjtUE+yh1n+AFXwiadOMu7VE+3OJ6rNfUwrqH1+BvTLtlN9HswzrxtEw5lCj/ADF/jD+5/bwi/ROh51smbkpHUq/9YfMRhOaw/wCfYcg8xTLtKNxPrHhmEEChd94y67xA1mt+MOGI/CqNjO+0xKBAwsH5knLLSHMgUgxM3eD4V/XyiRM0funrECJyTkR1jcRCYN5CnKjx8hE5IirvO8JchGNeegHtKO4fPSKKRtoshjIbc0z5pgcrIx7CxqlPlIabTNYPAC7ThS5NSFeQeKKbtEtQbClPMk/KALVewoVL9kGgoKs/oIG9TBBFpZsYbVYjNCkDMJQH5O4bxPWEbbi6VSrwUqWhShNQhRYE1bAf7H8YuJd/ukqJmgaklYSeRyMVdl2hTMWQlBG5Sh3VcCM+Rgdt26OEhiiiUZZyV1xbMfWFnFily0+21FH8CRvqHLUHg7tYrnlY0lKSnAnChie6kHc7Eu5cvUPFTMtpBSsMCx41+6+akmo3gxdbP24TEiYCCF5MXyGXnF0vLwZ1Cljd7DHY5ikJZ8QA1zizlrCg4MUaLRimYQWYYlncHoOZL+AMSXbNViVM91TMPwafOGsYEey8BMJd/wA5cyYSQcINBw3kcYZr2tZQilFGg+J6esLqkboXveVtGdPHD3FT2IqRqIfrvk4JUtP3UJHQCFW6bv7VYYdwGp4A+zxMNy0tlmS0bqjtRm+WXg3KYFtRCAVk4UJSSo6ACr9AYJbiYVvpF2jNjsalJI7SZ9mjgVAurwSD4kQdLPAuzge1dokTLVOXZ0YJSlugcPvAaAly2jtFKQ0FT1PF/stsh9a+0W4lhVWpib3QeOp05w5ObhHMjEI7nhDlsgomwyH3N4YlN5NDvLm9nJUs+4hSv5Uk/CKqwWVIwpSkBIYAAUAGQEa7f24SLtn1YrSJY5zCx/pxRx6/PNy+51LPLBROFCZqc/jES1QZd1l7WYlAOZ9IhvCz4Jik7iRHQnPMsMRUfLuBSY1MbR4RFGTx4x4yPIhCz2ctplz0NkogEaEGkdMnS2jk9kcLSRoQekdMu7b2wTmE9M2So0JDLlu+bhlN4RalgBbW5YaDpEsplT1alKZaec1QBP8AKDGu2tpwplShkkOfAN8TFokSliUmTMRNRjMwqSXHdSyQoZg1Oe6FbaucVzVPowpv19YR1M8v9g1UMVvP2Yd9ER+ztit5QPJfzh5+tphH+iBP2dqH4k+hhjx8IHa8SD14wUVhvVUtQAUQTUtxyiyl2u0EukomcFkJV1cAwnmaSsnd8IsrLeyhAk3H4JJZ98DOm+Jif9yRMTxT3h1ygyzbUytVNwU6T1yhZlXwsB0M4NRUFuGAj0MFXZf6Z6ilaQogEkKCVGn5khQ6wSV0IRc88IqNVjeE0/kH2t2gSJ5JmOAlISCQWDP6kmKSXtMV+wCo/hBPplD1IuezKSFmRLDB6imT94F38Yop11fXO6ZiQE1TgokcAAcoRr1tFsXY21jvg6CU4eXC/crJSpy5a5ij2aE+KzQsAMq5VMA7P24mbiX3gka5AuN+rPDRJ2dmISEqV2iVqqCaAasGpnBM3ZiQiUoiXhwk0Ki7CjhQORz8Ycg65V+LVygUJ2W2SrfGMf6m83alCglDKURkEnvP0jyxSUzcRVLQKhhhcvm5XmT4xQWOZ2JOGUVB88QNOIpF9YdoQE1Q2fD1EMKSmuWBcXB8IAvGylKtakEaAnNKsWYNdf0jLsmmzEqSMAJJwH2XObV3kmC5002hX2YHdTqxJTuOnhCvfV5l+zDpw5ghq8HhW1SjLy5HqmrI4l+o8bP3j2pmkkByHJ0oQA/Jz4w1Wa0IIwpyb00jjN034uUp0nPMHI8+PGHS7tqAWKgU7yA48q+UN1WprnsSu08ovjoZbytiio4vcH6v5+UV96W4ykoZLhS8JVRhQljV6sekVe0m1koICgrET3SB7ROhYtTOsJV57TG0zJUsqVLRoMVMZyUqg0JD6PBI6aVryuvuTxo1xWe/sd2u5QVKlmhdKcsshqIJwxyzYS8DIQpKe0Wpaiad9ASBk2IlJzzSDlDfZNqFTQppapZSoh1hnA95KTUeIi54g8ZF4xcxkMcb+my39paJEhOIqQkkpAcEzGZmqSyYfJl9rSMQU/MhukUEpUuZMXOUypqiQVMMTJYBL6BhkIGr0uUF/pm+xI2d2CJZdpyzEsGv8ZHoPHdDzKkgAAAJSAwADAAaARUXrtjZ7OVArBV91PePyHiRCVe/0jzpjiUOyG/2l/JPTxjLjZc8y6CqVdKwjpd4bRybKl1HvaJHtHkNBxMcu2p2mmWxbrXhQn2UJPdHE/ePE+UUpKppKlqKidSST6xpMYaDwaOhVRGtCNlrmye6ZglzpajkFBy2mvkYZNp9m0qQqfLNWcjQjfC9ddmC8QB7wq28atvPCHG6rvJlETTiGg0Zt2/nCmp8rU17cDWmW5ODES7rv7VTHEEgEkgOfCPbzulUlTPiSag7xD/dV2JlhYZ3NPlFXel3tLSJjFWLLhX4Qt/Uvf8AgbjpIuGH39xEJjyLO9buKTiSKQBKkKUWAJPCHoyUllHOnW4SwzaUtqxC8FWiRgSHzL9IFizL+xebJ7SKss5JzQosscDqNxEX19WlyTvUT1MJdns6lKSkZqIA8YZr0BDJOjCEtQk5xQWKzXP4G/6LhhRavzyz1D/GG9k7oTPoxmEybQdSvF4BqdIb8KN8Dn2StNRXwjmYtIOke/WwN0VRtb5UESonSx7Sotw/BZdWS1E8IubJatHY/eGf+IW5U5B9nqY8nX2lJwINdTC8q3LjASKy8IfrqvAqWJUxSCljiUDhOWWdDBs3ZGWqsqYR+ZljyYjrHOJduB1i3uq+Fyi6FeByiqY1UraoJB3pZrlTb+SzvQWiyI7VXelAtilrdqkOULZg40fOK6Vt5LUMKlj+NBB6ikTX3YrTb0ACZLSlJJ7MBSRiPvEupz0FTChbdi7bKzlYx+E4vSvlDcIVNYXBnE4+/I0i3hVZa5ahSgrp1izkWmWUgKoWrQt5Ry5NjUlYExCpfNJHR4tkWScCOxmqOtTQdX9I2tO/7WZne8Ykh2s1rlOQQQTwpR9RE14WZ5ZGYO+rcicoS02m2JFRiH5XHVMZLvu0DJD8lfCkZdVi4Bwmvd5Lk7PdpV+zPCqehNIDmKmWdTGo3pqPEZiIrLtbMK0y1JKSosMZSE+KlMBzJhjMq1AtMscwbiElQP8AEgqEYcJLtB43J+4HZ7dLnJwLAOKnF98VdpuMSlCYhJnJSXWM04QRm3u6E8RDtcey6LWlf1iSuWlJZIONCsTe2khjQEjUViwsFw2ezTFo780DD7Sw6Rm1EpcZZwxTuiv8ALrIPv8AcWbqQlSROQheKgICSkHDqQCQsimr0yfNsm3BMnJBlKCZakpJxlZOIUoA9GGprF5JMhQCUgBsgAx/WDZaglID5Bq8Irbw9z4J43WxYEu+dlZqLPNWbSkYEKUB2Zbuh2JKnFBujlt5bSzMJlo+zQTVicR5qJy4COyfSDeGG7p5SXxBKKfiUH8nj59tK4LRGtrfHDA2WzfDYPNVEOByANY2WqN7GO8+6Gu2LhpUAG0EQFiYsLtuuZaF4UJc6nQDeTD3c+ysmygKIxzPvHT8o055wG/VRq77+weqiVnXQvbNbIzMaJ0z7NKSFAH2y3D3QePSGKTbUKKkg94Zh38eUbXveISBjJY+ykZq38hxis2aupdrmkJAQQCSRQJHPM+MJqq3VJ2S4S6G3bVpmodtlkstFbbLCJigXNI3vPtZC1S5ocp1Hq0Q3XaFTZuBAJPI8q7oR2TT4OhvWM5B7Vd/dZol2bugiYCiUpfJNOppD7dezUlHenHtFbsKsA8qww2adK9lKkjhQeUNV0TS8zErNTH+1ZOd319FypqFT1HAmVLJCAQSpiVVOSc+OUc3v65RZ1JAViCgTyYt4j5GPpi8LAJshcpK2UsM4q37y8Y4JM2Jtc+2rkqDYF4FTCCJaRmGOrpLgCpfxhqMZbuOhZzi4PK5yQbBXQZ1oxlJKJYcsCakEJy4uf4YZtoNm0Lcy3fc7Hoax0HZrZaTYpIlS3JzUs+0pW87twGkHWqypJAICn3pByGcScVJ5BRm48HPNg7uVZ0LStKgCMyG1i+7FO8xbruVGicP5FFPllEH+gj703qmBOnPub8X8HMp2xSSGRNU/GFi87tNmmYVlzy0joyDFJt1KSqzBTd9CxXXCdI3XJuWGzc44WRZsttlsylKA1bPrFbaEhKz2ZJTo+cCKVG4mUhhVpPgWdjYbIvIjOLeyXw2sL8ubBCLS2gMDnTGQxDVSj2OKNrDLQOzIxmjM8aWu220stS1Ma91WXMCFaz2oB2SHglN4EDukjxjMaMdFTvUuR52Z2kKlCVPONKqJKqkHcX0hsNzSD7iRyp6RyCyWpSi5od4jrdxWztJCF6kV5jOA3Rdbyi65b1hgl72NFnkrmBTBIo4epyhYX9JEhRwLsktSAaFgVv94k6lhrFrtopU1CpaVMEglmdy1BHKJ0tST3kkcxDuklGcX4jywV8NuHE6HLve7pwwq7r6LSWHIufWHO4toEypSUImImoQGT33UBolyXYZdI4QlYiZC9xaH/6eE1wxVSaZ9DyNrZZ9oFLZ1B+UV17XjKnTEqQUhhVVASdxOoEcTs96zh3RMUxo2Kkb2i9FgAKJPF4A9Mo8tmpScuFwdem2qZLqxWneAVf218vGN7LtJLzrWh4c/lAlzWwLs0pQBAwBnZ2AZ/J4Urff5VPWQXALAcE0+EJy061UJ1p+3IpfbdpkpRXOeB5vq2S5shcsKcLGEsQ4B4kFqQgz9k7OclrA3ggj0iW0SZ87skIIQJuPl3Wcvv4cIks1jMlCkqOJTlmr6E0ji0ad6OvbCWFk9LSo2xXirzY5/BWTNhJek4+KR848s2xSR/3t3u6dYthZZxFEt+YtAU6x2qWScONI1RVuYzHSD133PqX+xuWnpXaGq7JMqQgJlhvUneTqYGt1uU9ElXL5xRWW9Cc4ORbHhae/OWMRjFdFJaZC1zFLnOVEhqUSBoP3v3w3bL7U2aySWwzFTVnvlIAAAyAJNacNYCTPi0uG5k2iY60AoRU0zOiXh6GsumlXjgFLTaSL8ScX+4wT7mlW9pqkqQCAxJZZGjgOA4i5u65pVnRglICRq2ZO8nMxsmQWGg0AoPGNjPKch5w1GODlOT69ghMuPF2EKzAPMPEkiYFJiQzQACYvBgis9gTTD3FJOmXTIx5b5AUDioSCC2RG8QWmZWkBX7KnKs6+xSlU4DuBRZL8+T0jaMsFkElCTiqUg1D5iMWlTguDRt3j5CBLBOmdijtEJSsJGJOLIgZOKaRsm3Ah2UBpR/SK4KJzNbMHwr+se9unj0MCpvBB94DgaHoYl+sDeOsWQ56gxU7W2VS7MrCCWUl+HODhNOVHi02dSvAsrSVYiRRiG3Mc4BDvI3N+U43MlEFiGMa4Y6rfGxVmm1Spck7iklHgDl4FoQr1uAyFlGJKmALpLio0+RrDe9e4qq5S9JTiNxF9dux82agLfC+TiL64dmPq6yuYErDMA2sAu1UK4OXeA1OmlbNR6yJMkVibBujoVuuaRPkqEtCUrdwoDjFdYtiyCMZfwpGKNbC2G7GDWo0c6p7eyiu2zEgAByY6PdwNlsbrzAJbnpE923GiWBhSH3tFFtvebASgeKvlA52eIwlFHmwKqtqZhWorTQkmrikWFnv2Suik+hELk60qVRA8YGl2NRq9YJ4SkueC7JRhLEHkcxdljm6Jfh3TEE7YdBqhah0IhcJmppUc/wBYIst9LRv8C0RK2HokDbhLtFzNuCySglKgsrZypRKUvuDaQRZbhkFQUwYEFnUU9YHsu2BNF1/MPjBcq8rOuuHCTqgt5Qs3fH1Nv9f/AAfqlpnHDivkY5F2gSVS5ChUKwgEkB9zl2c5QlWfZSfKUcYoddOdYvpCwP8AbntwWG84MVaZ4FXWPwqfyjMNTKrO33+5U9HXc01JfHX/AEV1ntAlYUzZiWS+EMxD8Xg4XhKAJQQT4RWWiySpriYCDyY9NYFtFx4QgS1Y0pL4TQl+OuUAbjL1Pn44G3VOHsNNjnhaHEQrmFKgRmICsN7DGEGWZZP8vhFjNQ8LNSi0zPElhgNqnyZhPaylAhvtEpOEv+IBx4giK+bYGGKUsTE7nryByMW2NScoZLBsLLmATJowqLEGWSlXipJrHUqsheuVycqyuzTy8r4Ea7ZE6dM7OXLUVa0YDiTkBHU9n7p+ryUpLFeaiN53QXZLCiUGQkAD91OsSBUGhXGLyjNl0prDPFqiNao8mrzgadNYekEA5DJE5jSDQkEI5vFZY00eCZVrCQK/4jaRhs2TaGnNveLRCqQuomdpPxDIRey118IiIxYn2srM5ABxIUpJ5E0P8pjPrKQGdudPWF/aTaBFjt84KSSJglqcHJknTXOJLJtTZ5vszACdFUPyge7kPbXh8dYT/dJl2qYCNCIiwo+6P5R8oCtM0NkHJDU1Mb93j/MfnGsgMCdISG8IabqSAhIG6MjIFAZs6CJA7o5QgbTygbexFCEP0EZGRqXpN6X1v4GqVLAAAFAIy1ywUeMeRkcq76bHtP8AVRrdMsAFhFmlIpGRkVpfp/qXrfqsNmUQW3Rx/aGaVTVuX78ZGR0qxeHpn8f5IsICUgatB1zhrTJb/kR/cIyMjLDaRLbJnR9pLKgpLoSe790b4o7Bs9Z12ZClSklRxOdfbUPQR7GQaXEUcmPqZRX1cUhFUob+JXzhUnJYlo9jIJD0miSRalCgUWi9sk9ThiRyLekZGQreg9TLa7rUpdFnEOIBja9JYQ2GnLLplGRkc98T4Ovp5PgilyEmXMWQMSQCDuLxcSS4HKMjIG+3/PZBNT9QitKc4bNgp6lWcgkkJUQH0G6PIyGNH6mIav0DFOgWaqPIyOmzlIDmmsQz1VEZGRpFB1nWRhbV/SA5qy5jIyNS6MRCJKyGbUxc2c5eMeRkWQ459Kh/6gr8kv0hOeMjIE+xtdL4Ra3LeU1KkgLLPkajoYdPr69/kPlGRkAm2nwXJLCP/9k="/>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O"/>
          </a:p>
        </p:txBody>
      </p:sp>
      <p:sp>
        <p:nvSpPr>
          <p:cNvPr id="23556" name="AutoShape 7" descr="data:image/jpeg;base64,/9j/4AAQSkZJRgABAQAAAQABAAD/2wCEAAkGBhMSERQUExQWFRQWGBcaGBgXFxobFhwWFxgXHBwVFhgaHCYfFxokGRQVHy8gIycpLCwsFx8xNTAqNSYsLCkBCQoKDgwOGg8PGiwkHyQqKSksLCwsLCwsLCwsLCwsLCwsLCwsLCwsLCwsLCwsLCwpLCwsLCksLCwsLCwsLCwsLP/AABEIALMBGQMBIgACEQEDEQH/xAAcAAACAgMBAQAAAAAAAAAAAAAEBgMFAAIHAQj/xABEEAABAgMFBQUECAUDBAMBAAABAhEAAyEEBRIxQQZRYXGREyKBobEyQsHRBxQjUmJy4fCCkqKy8RUzUyVDwtIkY3MW/8QAGgEAAgMBAQAAAAAAAAAAAAAAAwQAAQIFBv/EAC8RAAICAQQABQMDAwUAAAAAAAABAgMRBBIhMRMiMkFxM1FhgZHwFELBobHR4fH/2gAMAwEAAhEDEQA/AA0WxZCicmANNMRLeJJeCLNb0sQp2OAEDJkkO26g84CspSpDEgYlp6AKr1Meqs7BKtFO2hcM4I8RBxUsOzQrn3iyNQMIAAOWpjebKAAHcAcsa4iRR1GrB3FKZ84rSgs7UyfSPZc0pI4ENzEUXkn95jmH6jQwT2qlEAl8IOZyAD+ggWWDUnM1PMxZ2WeksFFkszNkSwKgdAzk+hiEIpNpY68eT/pB0ual8QIx6e6nUPWgPlSALSoBVEsBuU/nFh9QonErCMIYGqjmThT46tFMh7MlpWvuqFSAXo+mLx3ZvFlabOV41BmMwlzQMx355DKABaEyj3UAlqEsovodyd9OsSSrWoyziLspOfFKhXWK5LyEIs6UhRJJ7o9kUYkan5QN9YSMpYP5iT6MPKJpdq1OXd5MnSIJqkkHNSt5550Onx4RZDU2hWmAflQj5PGC3L++oci3pGyJL5DUhw+XHyjxdlZiDQh60o7esUyuQdaiS5JPHWNcUSAHcd+Wm+Ar5vOXIl41PTTVSjokafsxRSWQ0WmlYhCxzjl177Qzp6u8WTogOEj/ANjxMA2W2qQXCiORaIMKjPbOwS5rEEFjpBItigM+GQLUalKFqPCrc17lUsGYaZYjpz4RbSLwlrLImIUc2CgTzYGKTyYnXKDwWv1snFiqSABuDM1OQgmyFISBTE5IegcAAZ01UfCKtKolE2LMJhk6W6iQQR5OAHIGlX6wNOWzDKJ5Acc4HtrYmjOeS2aCYxGsEKtCFElQINWbip3J4JcNygAKj0mNlFiuxggFL1FEp7xzIBfcwc7ojn3YpCwEqD1ILsaPVhXQxBbJrkaMGAGTRBLmnEP3TUcmii+AsIKRV3OunWMtdsKgHZxqPD5esRTbTiADNXNz6RBNVELyDzixfMCISgaRJa3wsI0UpohREVtlGvaVibEDEUyXk0WWZiiKPVKZ49+rTPuGMvg0lkqEoUQ4Bwuz/vmOsFynYAklt8bWSYEu45bn3s2cETFpw90ak18KA7s+sGAkku0KwgOe7kX0OjHOJ0FBJJ9reQW6VI/SBJUoqCas4USdzZBgHyAL8eETIsswFilxvGdKeIcGsVggZKs7h3AHHLIPXmYll2MqYJYtiJIPdalSdBEFnQRUnCBmfgBqeHWJ126gSAAgabz95RDF+TNpEwTJMhaUex3lffP/AIA5czXlEEucsF3JfU18zlSNbRPxKKsnLxPalVA3Cv5jVXmW8IomTedOJZJAAFQz5EDjlwgmyJHZTHydH/kPiIgTLSQKlwAM6UevHSJrHMJOCpSpKgNwVmAz54kiIRHqJaGUQVEBgWD6VURmzuI2+pkh3oGd8mIJodcor+xOZzgpU4hIrUl2zoAztxeIUbqlFI/XxBEeG1KOdaNXc78849RPc1BJO5gDSlG04R5ZwkKGLLXlFFmItLZh8mq3s5P1jne0N4m021KJYJTLaWkb1CileKnHICOl/V0KZqHC+dAXyr4dYWxsoiTO7VBLuT4k5wGyaguR3S1ucvgQ7+siZM1SE1AJDtrwioSYvtornWhRU1CXd4oAIuEk1wHti4y5HS5QVWdSeBhTlWlUqdiQWKVOIc9jbunTUNLQWU9TQNvc5jPJ4VdoLqVImqQrNzEi03gucZJZOn3fbBNloWPeALbt4gsQqbDXogSimYsDLC5AGZBqeQh3VYKOCClnfPNqOM8/KNJ5QhbXtlwuDeUlkjk8ArS9TB1sllHp05wAUxEgbPCiPZIBVyj1omQhkE+EaZEBzQTEZSRSN1viG7WNCS5eIijyWqPFmJAikaKTEIRLiGbL7piVceShUiLSLyDswiMzDBM0RBMS7RZRvKkFakpzKlADxNfKLn/+q/8Arl/zfpFVYpmDtF/8ctah+YjCnzVFL/oat584S1EmpYTOhp61KOWWAmJJGJLcaDrhA9I8nyaYWIL6kENvBj1U2vedXNR9Y8nTQQAAzPq+fw+ZjoHMPfqqg0yoAOEHizxMmcovXRvDdHsq1AsgvQe0zsokvQ0NMPSCZsyWpasICQ9CoEggauDR88orBYRaJ4wgEF8II5qIL9OrxEualQPdAJVSpDJ38Tm8aJlKWptRnuAHLTlGGUAWxA8nz3Vi8EyTiQhwxLOWy0Ibk9c90SGzKOeZqXzckhn3nCYHlUrE8pa8xXnXKuR11jOCsm8xBzYgUZy5Y5dRG8maRkaAg+IyiLtSxB1AFdAnTyAjeyTBV8mc+GXmw8YvBMhVptz1SGBBpuUpiphzy5xiLQg0I1FKNnmW1Yt4QKZzhiPEZ9IKk2EKZjqRmDRiQdGyyMUXklkpS7sAwVrmcJb5Zax4mQkuxNNdKB35aR4ixEpJSSWAoaHXTe6TEaZSnIZz+/nFENZ6WUUh/EaHKIrwmGWl1JUrL2WKm4gkdYIly2cM5fI58o3tB7jEEZbyOmkAtjmI3pJ7bFzjIuWqQicAFhgoOHI8gCXgCZ9HctZGFSg5ry4CLmQiTjWtMtIWk4cWHC/hzpB9jtZEIp7X5TuuO5eY1uuwdhawhJ7mBAAbIDJT5ghh1I1hW+ki5cUwzvwjxYsfJodbzvlCUgUxCvGKa328TRUAg5gwPxPDfBco+J2vbBypdgmpqEKbMEB6eEM2ym1S5KkpmF5e40YjUD4Qz2WzgAYQGGgDekU+3KkIkywkALUsniyQX81CGqLndNRa/UVupjXBvP6DjNtYWAoYah+6XDmPUEYWfe+eejEeYMJWyNy2tSRMSoS5ZyK8lDeE1JHGHC0SFylIE1k4yEoUn/bUo5JxH2VHQKZ9HjoSUE9sZJnEddiW5x4CJqk6czRs9PLziRCXlgU7yqPwHzMDTAQzjPXSPSN0ZwZyRzJBzYvRmrn/AIiOXKc10qd8E/WWaoejDgl/nEa57vQB0gBuDfKJgmTVTE7g8DTKE8ILUEqAw5uX4JYVPHOBpqcSicnJMTBCCbGifagmdZdxej1oekQ9iXDA7jz/AG0aIDT5hCm0jRNTEtpRXlGsrImJgmSZMl5WEZzpyJY/KnvH1EOv+mS90Ld1Wd59mR/xy1TVfmmEt/SB1i6/1tG8Rz5yW5tnUqTUUkLC9k559hSFjQggiAZ11Tpb4kHmKiOgL2TkO6UlB3oJSfKNDck9PsWhTbpiUrHU1h3xGc90oQJaRlkYKlTgkZAneXPll1hott3TGebZ5M1yA8sqQsklhv8AWK+ddEj3kWiR/D2iOqXMb8Re4N1S9gCVOxJWl2KmOKunultK6REiWB7wPJ/iBFhLudKj9laJKz90nArlhOsZOuKejOWTyqPKNKSfuYcZLtA8qU9Op0A3mC7bgASElWBnDAVJzUS+ejNRm5jktQht9PURJiBllJORBTwJoR4hukWkZIlzMRJZn0/esZKs7lhrTwz+EG2dIHZindda+VKfypH80RzpCiMaQwOIsWdiKnk0WTBtKsxM1NKFNQ2VCD5iMs5wgP7yV9WIHnC7aNt7PKLYyspJHcDivEkA13RJZPpIs5orGkgEYinifuFxnmN0ZbRtQljoY5VoVU4i7NBKp1ADUYQD4sfJkjwivsttRMSFoIKVVcEEeDQWtLS3Aepq1BlR9IoyZNmuokOHMeTFEipMbplEJBb9HydsoI7IKSmgdyH5AZ784hFyVlquJJaYysTVwnPwhRvy/wBNmUpACitnwmgDhw5jpRyEcl+k2y4bYFaLlpPikkfKEaK422Ykd6dkq60o/AfeM5M2VLnS6YkuoO+9weIIIiGx2pTV09T+3ilua8SgICsRlkFJb3VBSi/AMoPlDDiQwKGUBkRq+cCvocJYGaLlZH8l5d0mjk9YTbztIttuRLB+zxhAP4Qe+oc2PQRJfm0pSky0HvEF/wAI+cAbDoe2Sf4v7FmHNLS64SsfeHgV1FqnJQX35Or2eWwAFAGAGgAyHRoZJV3onSVS5gxIUGIO7huILEHQgGF5KWhquhboEc2pecYuflEpUqYlSpai5lKShROoBdKuDpr/ABQYudLeoAGKvd918qa8YBv+9Ui8lpGX2aVN94JHm1IltCgSSGbh/gR25QaSb90mecbW6SXszSRJlqyAdOGrAEku40dt5ziRViLqFCwNG3lgcmgQikZMmFmBLc4xgmTRMkh8m3g0LlqdDESwNKRum1ly9SzVNG4xllI75UBQBnD1cVbk8Qh72x3vzrEQnGtHLuDugtaJbFWJtwzJ8NOukBypJKSrEAKsDmW3CLIazJgKS+dGpxqXzeBEIxEJGaiB1LRJbUsojd+/WJLpYTMZylpVMP8AAkt/U0VJ4WS4rLSLaxzwn65P0SezRyQMLDxAjPrcn7qehivUrBY5CPenTUE76rxHySYecUclrc/57nZ9KLBKFaEHmPlGzn7vQ/OMSveD4V/WJEzRv+HrD4mQTkglFCwU5puBbzMECWDG6RHvZg6RC8AdqueVMotCVfmSDAg2Xlp/2yuX+RagOhceUXBQADUxktJYV8oom0ppt1T/APlTMG6bKB80kQDOuo+/ZEnjJmN/SpvWGokgORzb/EQ2e0haAsBQSpIUHDFiHYjQ8IvODLgmJ5s9mHvzZWn2iFYaaYwCnTfHMtr7xXabSZEmZikyy2IE4VEZnkMhyjvhARLfMJSSfAOY45cmzyO0nKWpLLWau7A96uGpAJIcCrGMztcV2Ep06bzgVP8ARVTHTKDhPtLALPuB1Lv0gO2bOTJZD1cHTdHQrPPwzjKljuChPu03E1A5wDfc4FYCUqLEuQHbj6Qm75J4R0lRGS5F/Ya8lS55k+4t3G5SQS43UDHw3R0VTtQkco51stZ3vWUFBRGMkhIdTYVGg+HOOvqs1nJYT0pP3ZgMs/1NHShNY5OLqKnve0Dkzjhbl0BdvKJBaAwBBoXo3n0gxVwTGdIChvSQRAi7vUk94Ea1jbksZFlGWUieee7HK9tZqpq0SyCqYkqKSNUs5SeIwv4R1K1eweUIlls2O8Eq+4lavJv/ACjnUZVqZ3ruKpHOQSHA/QxtLvCYhOFKiAf3TdFltPd/YWqYkBkk4k/lVUNyqPCKmPRzhGcUcmE2uUaN3SdTFjcF5Cz2mVMOSVB/ykFJ8iYAXlEM0wG2KjFr8f8AOTUW85O9rVQEZQx3HOdELVnQOylj8Cf7RF5chakedjxM7E1mByvaqcU3laeE1RfwBHrDDZrZilg7wIWdvVf9StIH3w5/gRFls/aQqXh1T6R6i2G6iMvskeWn5bn+S4TOIEeKmvGpTERjnhD0ECMMyhHLyiFRrG6K5xC8kZmO0EdswwvTNo8XJArwpGlrDJppELNLTv3xkofYTiM5ipckeJxK8kiNMYYdYsrFZwV2SX/+k9XiWS/gnzgN7xDH3GNOszyR3un/AOdY5IrgClt+VOEebw7drwhCsE/tb+XulyynoA/9RMPPbndHOaxLJ0c5RcoWDqI3AiMgHOsbJDGnr8IeFTWzgKxHiQGplTTiDEwSRkT41iOXLwhhlEmI7vOKwbN1AkEUrG4VwiPG2b9IkSob4hDZMwRIDGjwOqYDuEQmSW02cKQpJ1BFOIaOZz7IJNpnS1NhQlBcBqMWHIPDxabyKVu/cCQeeIkDzHkY5dZ78KrdaTNp9phyyCR83he+PlyN6Zvdj2LNagxKSFpPupUkF9A5FdcyIq511jNWJPxzZ/AwVbpkpZxA13ih6jPxgy4LIm1FQVMwploKic1E5d0asW6gawlFNvER+bjFZkTfR5syFWxVrdOBCezSAXPaFwvFuISda94R0ez2NJxEgHEXLjdT0EQbOXSLPZ0SwnCzkjcpRKiCRmQ7Pq0WZQI6cVhJHHse6TZXK2eku6UBB3oJQeqCIBvmxrlyS01akkpGFRChUj3iMXnDAERSbUTmQlJOax5BUVY8RZKlmaF+3+z4RTbJ3ckzp8xeNgEoBSgqDlyoKw1GSesWVonuC0MWxtjCLKknOYpSz4lh/SkQGnvI1qPRtFDajYaTbktKnShOR7LljX3VpNW9I5ZtDsTbLEMU+UQh2C0kKQ5yDjLLVo+kxd6FA4kpLkkuAeGvACF3bTZdC7DaEoBB7MqCUqLFSO+O67Zp3R0a7pLCyc3Yo9HzeVRGQ8TzJYiMohqcJZ5Imju9mLy0flT/AGiLq584Wrnn4rNIO+XL/tENF0IjgJec67+mcb27nPeNqL/9wgDkAPhAdxXoULxdRv8A0gLaC1dparQt6KmzDnoVqbygSXNwl/8AEepjdGFaUusYOBbR4jeDpyrakJxEgJzfhFPadrpCaAlXIU6wj2m8lrZ1EgZDQQIqZHKlLngNChJeYfk7WylbxFpZLahYdJxRy0TCItbnv5UguA41BitzNSoi1x2dISsENGTFUIzEVl3XzLny8SM9QcwYOxUgi5E2mnhkakFZAAYUA5mGC5x9vPmqomUkSgHdhLAeutQqKu6kjtUE+yh1n+AFXwiadOMu7VE+3OJ6rNfUwrqH1+BvTLtlN9HswzrxtEw5lCj/ADF/jD+5/bwi/ROh51smbkpHUq/9YfMRhOaw/wCfYcg8xTLtKNxPrHhmEEChd94y67xA1mt+MOGI/CqNjO+0xKBAwsH5knLLSHMgUgxM3eD4V/XyiRM0funrECJyTkR1jcRCYN5CnKjx8hE5IirvO8JchGNeegHtKO4fPSKKRtoshjIbc0z5pgcrIx7CxqlPlIabTNYPAC7ThS5NSFeQeKKbtEtQbClPMk/KALVewoVL9kGgoKs/oIG9TBBFpZsYbVYjNCkDMJQH5O4bxPWEbbi6VSrwUqWhShNQhRYE1bAf7H8YuJd/ukqJmgaklYSeRyMVdl2hTMWQlBG5Sh3VcCM+Rgdt26OEhiiiUZZyV1xbMfWFnFily0+21FH8CRvqHLUHg7tYrnlY0lKSnAnChie6kHc7Eu5cvUPFTMtpBSsMCx41+6+akmo3gxdbP24TEiYCCF5MXyGXnF0vLwZ1Cljd7DHY5ikJZ8QA1zizlrCg4MUaLRimYQWYYlncHoOZL+AMSXbNViVM91TMPwafOGsYEey8BMJd/wA5cyYSQcINBw3kcYZr2tZQilFGg+J6esLqkboXveVtGdPHD3FT2IqRqIfrvk4JUtP3UJHQCFW6bv7VYYdwGp4A+zxMNy0tlmS0bqjtRm+WXg3KYFtRCAVk4UJSSo6ACr9AYJbiYVvpF2jNjsalJI7SZ9mjgVAurwSD4kQdLPAuzge1dokTLVOXZ0YJSlugcPvAaAly2jtFKQ0FT1PF/stsh9a+0W4lhVWpib3QeOp05w5ObhHMjEI7nhDlsgomwyH3N4YlN5NDvLm9nJUs+4hSv5Uk/CKqwWVIwpSkBIYAAUAGQEa7f24SLtn1YrSJY5zCx/pxRx6/PNy+51LPLBROFCZqc/jES1QZd1l7WYlAOZ9IhvCz4Jik7iRHQnPMsMRUfLuBSY1MbR4RFGTx4x4yPIhCz2ctplz0NkogEaEGkdMnS2jk9kcLSRoQekdMu7b2wTmE9M2So0JDLlu+bhlN4RalgBbW5YaDpEsplT1alKZaec1QBP8AKDGu2tpwplShkkOfAN8TFokSliUmTMRNRjMwqSXHdSyQoZg1Oe6FbaucVzVPowpv19YR1M8v9g1UMVvP2Yd9ER+ztit5QPJfzh5+tphH+iBP2dqH4k+hhjx8IHa8SD14wUVhvVUtQAUQTUtxyiyl2u0EukomcFkJV1cAwnmaSsnd8IsrLeyhAk3H4JJZ98DOm+Jif9yRMTxT3h1ygyzbUytVNwU6T1yhZlXwsB0M4NRUFuGAj0MFXZf6Z6ilaQogEkKCVGn5khQ6wSV0IRc88IqNVjeE0/kH2t2gSJ5JmOAlISCQWDP6kmKSXtMV+wCo/hBPplD1IuezKSFmRLDB6imT94F38Yop11fXO6ZiQE1TgokcAAcoRr1tFsXY21jvg6CU4eXC/crJSpy5a5ij2aE+KzQsAMq5VMA7P24mbiX3gka5AuN+rPDRJ2dmISEqV2iVqqCaAasGpnBM3ZiQiUoiXhwk0Ki7CjhQORz8Ycg65V+LVygUJ2W2SrfGMf6m83alCglDKURkEnvP0jyxSUzcRVLQKhhhcvm5XmT4xQWOZ2JOGUVB88QNOIpF9YdoQE1Q2fD1EMKSmuWBcXB8IAvGylKtakEaAnNKsWYNdf0jLsmmzEqSMAJJwH2XObV3kmC5002hX2YHdTqxJTuOnhCvfV5l+zDpw5ghq8HhW1SjLy5HqmrI4l+o8bP3j2pmkkByHJ0oQA/Jz4w1Wa0IIwpyb00jjN034uUp0nPMHI8+PGHS7tqAWKgU7yA48q+UN1WprnsSu08ovjoZbytiio4vcH6v5+UV96W4ykoZLhS8JVRhQljV6sekVe0m1koICgrET3SB7ROhYtTOsJV57TG0zJUsqVLRoMVMZyUqg0JD6PBI6aVryuvuTxo1xWe/sd2u5QVKlmhdKcsshqIJwxyzYS8DIQpKe0Wpaiad9ASBk2IlJzzSDlDfZNqFTQppapZSoh1hnA95KTUeIi54g8ZF4xcxkMcb+my39paJEhOIqQkkpAcEzGZmqSyYfJl9rSMQU/MhukUEpUuZMXOUypqiQVMMTJYBL6BhkIGr0uUF/pm+xI2d2CJZdpyzEsGv8ZHoPHdDzKkgAAAJSAwADAAaARUXrtjZ7OVArBV91PePyHiRCVe/0jzpjiUOyG/2l/JPTxjLjZc8y6CqVdKwjpd4bRybKl1HvaJHtHkNBxMcu2p2mmWxbrXhQn2UJPdHE/ePE+UUpKppKlqKidSST6xpMYaDwaOhVRGtCNlrmye6ZglzpajkFBy2mvkYZNp9m0qQqfLNWcjQjfC9ddmC8QB7wq28atvPCHG6rvJlETTiGg0Zt2/nCmp8rU17cDWmW5ODES7rv7VTHEEgEkgOfCPbzulUlTPiSag7xD/dV2JlhYZ3NPlFXel3tLSJjFWLLhX4Qt/Uvf8AgbjpIuGH39xEJjyLO9buKTiSKQBKkKUWAJPCHoyUllHOnW4SwzaUtqxC8FWiRgSHzL9IFizL+xebJ7SKss5JzQosscDqNxEX19WlyTvUT1MJdns6lKSkZqIA8YZr0BDJOjCEtQk5xQWKzXP4G/6LhhRavzyz1D/GG9k7oTPoxmEybQdSvF4BqdIb8KN8Dn2StNRXwjmYtIOke/WwN0VRtb5UESonSx7Sotw/BZdWS1E8IubJatHY/eGf+IW5U5B9nqY8nX2lJwINdTC8q3LjASKy8IfrqvAqWJUxSCljiUDhOWWdDBs3ZGWqsqYR+ZljyYjrHOJduB1i3uq+Fyi6FeByiqY1UraoJB3pZrlTb+SzvQWiyI7VXelAtilrdqkOULZg40fOK6Vt5LUMKlj+NBB6ikTX3YrTb0ACZLSlJJ7MBSRiPvEupz0FTChbdi7bKzlYx+E4vSvlDcIVNYXBnE4+/I0i3hVZa5ahSgrp1izkWmWUgKoWrQt5Ry5NjUlYExCpfNJHR4tkWScCOxmqOtTQdX9I2tO/7WZne8Ykh2s1rlOQQQTwpR9RE14WZ5ZGYO+rcicoS02m2JFRiH5XHVMZLvu0DJD8lfCkZdVi4Bwmvd5Lk7PdpV+zPCqehNIDmKmWdTGo3pqPEZiIrLtbMK0y1JKSosMZSE+KlMBzJhjMq1AtMscwbiElQP8AEgqEYcJLtB43J+4HZ7dLnJwLAOKnF98VdpuMSlCYhJnJSXWM04QRm3u6E8RDtcey6LWlf1iSuWlJZIONCsTe2khjQEjUViwsFw2ezTFo780DD7Sw6Rm1EpcZZwxTuiv8ALrIPv8AcWbqQlSROQheKgICSkHDqQCQsimr0yfNsm3BMnJBlKCZakpJxlZOIUoA9GGprF5JMhQCUgBsgAx/WDZaglID5Bq8Irbw9z4J43WxYEu+dlZqLPNWbSkYEKUB2Zbuh2JKnFBujlt5bSzMJlo+zQTVicR5qJy4COyfSDeGG7p5SXxBKKfiUH8nj59tK4LRGtrfHDA2WzfDYPNVEOByANY2WqN7GO8+6Gu2LhpUAG0EQFiYsLtuuZaF4UJc6nQDeTD3c+ysmygKIxzPvHT8o055wG/VRq77+weqiVnXQvbNbIzMaJ0z7NKSFAH2y3D3QePSGKTbUKKkg94Zh38eUbXveISBjJY+ykZq38hxis2aupdrmkJAQQCSRQJHPM+MJqq3VJ2S4S6G3bVpmodtlkstFbbLCJigXNI3vPtZC1S5ocp1Hq0Q3XaFTZuBAJPI8q7oR2TT4OhvWM5B7Vd/dZol2bugiYCiUpfJNOppD7dezUlHenHtFbsKsA8qww2adK9lKkjhQeUNV0TS8zErNTH+1ZOd319FypqFT1HAmVLJCAQSpiVVOSc+OUc3v65RZ1JAViCgTyYt4j5GPpi8LAJshcpK2UsM4q37y8Y4JM2Jtc+2rkqDYF4FTCCJaRmGOrpLgCpfxhqMZbuOhZzi4PK5yQbBXQZ1oxlJKJYcsCakEJy4uf4YZtoNm0Lcy3fc7Hoax0HZrZaTYpIlS3JzUs+0pW87twGkHWqypJAICn3pByGcScVJ5BRm48HPNg7uVZ0LStKgCMyG1i+7FO8xbruVGicP5FFPllEH+gj703qmBOnPub8X8HMp2xSSGRNU/GFi87tNmmYVlzy0joyDFJt1KSqzBTd9CxXXCdI3XJuWGzc44WRZsttlsylKA1bPrFbaEhKz2ZJTo+cCKVG4mUhhVpPgWdjYbIvIjOLeyXw2sL8ubBCLS2gMDnTGQxDVSj2OKNrDLQOzIxmjM8aWu220stS1Ma91WXMCFaz2oB2SHglN4EDukjxjMaMdFTvUuR52Z2kKlCVPONKqJKqkHcX0hsNzSD7iRyp6RyCyWpSi5od4jrdxWztJCF6kV5jOA3Rdbyi65b1hgl72NFnkrmBTBIo4epyhYX9JEhRwLsktSAaFgVv94k6lhrFrtopU1CpaVMEglmdy1BHKJ0tST3kkcxDuklGcX4jywV8NuHE6HLve7pwwq7r6LSWHIufWHO4toEypSUImImoQGT33UBolyXYZdI4QlYiZC9xaH/6eE1wxVSaZ9DyNrZZ9oFLZ1B+UV17XjKnTEqQUhhVVASdxOoEcTs96zh3RMUxo2Kkb2i9FgAKJPF4A9Mo8tmpScuFwdem2qZLqxWneAVf218vGN7LtJLzrWh4c/lAlzWwLs0pQBAwBnZ2AZ/J4Urff5VPWQXALAcE0+EJy061UJ1p+3IpfbdpkpRXOeB5vq2S5shcsKcLGEsQ4B4kFqQgz9k7OclrA3ggj0iW0SZ87skIIQJuPl3Wcvv4cIks1jMlCkqOJTlmr6E0ji0ad6OvbCWFk9LSo2xXirzY5/BWTNhJek4+KR848s2xSR/3t3u6dYthZZxFEt+YtAU6x2qWScONI1RVuYzHSD133PqX+xuWnpXaGq7JMqQgJlhvUneTqYGt1uU9ElXL5xRWW9Cc4ORbHhae/OWMRjFdFJaZC1zFLnOVEhqUSBoP3v3w3bL7U2aySWwzFTVnvlIAAAyAJNacNYCTPi0uG5k2iY60AoRU0zOiXh6GsumlXjgFLTaSL8ScX+4wT7mlW9pqkqQCAxJZZGjgOA4i5u65pVnRglICRq2ZO8nMxsmQWGg0AoPGNjPKch5w1GODlOT69ghMuPF2EKzAPMPEkiYFJiQzQACYvBgis9gTTD3FJOmXTIx5b5AUDioSCC2RG8QWmZWkBX7KnKs6+xSlU4DuBRZL8+T0jaMsFkElCTiqUg1D5iMWlTguDRt3j5CBLBOmdijtEJSsJGJOLIgZOKaRsm3Ah2UBpR/SK4KJzNbMHwr+se9unj0MCpvBB94DgaHoYl+sDeOsWQ56gxU7W2VS7MrCCWUl+HODhNOVHi02dSvAsrSVYiRRiG3Mc4BDvI3N+U43MlEFiGMa4Y6rfGxVmm1Spck7iklHgDl4FoQr1uAyFlGJKmALpLio0+RrDe9e4qq5S9JTiNxF9dux82agLfC+TiL64dmPq6yuYErDMA2sAu1UK4OXeA1OmlbNR6yJMkVibBujoVuuaRPkqEtCUrdwoDjFdYtiyCMZfwpGKNbC2G7GDWo0c6p7eyiu2zEgAByY6PdwNlsbrzAJbnpE923GiWBhSH3tFFtvebASgeKvlA52eIwlFHmwKqtqZhWorTQkmrikWFnv2Suik+hELk60qVRA8YGl2NRq9YJ4SkueC7JRhLEHkcxdljm6Jfh3TEE7YdBqhah0IhcJmppUc/wBYIst9LRv8C0RK2HokDbhLtFzNuCySglKgsrZypRKUvuDaQRZbhkFQUwYEFnUU9YHsu2BNF1/MPjBcq8rOuuHCTqgt5Qs3fH1Nv9f/AAfqlpnHDivkY5F2gSVS5ChUKwgEkB9zl2c5QlWfZSfKUcYoddOdYvpCwP8AbntwWG84MVaZ4FXWPwqfyjMNTKrO33+5U9HXc01JfHX/AEV1ntAlYUzZiWS+EMxD8Xg4XhKAJQQT4RWWiySpriYCDyY9NYFtFx4QgS1Y0pL4TQl+OuUAbjL1Pn44G3VOHsNNjnhaHEQrmFKgRmICsN7DGEGWZZP8vhFjNQ8LNSi0zPElhgNqnyZhPaylAhvtEpOEv+IBx4giK+bYGGKUsTE7nryByMW2NScoZLBsLLmATJowqLEGWSlXipJrHUqsheuVycqyuzTy8r4Ea7ZE6dM7OXLUVa0YDiTkBHU9n7p+ryUpLFeaiN53QXZLCiUGQkAD91OsSBUGhXGLyjNl0prDPFqiNao8mrzgadNYekEA5DJE5jSDQkEI5vFZY00eCZVrCQK/4jaRhs2TaGnNveLRCqQuomdpPxDIRey118IiIxYn2srM5ABxIUpJ5E0P8pjPrKQGdudPWF/aTaBFjt84KSSJglqcHJknTXOJLJtTZ5vszACdFUPyge7kPbXh8dYT/dJl2qYCNCIiwo+6P5R8oCtM0NkHJDU1Mb93j/MfnGsgMCdISG8IabqSAhIG6MjIFAZs6CJA7o5QgbTygbexFCEP0EZGRqXpN6X1v4GqVLAAAFAIy1ywUeMeRkcq76bHtP8AVRrdMsAFhFmlIpGRkVpfp/qXrfqsNmUQW3Rx/aGaVTVuX78ZGR0qxeHpn8f5IsICUgatB1zhrTJb/kR/cIyMjLDaRLbJnR9pLKgpLoSe790b4o7Bs9Z12ZClSklRxOdfbUPQR7GQaXEUcmPqZRX1cUhFUob+JXzhUnJYlo9jIJD0miSRalCgUWi9sk9ThiRyLekZGQreg9TLa7rUpdFnEOIBja9JYQ2GnLLplGRkc98T4Ovp5PgilyEmXMWQMSQCDuLxcSS4HKMjIG+3/PZBNT9QitKc4bNgp6lWcgkkJUQH0G6PIyGNH6mIav0DFOgWaqPIyOmzlIDmmsQz1VEZGRpFB1nWRhbV/SA5qy5jIyNS6MRCJKyGbUxc2c5eMeRkWQ459Kh/6gr8kv0hOeMjIE+xtdL4Ra3LeU1KkgLLPkajoYdPr69/kPlGRkAm2nwXJLCP/9k="/>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O"/>
          </a:p>
        </p:txBody>
      </p:sp>
      <p:sp>
        <p:nvSpPr>
          <p:cNvPr id="12" name="Rectángulo redondeado 11"/>
          <p:cNvSpPr/>
          <p:nvPr/>
        </p:nvSpPr>
        <p:spPr>
          <a:xfrm>
            <a:off x="-180528" y="188640"/>
            <a:ext cx="6284782" cy="1008112"/>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266" name="2 Marcador de texto"/>
          <p:cNvSpPr>
            <a:spLocks noGrp="1"/>
          </p:cNvSpPr>
          <p:nvPr>
            <p:ph type="body" idx="1"/>
          </p:nvPr>
        </p:nvSpPr>
        <p:spPr>
          <a:xfrm>
            <a:off x="0" y="225648"/>
            <a:ext cx="5579666" cy="1259136"/>
          </a:xfrm>
        </p:spPr>
        <p:txBody>
          <a:bodyPr/>
          <a:lstStyle/>
          <a:p>
            <a:pPr algn="r" eaLnBrk="1" hangingPunct="1">
              <a:lnSpc>
                <a:spcPts val="2300"/>
              </a:lnSpc>
              <a:spcBef>
                <a:spcPct val="0"/>
              </a:spcBef>
              <a:defRPr/>
            </a:pPr>
            <a:r>
              <a:rPr lang="es-CO" altLang="es-CO" sz="3200" b="1" dirty="0" smtClean="0">
                <a:solidFill>
                  <a:schemeClr val="bg1"/>
                </a:solidFill>
              </a:rPr>
              <a:t>LO INMEDIATO…</a:t>
            </a:r>
          </a:p>
          <a:p>
            <a:pPr algn="r" eaLnBrk="1" hangingPunct="1">
              <a:lnSpc>
                <a:spcPts val="2300"/>
              </a:lnSpc>
              <a:spcBef>
                <a:spcPct val="0"/>
              </a:spcBef>
              <a:defRPr/>
            </a:pPr>
            <a:r>
              <a:rPr lang="es-ES_tradnl" sz="1400" dirty="0" smtClean="0">
                <a:solidFill>
                  <a:schemeClr val="bg1"/>
                </a:solidFill>
              </a:rPr>
              <a:t>II </a:t>
            </a:r>
            <a:r>
              <a:rPr lang="es-ES_tradnl" sz="1400" dirty="0">
                <a:solidFill>
                  <a:schemeClr val="bg1"/>
                </a:solidFill>
              </a:rPr>
              <a:t>SEMESTRE 2014</a:t>
            </a:r>
            <a:endParaRPr lang="es-ES" sz="1400" dirty="0">
              <a:solidFill>
                <a:schemeClr val="bg1"/>
              </a:solidFill>
            </a:endParaRPr>
          </a:p>
          <a:p>
            <a:pPr algn="r" eaLnBrk="1" hangingPunct="1">
              <a:lnSpc>
                <a:spcPts val="2300"/>
              </a:lnSpc>
              <a:spcBef>
                <a:spcPct val="0"/>
              </a:spcBef>
              <a:defRPr/>
            </a:pPr>
            <a:endParaRPr lang="es-CO" altLang="es-CO" sz="1600" b="1" dirty="0" smtClean="0">
              <a:solidFill>
                <a:srgbClr val="FFFFFF"/>
              </a:solidFill>
            </a:endParaRPr>
          </a:p>
        </p:txBody>
      </p:sp>
      <p:pic>
        <p:nvPicPr>
          <p:cNvPr id="13" name="Imagen 8" descr="haciendo-ejercicios-con-los-niños-bogota-colombia+1152_12988555512-tpfil02aw-21855-1024x768.jpg"/>
          <p:cNvPicPr>
            <a:picLocks noChangeAspect="1"/>
          </p:cNvPicPr>
          <p:nvPr/>
        </p:nvPicPr>
        <p:blipFill>
          <a:blip r:embed="rId2" cstate="print">
            <a:extLst>
              <a:ext uri="{28A0092B-C50C-407E-A947-70E740481C1C}">
                <a14:useLocalDpi xmlns:a14="http://schemas.microsoft.com/office/drawing/2010/main" val="0"/>
              </a:ext>
            </a:extLst>
          </a:blip>
          <a:srcRect t="7544" b="16998"/>
          <a:stretch>
            <a:fillRect/>
          </a:stretch>
        </p:blipFill>
        <p:spPr bwMode="auto">
          <a:xfrm>
            <a:off x="5153645" y="5155605"/>
            <a:ext cx="1901219" cy="107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5" descr="ni-os-jugando-10197.jpg"/>
          <p:cNvPicPr>
            <a:picLocks noChangeAspect="1"/>
          </p:cNvPicPr>
          <p:nvPr/>
        </p:nvPicPr>
        <p:blipFill>
          <a:blip r:embed="rId3" cstate="print">
            <a:extLst>
              <a:ext uri="{28A0092B-C50C-407E-A947-70E740481C1C}">
                <a14:useLocalDpi xmlns:a14="http://schemas.microsoft.com/office/drawing/2010/main" val="0"/>
              </a:ext>
            </a:extLst>
          </a:blip>
          <a:srcRect t="8496" b="6239"/>
          <a:stretch>
            <a:fillRect/>
          </a:stretch>
        </p:blipFill>
        <p:spPr bwMode="auto">
          <a:xfrm>
            <a:off x="1784326" y="5155605"/>
            <a:ext cx="2025849" cy="107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2" descr="niña.tiff"/>
          <p:cNvPicPr>
            <a:picLocks noChangeAspect="1"/>
          </p:cNvPicPr>
          <p:nvPr/>
        </p:nvPicPr>
        <p:blipFill>
          <a:blip r:embed="rId4">
            <a:extLst>
              <a:ext uri="{28A0092B-C50C-407E-A947-70E740481C1C}">
                <a14:useLocalDpi xmlns:a14="http://schemas.microsoft.com/office/drawing/2010/main" val="0"/>
              </a:ext>
            </a:extLst>
          </a:blip>
          <a:srcRect r="28922"/>
          <a:stretch>
            <a:fillRect/>
          </a:stretch>
        </p:blipFill>
        <p:spPr bwMode="auto">
          <a:xfrm>
            <a:off x="20638" y="5155605"/>
            <a:ext cx="1798926" cy="108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7" descr="Unknow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8542" y="5155605"/>
            <a:ext cx="1626087" cy="107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7 Llamada rectangular redondeada"/>
          <p:cNvSpPr/>
          <p:nvPr/>
        </p:nvSpPr>
        <p:spPr bwMode="auto">
          <a:xfrm>
            <a:off x="273483" y="1778798"/>
            <a:ext cx="8546217" cy="394440"/>
          </a:xfrm>
          <a:prstGeom prst="wedgeRoundRectCallout">
            <a:avLst>
              <a:gd name="adj1" fmla="val 47223"/>
              <a:gd name="adj2" fmla="val -29208"/>
              <a:gd name="adj3" fmla="val 16667"/>
            </a:avLst>
          </a:prstGeom>
          <a:solidFill>
            <a:schemeClr val="accent3">
              <a:lumMod val="60000"/>
              <a:lumOff val="40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defRPr/>
            </a:pPr>
            <a:r>
              <a:rPr lang="es-ES_tradnl" sz="1200" dirty="0" smtClean="0"/>
              <a:t>CONFORMACIÓN EQUIPO PAE</a:t>
            </a:r>
          </a:p>
        </p:txBody>
      </p:sp>
      <p:sp>
        <p:nvSpPr>
          <p:cNvPr id="20" name="19 Llamada rectangular redondeada"/>
          <p:cNvSpPr/>
          <p:nvPr/>
        </p:nvSpPr>
        <p:spPr bwMode="auto">
          <a:xfrm>
            <a:off x="242900" y="4293096"/>
            <a:ext cx="8577572" cy="360040"/>
          </a:xfrm>
          <a:prstGeom prst="wedgeRoundRectCallout">
            <a:avLst>
              <a:gd name="adj1" fmla="val 47223"/>
              <a:gd name="adj2" fmla="val -29208"/>
              <a:gd name="adj3" fmla="val 16667"/>
            </a:avLst>
          </a:prstGeom>
          <a:solidFill>
            <a:schemeClr val="accent3">
              <a:lumMod val="60000"/>
              <a:lumOff val="40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defRPr/>
            </a:pPr>
            <a:r>
              <a:rPr lang="es-ES_tradnl" sz="1200" dirty="0"/>
              <a:t>I</a:t>
            </a:r>
            <a:r>
              <a:rPr lang="es-ES_tradnl" sz="1200" dirty="0" smtClean="0"/>
              <a:t>NICIAR DE ETAPA PRECONTRACTUAL Vs LINEAMIENTOS TÉCNICO ADMINISTRATIVOS DEL PROGRAMA</a:t>
            </a:r>
          </a:p>
          <a:p>
            <a:pPr algn="ctr">
              <a:defRPr/>
            </a:pPr>
            <a:endParaRPr lang="es-ES" sz="1200" dirty="0"/>
          </a:p>
        </p:txBody>
      </p:sp>
      <p:sp>
        <p:nvSpPr>
          <p:cNvPr id="21" name="20 Llamada rectangular redondeada"/>
          <p:cNvSpPr/>
          <p:nvPr/>
        </p:nvSpPr>
        <p:spPr bwMode="auto">
          <a:xfrm>
            <a:off x="251519" y="1340768"/>
            <a:ext cx="8569555" cy="360040"/>
          </a:xfrm>
          <a:prstGeom prst="wedgeRoundRectCallout">
            <a:avLst>
              <a:gd name="adj1" fmla="val 47223"/>
              <a:gd name="adj2" fmla="val -29208"/>
              <a:gd name="adj3" fmla="val 16667"/>
            </a:avLst>
          </a:prstGeom>
          <a:solidFill>
            <a:schemeClr val="accent3">
              <a:lumMod val="60000"/>
              <a:lumOff val="40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defRPr/>
            </a:pPr>
            <a:r>
              <a:rPr lang="es-ES_tradnl" sz="1200" dirty="0" smtClean="0"/>
              <a:t>DEFINIR ÁREA ENCARGADA EN LA ETC</a:t>
            </a:r>
          </a:p>
        </p:txBody>
      </p:sp>
      <p:sp>
        <p:nvSpPr>
          <p:cNvPr id="22" name="21 Llamada rectangular redondeada"/>
          <p:cNvSpPr/>
          <p:nvPr/>
        </p:nvSpPr>
        <p:spPr bwMode="auto">
          <a:xfrm>
            <a:off x="216928" y="4725144"/>
            <a:ext cx="8602772" cy="360040"/>
          </a:xfrm>
          <a:prstGeom prst="wedgeRoundRectCallout">
            <a:avLst>
              <a:gd name="adj1" fmla="val 47223"/>
              <a:gd name="adj2" fmla="val -29208"/>
              <a:gd name="adj3" fmla="val 16667"/>
            </a:avLst>
          </a:prstGeom>
          <a:solidFill>
            <a:schemeClr val="accent3">
              <a:lumMod val="60000"/>
              <a:lumOff val="40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defRPr/>
            </a:pPr>
            <a:r>
              <a:rPr lang="es-ES_tradnl" sz="1200" dirty="0" smtClean="0"/>
              <a:t>ADJUDICAR E INICIAR LA PRESTACIÓN DEL SERVICIO</a:t>
            </a:r>
          </a:p>
          <a:p>
            <a:pPr algn="ctr">
              <a:defRPr/>
            </a:pPr>
            <a:endParaRPr lang="es-ES" sz="1200" dirty="0"/>
          </a:p>
        </p:txBody>
      </p:sp>
      <p:sp>
        <p:nvSpPr>
          <p:cNvPr id="23" name="22 Llamada rectangular redondeada"/>
          <p:cNvSpPr/>
          <p:nvPr/>
        </p:nvSpPr>
        <p:spPr bwMode="auto">
          <a:xfrm>
            <a:off x="261156" y="2276871"/>
            <a:ext cx="8559316" cy="476991"/>
          </a:xfrm>
          <a:prstGeom prst="wedgeRoundRectCallout">
            <a:avLst>
              <a:gd name="adj1" fmla="val 47223"/>
              <a:gd name="adj2" fmla="val -29208"/>
              <a:gd name="adj3" fmla="val 16667"/>
            </a:avLst>
          </a:prstGeom>
          <a:solidFill>
            <a:schemeClr val="accent3">
              <a:lumMod val="60000"/>
              <a:lumOff val="40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defRPr/>
            </a:pPr>
            <a:r>
              <a:rPr lang="es-ES_tradnl" sz="1200" dirty="0" smtClean="0"/>
              <a:t>SOLICITUD DE VIGENCIAS FUTURAS Y GESTIÓN ANTE LAS ASAMBLEAS Y CONCEJOS PARA  QUE LOS RECURSOS PAE SE INCORPOREN AUTOMATICAMENTEL  </a:t>
            </a:r>
            <a:endParaRPr lang="es-ES" sz="1200" dirty="0"/>
          </a:p>
        </p:txBody>
      </p:sp>
      <p:sp>
        <p:nvSpPr>
          <p:cNvPr id="24" name="23 Llamada rectangular redondeada"/>
          <p:cNvSpPr/>
          <p:nvPr/>
        </p:nvSpPr>
        <p:spPr bwMode="auto">
          <a:xfrm>
            <a:off x="251519" y="3356992"/>
            <a:ext cx="8569555" cy="360040"/>
          </a:xfrm>
          <a:prstGeom prst="wedgeRoundRectCallout">
            <a:avLst>
              <a:gd name="adj1" fmla="val 47223"/>
              <a:gd name="adj2" fmla="val -29208"/>
              <a:gd name="adj3" fmla="val 16667"/>
            </a:avLst>
          </a:prstGeom>
          <a:solidFill>
            <a:schemeClr val="accent3">
              <a:lumMod val="60000"/>
              <a:lumOff val="40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defRPr/>
            </a:pPr>
            <a:r>
              <a:rPr lang="es-ES_tradnl" sz="1200" dirty="0" smtClean="0"/>
              <a:t>DETERMINAR PRESUPUESTO A COFINANCIAR Y SUS FUENTES</a:t>
            </a:r>
            <a:endParaRPr lang="es-ES" sz="1200" dirty="0"/>
          </a:p>
        </p:txBody>
      </p:sp>
      <p:sp>
        <p:nvSpPr>
          <p:cNvPr id="25" name="24 Llamada rectangular redondeada"/>
          <p:cNvSpPr/>
          <p:nvPr/>
        </p:nvSpPr>
        <p:spPr bwMode="auto">
          <a:xfrm>
            <a:off x="251520" y="2852936"/>
            <a:ext cx="8569555" cy="360040"/>
          </a:xfrm>
          <a:prstGeom prst="wedgeRoundRectCallout">
            <a:avLst>
              <a:gd name="adj1" fmla="val 47223"/>
              <a:gd name="adj2" fmla="val -29208"/>
              <a:gd name="adj3" fmla="val 16667"/>
            </a:avLst>
          </a:prstGeom>
          <a:solidFill>
            <a:schemeClr val="accent3">
              <a:lumMod val="60000"/>
              <a:lumOff val="40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defRPr/>
            </a:pPr>
            <a:r>
              <a:rPr lang="es-ES" sz="1200" dirty="0" smtClean="0"/>
              <a:t>GESTIONAR ANTE LAS ASAMBLEAS Y </a:t>
            </a:r>
            <a:r>
              <a:rPr lang="es-ES" sz="1200" smtClean="0"/>
              <a:t>CONCEJOS LA  EL NO PAGO </a:t>
            </a:r>
            <a:r>
              <a:rPr lang="es-ES" sz="1200" dirty="0" smtClean="0"/>
              <a:t>DE IMPUESTOS PARA EL PROGRAMA </a:t>
            </a:r>
            <a:endParaRPr lang="es-ES" sz="1200" dirty="0"/>
          </a:p>
        </p:txBody>
      </p:sp>
      <p:sp>
        <p:nvSpPr>
          <p:cNvPr id="17" name="16 Llamada rectangular redondeada"/>
          <p:cNvSpPr/>
          <p:nvPr/>
        </p:nvSpPr>
        <p:spPr bwMode="auto">
          <a:xfrm>
            <a:off x="251519" y="3861048"/>
            <a:ext cx="8569555" cy="360040"/>
          </a:xfrm>
          <a:prstGeom prst="wedgeRoundRectCallout">
            <a:avLst>
              <a:gd name="adj1" fmla="val 47223"/>
              <a:gd name="adj2" fmla="val -29208"/>
              <a:gd name="adj3" fmla="val 16667"/>
            </a:avLst>
          </a:prstGeom>
          <a:solidFill>
            <a:schemeClr val="accent3">
              <a:lumMod val="60000"/>
              <a:lumOff val="40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defRPr/>
            </a:pPr>
            <a:r>
              <a:rPr lang="es-ES_tradnl" sz="1200" dirty="0" smtClean="0"/>
              <a:t>DETERMINAR ESQUEMAS DE SEGUIMIENTO, MONITOREO Y CONTROL</a:t>
            </a:r>
            <a:endParaRPr lang="es-ES" sz="1200" dirty="0"/>
          </a:p>
        </p:txBody>
      </p:sp>
    </p:spTree>
    <p:extLst>
      <p:ext uri="{BB962C8B-B14F-4D97-AF65-F5344CB8AC3E}">
        <p14:creationId xmlns:p14="http://schemas.microsoft.com/office/powerpoint/2010/main" val="5437509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575373697"/>
              </p:ext>
            </p:extLst>
          </p:nvPr>
        </p:nvGraphicFramePr>
        <p:xfrm>
          <a:off x="-180528" y="188640"/>
          <a:ext cx="9892030" cy="6495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28"/>
          <p:cNvSpPr/>
          <p:nvPr/>
        </p:nvSpPr>
        <p:spPr>
          <a:xfrm>
            <a:off x="-180528" y="188640"/>
            <a:ext cx="5832648" cy="864096"/>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CuadroTexto 9"/>
          <p:cNvSpPr txBox="1">
            <a:spLocks noChangeArrowheads="1"/>
          </p:cNvSpPr>
          <p:nvPr/>
        </p:nvSpPr>
        <p:spPr bwMode="auto">
          <a:xfrm>
            <a:off x="1043608" y="188640"/>
            <a:ext cx="44610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s-ES" sz="2800" b="1" dirty="0" smtClean="0">
                <a:solidFill>
                  <a:srgbClr val="FFFFFF"/>
                </a:solidFill>
              </a:rPr>
              <a:t>ORGANIGRAMA                EQUIPO PAE</a:t>
            </a:r>
          </a:p>
        </p:txBody>
      </p:sp>
      <p:grpSp>
        <p:nvGrpSpPr>
          <p:cNvPr id="7" name="6 Grupo"/>
          <p:cNvGrpSpPr/>
          <p:nvPr/>
        </p:nvGrpSpPr>
        <p:grpSpPr>
          <a:xfrm>
            <a:off x="395536" y="3717032"/>
            <a:ext cx="2664296" cy="2880320"/>
            <a:chOff x="395536" y="3717032"/>
            <a:chExt cx="2664296" cy="2880320"/>
          </a:xfrm>
        </p:grpSpPr>
        <p:sp>
          <p:nvSpPr>
            <p:cNvPr id="8" name="7 Rectángulo"/>
            <p:cNvSpPr/>
            <p:nvPr/>
          </p:nvSpPr>
          <p:spPr>
            <a:xfrm>
              <a:off x="539552" y="3904198"/>
              <a:ext cx="2520280" cy="360040"/>
            </a:xfrm>
            <a:prstGeom prst="rect">
              <a:avLst/>
            </a:prstGeom>
            <a:solidFill>
              <a:schemeClr val="accent3">
                <a:lumMod val="20000"/>
                <a:lumOff val="8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smtClean="0">
                  <a:solidFill>
                    <a:schemeClr val="tx1"/>
                  </a:solidFill>
                </a:rPr>
                <a:t>Soporte Técnico</a:t>
              </a:r>
              <a:endParaRPr lang="es-ES" sz="1600" dirty="0">
                <a:solidFill>
                  <a:schemeClr val="tx1"/>
                </a:solidFill>
              </a:endParaRPr>
            </a:p>
          </p:txBody>
        </p:sp>
        <p:sp>
          <p:nvSpPr>
            <p:cNvPr id="9" name="8 Rectángulo"/>
            <p:cNvSpPr/>
            <p:nvPr/>
          </p:nvSpPr>
          <p:spPr>
            <a:xfrm>
              <a:off x="539552" y="4336246"/>
              <a:ext cx="2520280" cy="360040"/>
            </a:xfrm>
            <a:prstGeom prst="rect">
              <a:avLst/>
            </a:prstGeom>
            <a:solidFill>
              <a:schemeClr val="accent3">
                <a:lumMod val="20000"/>
                <a:lumOff val="8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smtClean="0">
                  <a:solidFill>
                    <a:schemeClr val="tx1"/>
                  </a:solidFill>
                </a:rPr>
                <a:t>Componte alimentario</a:t>
              </a:r>
              <a:endParaRPr lang="es-ES" sz="1600" dirty="0">
                <a:solidFill>
                  <a:schemeClr val="tx1"/>
                </a:solidFill>
              </a:endParaRPr>
            </a:p>
          </p:txBody>
        </p:sp>
        <p:sp>
          <p:nvSpPr>
            <p:cNvPr id="10" name="9 Rectángulo"/>
            <p:cNvSpPr/>
            <p:nvPr/>
          </p:nvSpPr>
          <p:spPr>
            <a:xfrm>
              <a:off x="539552" y="4768294"/>
              <a:ext cx="2520280" cy="388898"/>
            </a:xfrm>
            <a:prstGeom prst="rect">
              <a:avLst/>
            </a:prstGeom>
            <a:solidFill>
              <a:schemeClr val="accent3">
                <a:lumMod val="20000"/>
                <a:lumOff val="8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smtClean="0">
                  <a:solidFill>
                    <a:schemeClr val="tx1"/>
                  </a:solidFill>
                </a:rPr>
                <a:t>Asistencia Técnica. </a:t>
              </a:r>
              <a:endParaRPr lang="es-ES" sz="1600" dirty="0">
                <a:solidFill>
                  <a:schemeClr val="tx1"/>
                </a:solidFill>
              </a:endParaRPr>
            </a:p>
          </p:txBody>
        </p:sp>
        <p:sp>
          <p:nvSpPr>
            <p:cNvPr id="11" name="10 Rectángulo"/>
            <p:cNvSpPr/>
            <p:nvPr/>
          </p:nvSpPr>
          <p:spPr>
            <a:xfrm>
              <a:off x="539552" y="5291683"/>
              <a:ext cx="2520280" cy="360040"/>
            </a:xfrm>
            <a:prstGeom prst="rect">
              <a:avLst/>
            </a:prstGeom>
            <a:solidFill>
              <a:schemeClr val="accent3">
                <a:lumMod val="20000"/>
                <a:lumOff val="8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smtClean="0">
                  <a:solidFill>
                    <a:schemeClr val="tx1"/>
                  </a:solidFill>
                </a:rPr>
                <a:t>Articulación  convenio  ICBF</a:t>
              </a:r>
              <a:endParaRPr lang="es-ES" sz="1600" dirty="0">
                <a:solidFill>
                  <a:schemeClr val="tx1"/>
                </a:solidFill>
              </a:endParaRPr>
            </a:p>
          </p:txBody>
        </p:sp>
        <p:sp>
          <p:nvSpPr>
            <p:cNvPr id="12" name="11 Rectángulo"/>
            <p:cNvSpPr/>
            <p:nvPr/>
          </p:nvSpPr>
          <p:spPr>
            <a:xfrm>
              <a:off x="539552" y="5776406"/>
              <a:ext cx="2520280" cy="360040"/>
            </a:xfrm>
            <a:prstGeom prst="rect">
              <a:avLst/>
            </a:prstGeom>
            <a:solidFill>
              <a:schemeClr val="accent3">
                <a:lumMod val="20000"/>
                <a:lumOff val="8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smtClean="0">
                  <a:solidFill>
                    <a:schemeClr val="tx1"/>
                  </a:solidFill>
                </a:rPr>
                <a:t>Articulación contrato U de A</a:t>
              </a:r>
              <a:endParaRPr lang="es-ES" sz="1600" dirty="0">
                <a:solidFill>
                  <a:schemeClr val="tx1"/>
                </a:solidFill>
              </a:endParaRPr>
            </a:p>
          </p:txBody>
        </p:sp>
        <p:sp>
          <p:nvSpPr>
            <p:cNvPr id="13" name="12 Rectángulo"/>
            <p:cNvSpPr/>
            <p:nvPr/>
          </p:nvSpPr>
          <p:spPr>
            <a:xfrm>
              <a:off x="539552" y="6196579"/>
              <a:ext cx="2520280" cy="400773"/>
            </a:xfrm>
            <a:prstGeom prst="rect">
              <a:avLst/>
            </a:prstGeom>
            <a:solidFill>
              <a:schemeClr val="accent3">
                <a:lumMod val="20000"/>
                <a:lumOff val="8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smtClean="0">
                  <a:solidFill>
                    <a:schemeClr val="tx1"/>
                  </a:solidFill>
                </a:rPr>
                <a:t>Estandarización </a:t>
              </a:r>
              <a:endParaRPr lang="es-ES" sz="1600" dirty="0">
                <a:solidFill>
                  <a:schemeClr val="tx1"/>
                </a:solidFill>
              </a:endParaRPr>
            </a:p>
          </p:txBody>
        </p:sp>
        <p:cxnSp>
          <p:nvCxnSpPr>
            <p:cNvPr id="14" name="13 Conector angular"/>
            <p:cNvCxnSpPr>
              <a:endCxn id="8" idx="1"/>
            </p:cNvCxnSpPr>
            <p:nvPr/>
          </p:nvCxnSpPr>
          <p:spPr>
            <a:xfrm rot="16200000" flipH="1">
              <a:off x="377534" y="3922200"/>
              <a:ext cx="180020" cy="144016"/>
            </a:xfrm>
            <a:prstGeom prst="bentConnector2">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14 Conector angular"/>
            <p:cNvCxnSpPr>
              <a:endCxn id="9" idx="1"/>
            </p:cNvCxnSpPr>
            <p:nvPr/>
          </p:nvCxnSpPr>
          <p:spPr>
            <a:xfrm rot="16200000" flipH="1">
              <a:off x="67927" y="4044641"/>
              <a:ext cx="799234" cy="144016"/>
            </a:xfrm>
            <a:prstGeom prst="bentConnector2">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15 Conector angular"/>
            <p:cNvCxnSpPr>
              <a:endCxn id="10" idx="1"/>
            </p:cNvCxnSpPr>
            <p:nvPr/>
          </p:nvCxnSpPr>
          <p:spPr>
            <a:xfrm rot="16200000" flipH="1">
              <a:off x="244305" y="4667496"/>
              <a:ext cx="446478" cy="144015"/>
            </a:xfrm>
            <a:prstGeom prst="bentConnector2">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16 Conector angular"/>
            <p:cNvCxnSpPr/>
            <p:nvPr/>
          </p:nvCxnSpPr>
          <p:spPr>
            <a:xfrm rot="16200000" flipH="1">
              <a:off x="215516" y="5121188"/>
              <a:ext cx="504056" cy="144016"/>
            </a:xfrm>
            <a:prstGeom prst="bentConnector2">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17 Conector angular"/>
            <p:cNvCxnSpPr/>
            <p:nvPr/>
          </p:nvCxnSpPr>
          <p:spPr>
            <a:xfrm rot="16200000" flipH="1">
              <a:off x="251520" y="5589240"/>
              <a:ext cx="432048" cy="144016"/>
            </a:xfrm>
            <a:prstGeom prst="bentConnector2">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18 Conector angular"/>
            <p:cNvCxnSpPr/>
            <p:nvPr/>
          </p:nvCxnSpPr>
          <p:spPr>
            <a:xfrm rot="16200000" flipH="1">
              <a:off x="247273" y="6042773"/>
              <a:ext cx="440542" cy="144015"/>
            </a:xfrm>
            <a:prstGeom prst="bentConnector2">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19 Rectángulo"/>
          <p:cNvSpPr/>
          <p:nvPr/>
        </p:nvSpPr>
        <p:spPr>
          <a:xfrm>
            <a:off x="6623720" y="4056598"/>
            <a:ext cx="2340768" cy="360040"/>
          </a:xfrm>
          <a:prstGeom prst="rect">
            <a:avLst/>
          </a:prstGeom>
          <a:solidFill>
            <a:schemeClr val="accent3">
              <a:lumMod val="20000"/>
              <a:lumOff val="8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smtClean="0">
                <a:solidFill>
                  <a:schemeClr val="tx1"/>
                </a:solidFill>
              </a:rPr>
              <a:t>Soporte Financiero </a:t>
            </a:r>
            <a:endParaRPr lang="es-ES" sz="1600" dirty="0">
              <a:solidFill>
                <a:schemeClr val="tx1"/>
              </a:solidFill>
            </a:endParaRPr>
          </a:p>
        </p:txBody>
      </p:sp>
      <p:sp>
        <p:nvSpPr>
          <p:cNvPr id="21" name="20 Rectángulo"/>
          <p:cNvSpPr/>
          <p:nvPr/>
        </p:nvSpPr>
        <p:spPr>
          <a:xfrm>
            <a:off x="6623720" y="4488646"/>
            <a:ext cx="2340768" cy="360040"/>
          </a:xfrm>
          <a:prstGeom prst="rect">
            <a:avLst/>
          </a:prstGeom>
          <a:solidFill>
            <a:schemeClr val="accent3">
              <a:lumMod val="20000"/>
              <a:lumOff val="8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smtClean="0">
                <a:solidFill>
                  <a:schemeClr val="tx1"/>
                </a:solidFill>
              </a:rPr>
              <a:t>Soporte  Administrativo</a:t>
            </a:r>
            <a:endParaRPr lang="es-ES" sz="1600" dirty="0">
              <a:solidFill>
                <a:schemeClr val="tx1"/>
              </a:solidFill>
            </a:endParaRPr>
          </a:p>
        </p:txBody>
      </p:sp>
      <p:cxnSp>
        <p:nvCxnSpPr>
          <p:cNvPr id="22" name="21 Conector angular"/>
          <p:cNvCxnSpPr>
            <a:endCxn id="21" idx="1"/>
          </p:cNvCxnSpPr>
          <p:nvPr/>
        </p:nvCxnSpPr>
        <p:spPr>
          <a:xfrm rot="16200000" flipH="1">
            <a:off x="6152095" y="4197041"/>
            <a:ext cx="799234" cy="144016"/>
          </a:xfrm>
          <a:prstGeom prst="bentConnector2">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9022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redondeado 4"/>
          <p:cNvSpPr/>
          <p:nvPr/>
        </p:nvSpPr>
        <p:spPr>
          <a:xfrm>
            <a:off x="-180528" y="188640"/>
            <a:ext cx="5832648" cy="864096"/>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2 Rectángulo"/>
          <p:cNvSpPr/>
          <p:nvPr/>
        </p:nvSpPr>
        <p:spPr>
          <a:xfrm>
            <a:off x="323528" y="173008"/>
            <a:ext cx="5184576" cy="879728"/>
          </a:xfrm>
          <a:prstGeom prst="rect">
            <a:avLst/>
          </a:prstGeom>
        </p:spPr>
        <p:txBody>
          <a:bodyPr wrap="square">
            <a:spAutoFit/>
          </a:bodyPr>
          <a:lstStyle/>
          <a:p>
            <a:pPr lvl="4" algn="r" eaLnBrk="1" hangingPunct="1">
              <a:lnSpc>
                <a:spcPts val="3000"/>
              </a:lnSpc>
              <a:buFont typeface="Arial" pitchFamily="34" charset="0"/>
              <a:buNone/>
              <a:defRPr/>
            </a:pPr>
            <a:r>
              <a:rPr lang="es-CO" altLang="es-CO" sz="3200" dirty="0" smtClean="0">
                <a:solidFill>
                  <a:schemeClr val="bg1"/>
                </a:solidFill>
                <a:latin typeface="Calibri"/>
                <a:cs typeface="Calibri"/>
              </a:rPr>
              <a:t>Direccionamiento</a:t>
            </a:r>
          </a:p>
          <a:p>
            <a:pPr lvl="4" algn="r" eaLnBrk="1" hangingPunct="1">
              <a:lnSpc>
                <a:spcPts val="3000"/>
              </a:lnSpc>
              <a:buFont typeface="Arial" pitchFamily="34" charset="0"/>
              <a:buNone/>
              <a:defRPr/>
            </a:pPr>
            <a:r>
              <a:rPr lang="es-CO" altLang="es-CO" sz="3200" dirty="0" smtClean="0">
                <a:solidFill>
                  <a:schemeClr val="bg1"/>
                </a:solidFill>
                <a:latin typeface="Calibri"/>
                <a:cs typeface="Calibri"/>
              </a:rPr>
              <a:t>Estratégico</a:t>
            </a:r>
            <a:endParaRPr lang="es-CO" altLang="es-CO" sz="3200" dirty="0">
              <a:solidFill>
                <a:schemeClr val="bg1"/>
              </a:solidFill>
              <a:latin typeface="Calibri"/>
              <a:cs typeface="Calibri"/>
            </a:endParaRPr>
          </a:p>
        </p:txBody>
      </p:sp>
      <p:sp>
        <p:nvSpPr>
          <p:cNvPr id="11" name="Rectangle 36"/>
          <p:cNvSpPr>
            <a:spLocks noChangeArrowheads="1"/>
          </p:cNvSpPr>
          <p:nvPr/>
        </p:nvSpPr>
        <p:spPr bwMode="auto">
          <a:xfrm>
            <a:off x="-1332656" y="75334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 name="3 Grupo"/>
          <p:cNvGrpSpPr/>
          <p:nvPr/>
        </p:nvGrpSpPr>
        <p:grpSpPr>
          <a:xfrm>
            <a:off x="611560" y="1124744"/>
            <a:ext cx="7488832" cy="5529045"/>
            <a:chOff x="467544" y="126886"/>
            <a:chExt cx="8532439" cy="6731114"/>
          </a:xfrm>
        </p:grpSpPr>
        <p:sp>
          <p:nvSpPr>
            <p:cNvPr id="10" name="9 Elipse"/>
            <p:cNvSpPr/>
            <p:nvPr/>
          </p:nvSpPr>
          <p:spPr>
            <a:xfrm>
              <a:off x="1343800" y="260648"/>
              <a:ext cx="6660361" cy="6597352"/>
            </a:xfrm>
            <a:prstGeom prst="ellipse">
              <a:avLst/>
            </a:prstGeom>
            <a:solidFill>
              <a:srgbClr val="FFD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2267744" y="1700808"/>
              <a:ext cx="4824537" cy="1368152"/>
            </a:xfrm>
            <a:prstGeom prst="rect">
              <a:avLst/>
            </a:prstGeom>
            <a:solidFill>
              <a:schemeClr val="accent3">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rPr>
                <a:t>Direccionamiento</a:t>
              </a:r>
              <a:endParaRPr lang="es-ES" dirty="0">
                <a:solidFill>
                  <a:schemeClr val="tx1"/>
                </a:solidFill>
              </a:endParaRPr>
            </a:p>
          </p:txBody>
        </p:sp>
        <p:sp>
          <p:nvSpPr>
            <p:cNvPr id="13" name="12 Rectángulo"/>
            <p:cNvSpPr/>
            <p:nvPr/>
          </p:nvSpPr>
          <p:spPr>
            <a:xfrm>
              <a:off x="2270768" y="3068960"/>
              <a:ext cx="1185487" cy="1368152"/>
            </a:xfrm>
            <a:prstGeom prst="rect">
              <a:avLst/>
            </a:prstGeom>
            <a:solidFill>
              <a:schemeClr val="accent3">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p>
          </p:txBody>
        </p:sp>
        <p:sp>
          <p:nvSpPr>
            <p:cNvPr id="14" name="13 Rectángulo"/>
            <p:cNvSpPr/>
            <p:nvPr/>
          </p:nvSpPr>
          <p:spPr>
            <a:xfrm>
              <a:off x="2270643" y="4437112"/>
              <a:ext cx="4821404" cy="1368152"/>
            </a:xfrm>
            <a:prstGeom prst="rect">
              <a:avLst/>
            </a:prstGeom>
            <a:solidFill>
              <a:schemeClr val="accent3">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smtClean="0"/>
            </a:p>
            <a:p>
              <a:pPr algn="ctr"/>
              <a:endParaRPr lang="es-ES_tradnl" dirty="0"/>
            </a:p>
            <a:p>
              <a:pPr algn="ctr"/>
              <a:r>
                <a:rPr lang="es-ES_tradnl" dirty="0" smtClean="0">
                  <a:solidFill>
                    <a:schemeClr val="tx1"/>
                  </a:solidFill>
                </a:rPr>
                <a:t>Técnico, Financiero, Administrativo, Jurídico, Comunicaciones</a:t>
              </a:r>
              <a:endParaRPr lang="es-ES" dirty="0">
                <a:solidFill>
                  <a:schemeClr val="tx1"/>
                </a:solidFill>
              </a:endParaRPr>
            </a:p>
          </p:txBody>
        </p:sp>
        <p:sp>
          <p:nvSpPr>
            <p:cNvPr id="17" name="16 Flecha curvada hacia arriba"/>
            <p:cNvSpPr/>
            <p:nvPr/>
          </p:nvSpPr>
          <p:spPr>
            <a:xfrm rot="8330747">
              <a:off x="5793913" y="638134"/>
              <a:ext cx="1368152" cy="288032"/>
            </a:xfrm>
            <a:prstGeom prst="curvedUp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8" name="17 Flecha curvada hacia arriba"/>
            <p:cNvSpPr/>
            <p:nvPr/>
          </p:nvSpPr>
          <p:spPr>
            <a:xfrm rot="13860676">
              <a:off x="2198014" y="666946"/>
              <a:ext cx="1368152" cy="288032"/>
            </a:xfrm>
            <a:prstGeom prst="curvedUp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18 Rectángulo"/>
            <p:cNvSpPr/>
            <p:nvPr/>
          </p:nvSpPr>
          <p:spPr>
            <a:xfrm>
              <a:off x="467544" y="260648"/>
              <a:ext cx="1909067" cy="781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smtClean="0"/>
                <a:t>POLÍTICA INFANCIA Y ADOLESCENCIA</a:t>
              </a:r>
              <a:endParaRPr lang="es-ES" sz="1200" b="1" dirty="0"/>
            </a:p>
          </p:txBody>
        </p:sp>
        <p:sp>
          <p:nvSpPr>
            <p:cNvPr id="20" name="19 Rectángulo"/>
            <p:cNvSpPr/>
            <p:nvPr/>
          </p:nvSpPr>
          <p:spPr>
            <a:xfrm>
              <a:off x="7080218" y="188640"/>
              <a:ext cx="1909067" cy="781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smtClean="0"/>
                <a:t>POLÍTICA SEGURIDAD ALIMENTARIA Y NUTRICIONAL</a:t>
              </a:r>
              <a:endParaRPr lang="es-ES" sz="1200" b="1" dirty="0"/>
            </a:p>
          </p:txBody>
        </p:sp>
        <p:sp>
          <p:nvSpPr>
            <p:cNvPr id="21" name="20 Flecha derecha"/>
            <p:cNvSpPr/>
            <p:nvPr/>
          </p:nvSpPr>
          <p:spPr>
            <a:xfrm>
              <a:off x="506014" y="1988840"/>
              <a:ext cx="1765051" cy="1008112"/>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smtClean="0"/>
                <a:t>ESTRATEGICO</a:t>
              </a:r>
              <a:endParaRPr lang="es-ES" sz="1600" dirty="0"/>
            </a:p>
          </p:txBody>
        </p:sp>
        <p:sp>
          <p:nvSpPr>
            <p:cNvPr id="22" name="21 Flecha derecha"/>
            <p:cNvSpPr/>
            <p:nvPr/>
          </p:nvSpPr>
          <p:spPr>
            <a:xfrm>
              <a:off x="506014" y="3284984"/>
              <a:ext cx="1765051" cy="1008112"/>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smtClean="0"/>
                <a:t>MISIONAL</a:t>
              </a:r>
              <a:endParaRPr lang="es-ES" sz="1600" dirty="0"/>
            </a:p>
          </p:txBody>
        </p:sp>
        <p:sp>
          <p:nvSpPr>
            <p:cNvPr id="23" name="22 Flecha derecha"/>
            <p:cNvSpPr/>
            <p:nvPr/>
          </p:nvSpPr>
          <p:spPr>
            <a:xfrm>
              <a:off x="506014" y="4725144"/>
              <a:ext cx="1765051" cy="1008112"/>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smtClean="0"/>
                <a:t>APOYO</a:t>
              </a:r>
              <a:endParaRPr lang="es-ES" sz="1600" dirty="0"/>
            </a:p>
          </p:txBody>
        </p:sp>
        <p:sp>
          <p:nvSpPr>
            <p:cNvPr id="24" name="23 Rectángulo"/>
            <p:cNvSpPr/>
            <p:nvPr/>
          </p:nvSpPr>
          <p:spPr>
            <a:xfrm>
              <a:off x="3480005" y="3068960"/>
              <a:ext cx="1185486" cy="1368152"/>
            </a:xfrm>
            <a:prstGeom prst="rect">
              <a:avLst/>
            </a:prstGeom>
            <a:solidFill>
              <a:schemeClr val="accent3">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p>
          </p:txBody>
        </p:sp>
        <p:sp>
          <p:nvSpPr>
            <p:cNvPr id="25" name="24 Rectángulo"/>
            <p:cNvSpPr/>
            <p:nvPr/>
          </p:nvSpPr>
          <p:spPr>
            <a:xfrm>
              <a:off x="4680391" y="3053779"/>
              <a:ext cx="1136345" cy="1368152"/>
            </a:xfrm>
            <a:prstGeom prst="rect">
              <a:avLst/>
            </a:prstGeom>
            <a:solidFill>
              <a:schemeClr val="accent3">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p>
          </p:txBody>
        </p:sp>
        <p:sp>
          <p:nvSpPr>
            <p:cNvPr id="26" name="25 Rectángulo"/>
            <p:cNvSpPr/>
            <p:nvPr/>
          </p:nvSpPr>
          <p:spPr>
            <a:xfrm>
              <a:off x="5816736" y="3053779"/>
              <a:ext cx="1275544" cy="1368152"/>
            </a:xfrm>
            <a:prstGeom prst="rect">
              <a:avLst/>
            </a:prstGeom>
            <a:solidFill>
              <a:srgbClr val="FF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p>
          </p:txBody>
        </p:sp>
        <p:sp>
          <p:nvSpPr>
            <p:cNvPr id="27" name="26 Flecha izquierda y derecha"/>
            <p:cNvSpPr/>
            <p:nvPr/>
          </p:nvSpPr>
          <p:spPr>
            <a:xfrm rot="5400000">
              <a:off x="1678438" y="3643658"/>
              <a:ext cx="2430374" cy="188396"/>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Flecha izquierda y derecha"/>
            <p:cNvSpPr/>
            <p:nvPr/>
          </p:nvSpPr>
          <p:spPr>
            <a:xfrm>
              <a:off x="7164288" y="3140968"/>
              <a:ext cx="1835695" cy="1075928"/>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smtClean="0"/>
                <a:t>SUPERVISIÓN</a:t>
              </a:r>
              <a:endParaRPr lang="es-ES" sz="1400" dirty="0"/>
            </a:p>
          </p:txBody>
        </p:sp>
        <p:sp>
          <p:nvSpPr>
            <p:cNvPr id="29" name="28 Rectángulo"/>
            <p:cNvSpPr/>
            <p:nvPr/>
          </p:nvSpPr>
          <p:spPr>
            <a:xfrm>
              <a:off x="2339752" y="3573016"/>
              <a:ext cx="1084676" cy="3897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smtClean="0">
                  <a:solidFill>
                    <a:schemeClr val="tx1"/>
                  </a:solidFill>
                </a:rPr>
                <a:t>DESARROLLO COGNITIVO</a:t>
              </a:r>
              <a:endParaRPr lang="es-ES" sz="1000" b="1" dirty="0">
                <a:solidFill>
                  <a:schemeClr val="tx1"/>
                </a:solidFill>
              </a:endParaRPr>
            </a:p>
          </p:txBody>
        </p:sp>
        <p:sp>
          <p:nvSpPr>
            <p:cNvPr id="30" name="29 Flecha izquierda y derecha"/>
            <p:cNvSpPr/>
            <p:nvPr/>
          </p:nvSpPr>
          <p:spPr>
            <a:xfrm rot="5400000">
              <a:off x="2874947" y="3637636"/>
              <a:ext cx="2430374" cy="188396"/>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3491880" y="3573016"/>
              <a:ext cx="1161736" cy="3897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smtClean="0">
                  <a:solidFill>
                    <a:schemeClr val="tx1"/>
                  </a:solidFill>
                </a:rPr>
                <a:t>PERMANENCIA</a:t>
              </a:r>
              <a:endParaRPr lang="es-ES" sz="1000" b="1" dirty="0">
                <a:solidFill>
                  <a:schemeClr val="tx1"/>
                </a:solidFill>
              </a:endParaRPr>
            </a:p>
          </p:txBody>
        </p:sp>
        <p:sp>
          <p:nvSpPr>
            <p:cNvPr id="32" name="31 Flecha izquierda y derecha"/>
            <p:cNvSpPr/>
            <p:nvPr/>
          </p:nvSpPr>
          <p:spPr>
            <a:xfrm rot="5400000">
              <a:off x="3982695" y="3613886"/>
              <a:ext cx="2430374" cy="188396"/>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Rectángulo"/>
            <p:cNvSpPr/>
            <p:nvPr/>
          </p:nvSpPr>
          <p:spPr>
            <a:xfrm>
              <a:off x="4716016" y="3445821"/>
              <a:ext cx="1008112" cy="58407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smtClean="0">
                  <a:solidFill>
                    <a:schemeClr val="tx1"/>
                  </a:solidFill>
                </a:rPr>
                <a:t>ESTILOS VIDA SALUDABLE</a:t>
              </a:r>
              <a:endParaRPr lang="es-ES" sz="1000" b="1" dirty="0">
                <a:solidFill>
                  <a:schemeClr val="tx1"/>
                </a:solidFill>
              </a:endParaRPr>
            </a:p>
          </p:txBody>
        </p:sp>
        <p:sp>
          <p:nvSpPr>
            <p:cNvPr id="34" name="33 Flecha izquierda y derecha"/>
            <p:cNvSpPr/>
            <p:nvPr/>
          </p:nvSpPr>
          <p:spPr>
            <a:xfrm rot="5400000">
              <a:off x="5206831" y="3613886"/>
              <a:ext cx="2430374" cy="188396"/>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Rectángulo"/>
            <p:cNvSpPr/>
            <p:nvPr/>
          </p:nvSpPr>
          <p:spPr>
            <a:xfrm>
              <a:off x="5868144" y="3513206"/>
              <a:ext cx="1080120" cy="3897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smtClean="0">
                  <a:solidFill>
                    <a:schemeClr val="tx1"/>
                  </a:solidFill>
                </a:rPr>
                <a:t>SUMINISTRO ALIMENTARIO</a:t>
              </a:r>
              <a:endParaRPr lang="es-ES" sz="1000" b="1" dirty="0">
                <a:solidFill>
                  <a:schemeClr val="tx1"/>
                </a:solidFill>
              </a:endParaRPr>
            </a:p>
          </p:txBody>
        </p:sp>
        <p:sp>
          <p:nvSpPr>
            <p:cNvPr id="36" name="35 Rectángulo"/>
            <p:cNvSpPr/>
            <p:nvPr/>
          </p:nvSpPr>
          <p:spPr>
            <a:xfrm>
              <a:off x="2267744" y="2780928"/>
              <a:ext cx="4812474" cy="296416"/>
            </a:xfrm>
            <a:prstGeom prst="rect">
              <a:avLst/>
            </a:prstGeom>
            <a:solidFill>
              <a:srgbClr val="FFFF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solidFill>
                    <a:schemeClr val="accent3">
                      <a:lumMod val="50000"/>
                    </a:schemeClr>
                  </a:solidFill>
                </a:rPr>
                <a:t>Seguimiento, Monitoreo y Control</a:t>
              </a:r>
              <a:endParaRPr lang="es-ES" b="1" dirty="0">
                <a:solidFill>
                  <a:schemeClr val="accent3">
                    <a:lumMod val="50000"/>
                  </a:schemeClr>
                </a:solidFill>
              </a:endParaRPr>
            </a:p>
          </p:txBody>
        </p:sp>
        <p:sp>
          <p:nvSpPr>
            <p:cNvPr id="37" name="36 Rectángulo"/>
            <p:cNvSpPr/>
            <p:nvPr/>
          </p:nvSpPr>
          <p:spPr>
            <a:xfrm>
              <a:off x="2267744" y="4425237"/>
              <a:ext cx="4812474" cy="296416"/>
            </a:xfrm>
            <a:prstGeom prst="rect">
              <a:avLst/>
            </a:prstGeom>
            <a:solidFill>
              <a:srgbClr val="FFFF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solidFill>
                    <a:schemeClr val="accent3">
                      <a:lumMod val="50000"/>
                    </a:schemeClr>
                  </a:solidFill>
                </a:rPr>
                <a:t>Seguimiento, Monitoreo y Control</a:t>
              </a:r>
              <a:endParaRPr lang="es-ES" b="1" dirty="0">
                <a:solidFill>
                  <a:schemeClr val="accent3">
                    <a:lumMod val="50000"/>
                  </a:schemeClr>
                </a:solidFill>
              </a:endParaRPr>
            </a:p>
          </p:txBody>
        </p:sp>
        <p:sp>
          <p:nvSpPr>
            <p:cNvPr id="38" name="37 Rectángulo"/>
            <p:cNvSpPr/>
            <p:nvPr/>
          </p:nvSpPr>
          <p:spPr>
            <a:xfrm>
              <a:off x="4171518" y="620688"/>
              <a:ext cx="1264578"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PAE</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14 Flecha curvada hacia arriba"/>
            <p:cNvSpPr/>
            <p:nvPr/>
          </p:nvSpPr>
          <p:spPr>
            <a:xfrm rot="19398989">
              <a:off x="6250744" y="1072837"/>
              <a:ext cx="1368152" cy="288032"/>
            </a:xfrm>
            <a:prstGeom prst="curvedUp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15 Flecha curvada hacia arriba"/>
            <p:cNvSpPr/>
            <p:nvPr/>
          </p:nvSpPr>
          <p:spPr>
            <a:xfrm rot="2664794">
              <a:off x="1642310" y="1058280"/>
              <a:ext cx="1368152" cy="288032"/>
            </a:xfrm>
            <a:prstGeom prst="curvedUp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Tree>
    <p:extLst>
      <p:ext uri="{BB962C8B-B14F-4D97-AF65-F5344CB8AC3E}">
        <p14:creationId xmlns:p14="http://schemas.microsoft.com/office/powerpoint/2010/main" val="6867195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785393" y="3543399"/>
            <a:ext cx="3573214" cy="461665"/>
          </a:xfrm>
          <a:prstGeom prst="rect">
            <a:avLst/>
          </a:prstGeom>
          <a:noFill/>
        </p:spPr>
        <p:txBody>
          <a:bodyPr wrap="none" rtlCol="0">
            <a:spAutoFit/>
          </a:bodyPr>
          <a:lstStyle/>
          <a:p>
            <a:r>
              <a:rPr lang="es-CO" sz="2400" dirty="0" smtClean="0">
                <a:hlinkClick r:id="rId3"/>
              </a:rPr>
              <a:t>pae@mineducacion.gov.co</a:t>
            </a:r>
            <a:r>
              <a:rPr lang="es-CO" sz="2400" dirty="0" smtClean="0"/>
              <a:t> </a:t>
            </a:r>
            <a:endParaRPr lang="es-CO" sz="2400" dirty="0"/>
          </a:p>
        </p:txBody>
      </p:sp>
      <p:sp>
        <p:nvSpPr>
          <p:cNvPr id="4" name="3 Rectángulo"/>
          <p:cNvSpPr/>
          <p:nvPr/>
        </p:nvSpPr>
        <p:spPr>
          <a:xfrm>
            <a:off x="3186909" y="2780928"/>
            <a:ext cx="277018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rPr>
              <a:t>GRACIAS</a:t>
            </a:r>
            <a:endParaRPr lang="es-ES" sz="5400" b="1" cap="none" spc="50" dirty="0">
              <a:ln w="11430"/>
            </a:endParaRPr>
          </a:p>
        </p:txBody>
      </p:sp>
    </p:spTree>
    <p:extLst>
      <p:ext uri="{BB962C8B-B14F-4D97-AF65-F5344CB8AC3E}">
        <p14:creationId xmlns:p14="http://schemas.microsoft.com/office/powerpoint/2010/main" val="38842294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07504" y="1109637"/>
            <a:ext cx="8784976" cy="584775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CO" sz="1700" b="1" dirty="0"/>
              <a:t>Artículo 136. </a:t>
            </a:r>
            <a:r>
              <a:rPr lang="es-CO" sz="1700" b="1" i="1" dirty="0"/>
              <a:t>Ajuste de la oferta programática para la primera infancia</a:t>
            </a:r>
            <a:r>
              <a:rPr lang="es-CO" sz="1700" b="1" dirty="0"/>
              <a:t>.</a:t>
            </a:r>
            <a:r>
              <a:rPr lang="es-CO" sz="1700" dirty="0"/>
              <a:t> </a:t>
            </a:r>
            <a:r>
              <a:rPr lang="es-CO" sz="1700" b="1" dirty="0" smtClean="0"/>
              <a:t>Parágrafo </a:t>
            </a:r>
            <a:r>
              <a:rPr lang="es-CO" sz="1700" b="1" dirty="0"/>
              <a:t>4°.</a:t>
            </a:r>
            <a:r>
              <a:rPr lang="es-CO" sz="1700" dirty="0"/>
              <a:t> Con el fin de alcanzar las coberturas universales en el Programa de Alimentación Escolar –PAE–, el Gobierno Nacional trasladará del Instituto Colombiano de Bienestar Familiar (ICBF) al Ministerio de Educación Nacional (MEN), la orientación, ejecución y articulación del programa, sobre la base de estándares mínimos de obligatorio cumplimiento para su prestación, </a:t>
            </a:r>
            <a:r>
              <a:rPr lang="es-CO" sz="1700" b="1" i="1" dirty="0"/>
              <a:t>de manera concurrente con las entidades territoriales</a:t>
            </a:r>
            <a:r>
              <a:rPr lang="es-CO" sz="1700" b="1" i="1" dirty="0" smtClean="0"/>
              <a:t>.</a:t>
            </a:r>
          </a:p>
          <a:p>
            <a:pPr algn="just"/>
            <a:endParaRPr lang="es-CO" sz="1700" dirty="0"/>
          </a:p>
          <a:p>
            <a:pPr algn="just"/>
            <a:r>
              <a:rPr lang="es-CO" sz="1700" dirty="0"/>
              <a:t>Para el efecto, el MEN realizará la revisión, actualización y definición de los lineamientos técnicos-administrativos, de los estándares, y de las condiciones para la prestación del servicio para la ejecución del Programa, que serán aplicados por las entidades territoriales, los actores y operadores del programa. El PAE se financiará con recursos de diferentes fuentes. </a:t>
            </a:r>
            <a:r>
              <a:rPr lang="es-CO" sz="1700" b="1" i="1" dirty="0"/>
              <a:t>El MEN cofinanciará sobre la base de los estándares mínimos definidos para su prestación,</a:t>
            </a:r>
            <a:r>
              <a:rPr lang="es-CO" sz="1700" dirty="0"/>
              <a:t> para lo cual podrá celebrar contratos de aporte en los términos del artículo 127 del Decreto 2388 de 1979 y promoverá esquemas de bolsa común con los recursos de las diferentes fuentes que concurran en el financiamiento del Programa.</a:t>
            </a:r>
          </a:p>
          <a:p>
            <a:pPr algn="just"/>
            <a:r>
              <a:rPr lang="es-CO" sz="1700" dirty="0"/>
              <a:t> </a:t>
            </a:r>
          </a:p>
          <a:p>
            <a:pPr algn="just"/>
            <a:r>
              <a:rPr lang="es-CO" sz="1700" dirty="0"/>
              <a:t>Las entidades territoriales podrán ampliar cupos y/o cualificar la complementación con recursos diferentes a las asignaciones del SGP. En ningún caso podrá haber ampliación de coberturas y/o cualificación del programa, mientras no se garantice la continuidad de los recursos destinados a financiar dicha ampliación y/o cualificación.</a:t>
            </a:r>
          </a:p>
          <a:p>
            <a:pPr algn="just"/>
            <a:endParaRPr lang="es-CO" sz="1700" dirty="0"/>
          </a:p>
          <a:p>
            <a:pPr algn="just"/>
            <a:endParaRPr lang="es-CO" sz="1700" dirty="0"/>
          </a:p>
        </p:txBody>
      </p:sp>
      <p:sp>
        <p:nvSpPr>
          <p:cNvPr id="6" name="Rectángulo redondeado 28"/>
          <p:cNvSpPr/>
          <p:nvPr/>
        </p:nvSpPr>
        <p:spPr>
          <a:xfrm>
            <a:off x="-180528" y="188640"/>
            <a:ext cx="5832648" cy="864096"/>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9"/>
          <p:cNvSpPr txBox="1">
            <a:spLocks noChangeArrowheads="1"/>
          </p:cNvSpPr>
          <p:nvPr/>
        </p:nvSpPr>
        <p:spPr bwMode="auto">
          <a:xfrm>
            <a:off x="1043608" y="188640"/>
            <a:ext cx="44610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s-ES" sz="3200" b="1" dirty="0" smtClean="0">
                <a:solidFill>
                  <a:srgbClr val="FFFFFF"/>
                </a:solidFill>
              </a:rPr>
              <a:t>ANTECEDENTES </a:t>
            </a:r>
          </a:p>
          <a:p>
            <a:pPr algn="r" eaLnBrk="1" hangingPunct="1"/>
            <a:r>
              <a:rPr lang="es-ES" sz="3200" b="1" dirty="0" smtClean="0">
                <a:solidFill>
                  <a:srgbClr val="FFFFFF"/>
                </a:solidFill>
              </a:rPr>
              <a:t> </a:t>
            </a:r>
          </a:p>
        </p:txBody>
      </p:sp>
    </p:spTree>
    <p:extLst>
      <p:ext uri="{BB962C8B-B14F-4D97-AF65-F5344CB8AC3E}">
        <p14:creationId xmlns:p14="http://schemas.microsoft.com/office/powerpoint/2010/main" val="38743390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51520" y="836712"/>
            <a:ext cx="8712968" cy="1440160"/>
          </a:xfrm>
          <a:prstGeom prst="roundRect">
            <a:avLst/>
          </a:prstGeom>
          <a:gradFill flip="none" rotWithShape="1">
            <a:gsLst>
              <a:gs pos="0">
                <a:srgbClr val="801C12">
                  <a:shade val="30000"/>
                  <a:satMod val="115000"/>
                </a:srgbClr>
              </a:gs>
              <a:gs pos="50000">
                <a:srgbClr val="801C12">
                  <a:shade val="67500"/>
                  <a:satMod val="115000"/>
                </a:srgbClr>
              </a:gs>
              <a:gs pos="100000">
                <a:srgbClr val="801C12">
                  <a:shade val="100000"/>
                  <a:satMod val="115000"/>
                </a:srgbClr>
              </a:gs>
            </a:gsLst>
            <a:lin ang="162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2000" b="1" dirty="0" smtClean="0">
                <a:solidFill>
                  <a:schemeClr val="bg1"/>
                </a:solidFill>
                <a:latin typeface="Arial" pitchFamily="34" charset="0"/>
                <a:cs typeface="Arial" pitchFamily="34" charset="0"/>
              </a:rPr>
              <a:t>OBJETIVO GENERAL</a:t>
            </a:r>
          </a:p>
          <a:p>
            <a:pPr algn="just"/>
            <a:r>
              <a:rPr lang="es-ES_tradnl" sz="1600" dirty="0" smtClean="0">
                <a:solidFill>
                  <a:schemeClr val="bg1"/>
                </a:solidFill>
                <a:latin typeface="Arial" pitchFamily="34" charset="0"/>
                <a:cs typeface="Arial" pitchFamily="34" charset="0"/>
              </a:rPr>
              <a:t>Contribuir </a:t>
            </a:r>
            <a:r>
              <a:rPr lang="es-ES_tradnl" sz="1600" dirty="0">
                <a:solidFill>
                  <a:schemeClr val="bg1"/>
                </a:solidFill>
                <a:latin typeface="Arial" pitchFamily="34" charset="0"/>
                <a:cs typeface="Arial" pitchFamily="34" charset="0"/>
              </a:rPr>
              <a:t>con el acceso y la permanencia escolar de los niños, niñas y </a:t>
            </a:r>
            <a:r>
              <a:rPr lang="es-ES_tradnl" sz="1600" dirty="0" smtClean="0">
                <a:solidFill>
                  <a:schemeClr val="bg1"/>
                </a:solidFill>
                <a:latin typeface="Arial" pitchFamily="34" charset="0"/>
                <a:cs typeface="Arial" pitchFamily="34" charset="0"/>
              </a:rPr>
              <a:t>adolescentes, </a:t>
            </a:r>
            <a:r>
              <a:rPr lang="es-ES_tradnl" sz="1600" dirty="0">
                <a:solidFill>
                  <a:schemeClr val="bg1"/>
                </a:solidFill>
                <a:latin typeface="Arial" pitchFamily="34" charset="0"/>
                <a:cs typeface="Arial" pitchFamily="34" charset="0"/>
              </a:rPr>
              <a:t>fomentando estilos de vida </a:t>
            </a:r>
            <a:r>
              <a:rPr lang="es-ES_tradnl" sz="1600" dirty="0" smtClean="0">
                <a:solidFill>
                  <a:schemeClr val="bg1"/>
                </a:solidFill>
                <a:latin typeface="Arial" pitchFamily="34" charset="0"/>
                <a:cs typeface="Arial" pitchFamily="34" charset="0"/>
              </a:rPr>
              <a:t>saludable </a:t>
            </a:r>
            <a:r>
              <a:rPr lang="es-ES_tradnl" sz="1600" dirty="0">
                <a:solidFill>
                  <a:schemeClr val="bg1"/>
                </a:solidFill>
                <a:latin typeface="Arial" pitchFamily="34" charset="0"/>
                <a:cs typeface="Arial" pitchFamily="34" charset="0"/>
              </a:rPr>
              <a:t>y mejorando su capacidad de aprendizaje, a través del suministro de un complemento alimentario</a:t>
            </a:r>
            <a:r>
              <a:rPr lang="es-ES_tradnl" dirty="0" smtClean="0">
                <a:solidFill>
                  <a:schemeClr val="bg1"/>
                </a:solidFill>
                <a:latin typeface="Arial" pitchFamily="34" charset="0"/>
                <a:cs typeface="Arial" pitchFamily="34" charset="0"/>
              </a:rPr>
              <a:t>.</a:t>
            </a:r>
            <a:endParaRPr lang="es-CO" sz="2400" b="1" dirty="0">
              <a:solidFill>
                <a:schemeClr val="bg1"/>
              </a:solidFill>
              <a:latin typeface="Arial" pitchFamily="34" charset="0"/>
              <a:cs typeface="Arial" pitchFamily="34" charset="0"/>
            </a:endParaRPr>
          </a:p>
        </p:txBody>
      </p:sp>
      <p:sp>
        <p:nvSpPr>
          <p:cNvPr id="5" name="4 Rectángulo redondeado"/>
          <p:cNvSpPr/>
          <p:nvPr/>
        </p:nvSpPr>
        <p:spPr>
          <a:xfrm>
            <a:off x="179512" y="3645024"/>
            <a:ext cx="2079848" cy="93610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smtClean="0">
              <a:solidFill>
                <a:schemeClr val="bg1"/>
              </a:solidFill>
              <a:latin typeface="Arial" pitchFamily="34" charset="0"/>
              <a:cs typeface="Arial" pitchFamily="34" charset="0"/>
            </a:endParaRPr>
          </a:p>
          <a:p>
            <a:pPr algn="ctr"/>
            <a:endParaRPr lang="es-CO" sz="2000" b="1" dirty="0">
              <a:solidFill>
                <a:schemeClr val="bg1"/>
              </a:solidFill>
              <a:latin typeface="Arial" pitchFamily="34" charset="0"/>
              <a:cs typeface="Arial" pitchFamily="34" charset="0"/>
            </a:endParaRPr>
          </a:p>
          <a:p>
            <a:pPr algn="ctr"/>
            <a:r>
              <a:rPr lang="es-CO" sz="2000" b="1" dirty="0" smtClean="0">
                <a:solidFill>
                  <a:schemeClr val="bg1"/>
                </a:solidFill>
                <a:latin typeface="Arial" pitchFamily="34" charset="0"/>
                <a:cs typeface="Arial" pitchFamily="34" charset="0"/>
              </a:rPr>
              <a:t>OBJETIVOS ESPECÍFICOS</a:t>
            </a:r>
          </a:p>
          <a:p>
            <a:pPr algn="ctr"/>
            <a:endParaRPr lang="es-CO" sz="2000" b="1" dirty="0" smtClean="0">
              <a:solidFill>
                <a:schemeClr val="bg1"/>
              </a:solidFill>
              <a:latin typeface="Arial" pitchFamily="34" charset="0"/>
              <a:cs typeface="Arial" pitchFamily="34" charset="0"/>
            </a:endParaRPr>
          </a:p>
          <a:p>
            <a:pPr algn="ctr"/>
            <a:endParaRPr lang="es-CO" sz="2400" b="1" dirty="0">
              <a:solidFill>
                <a:schemeClr val="bg1"/>
              </a:solidFill>
              <a:latin typeface="Arial" pitchFamily="34" charset="0"/>
              <a:cs typeface="Arial" pitchFamily="34" charset="0"/>
            </a:endParaRPr>
          </a:p>
        </p:txBody>
      </p:sp>
      <p:sp>
        <p:nvSpPr>
          <p:cNvPr id="6" name="5 Rectángulo redondeado"/>
          <p:cNvSpPr/>
          <p:nvPr/>
        </p:nvSpPr>
        <p:spPr>
          <a:xfrm>
            <a:off x="2411760" y="2600908"/>
            <a:ext cx="6408712" cy="1008112"/>
          </a:xfrm>
          <a:prstGeom prst="roundRect">
            <a:avLst/>
          </a:prstGeom>
          <a:solidFill>
            <a:schemeClr val="accent6">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solidFill>
                  <a:schemeClr val="bg1"/>
                </a:solidFill>
                <a:latin typeface="Arial" pitchFamily="34" charset="0"/>
                <a:cs typeface="Arial" pitchFamily="34" charset="0"/>
              </a:rPr>
              <a:t>Contribuir con la permanencia de los niños, niñas y jóvenes en el sistema </a:t>
            </a:r>
            <a:r>
              <a:rPr lang="es-ES" sz="1400" dirty="0" smtClean="0">
                <a:solidFill>
                  <a:schemeClr val="bg1"/>
                </a:solidFill>
                <a:latin typeface="Arial" pitchFamily="34" charset="0"/>
                <a:cs typeface="Arial" pitchFamily="34" charset="0"/>
              </a:rPr>
              <a:t>escolar</a:t>
            </a:r>
            <a:endParaRPr lang="es-CO" sz="1400" dirty="0">
              <a:solidFill>
                <a:schemeClr val="bg1"/>
              </a:solidFill>
              <a:latin typeface="Arial" pitchFamily="34" charset="0"/>
              <a:cs typeface="Arial" pitchFamily="34" charset="0"/>
            </a:endParaRPr>
          </a:p>
        </p:txBody>
      </p:sp>
      <p:sp>
        <p:nvSpPr>
          <p:cNvPr id="7" name="6 Rectángulo redondeado"/>
          <p:cNvSpPr/>
          <p:nvPr/>
        </p:nvSpPr>
        <p:spPr>
          <a:xfrm>
            <a:off x="2411760" y="3645024"/>
            <a:ext cx="6408712" cy="1008112"/>
          </a:xfrm>
          <a:prstGeom prst="roundRect">
            <a:avLst/>
          </a:prstGeom>
          <a:solidFill>
            <a:schemeClr val="accent6">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_tradnl" sz="1400" dirty="0">
                <a:solidFill>
                  <a:schemeClr val="bg1"/>
                </a:solidFill>
                <a:latin typeface="Arial" pitchFamily="34" charset="0"/>
                <a:cs typeface="Arial" pitchFamily="34" charset="0"/>
              </a:rPr>
              <a:t>Promover la implementación de proyectos pedagógicos transversales en estilos de vida saludable.</a:t>
            </a:r>
            <a:endParaRPr lang="es-CO" sz="1400" dirty="0">
              <a:solidFill>
                <a:schemeClr val="bg1"/>
              </a:solidFill>
              <a:latin typeface="Arial" pitchFamily="34" charset="0"/>
              <a:cs typeface="Arial" pitchFamily="34" charset="0"/>
            </a:endParaRPr>
          </a:p>
        </p:txBody>
      </p:sp>
      <p:sp>
        <p:nvSpPr>
          <p:cNvPr id="8" name="7 Rectángulo redondeado"/>
          <p:cNvSpPr/>
          <p:nvPr/>
        </p:nvSpPr>
        <p:spPr>
          <a:xfrm>
            <a:off x="2411760" y="4725144"/>
            <a:ext cx="6408712" cy="1008112"/>
          </a:xfrm>
          <a:prstGeom prst="roundRect">
            <a:avLst/>
          </a:prstGeom>
          <a:solidFill>
            <a:schemeClr val="accent6">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400" dirty="0">
                <a:solidFill>
                  <a:schemeClr val="bg1"/>
                </a:solidFill>
                <a:latin typeface="Arial" pitchFamily="34" charset="0"/>
                <a:cs typeface="Arial" pitchFamily="34" charset="0"/>
              </a:rPr>
              <a:t>Ofrecer un complemento alimentario a los niños, niñas y adolescentes en edad escolar, registrados en la matrícula oficial, </a:t>
            </a:r>
            <a:r>
              <a:rPr lang="es-ES" sz="1400" b="1" dirty="0">
                <a:solidFill>
                  <a:schemeClr val="bg1"/>
                </a:solidFill>
                <a:latin typeface="Arial" pitchFamily="34" charset="0"/>
                <a:cs typeface="Arial" pitchFamily="34" charset="0"/>
              </a:rPr>
              <a:t>que aporte </a:t>
            </a:r>
            <a:r>
              <a:rPr lang="es-ES" sz="1400" dirty="0">
                <a:solidFill>
                  <a:schemeClr val="bg1"/>
                </a:solidFill>
                <a:latin typeface="Arial" pitchFamily="34" charset="0"/>
                <a:cs typeface="Arial" pitchFamily="34" charset="0"/>
              </a:rPr>
              <a:t>los requerimientos de energía, macronutrientes </a:t>
            </a:r>
            <a:r>
              <a:rPr lang="es-ES" sz="1400" dirty="0" smtClean="0">
                <a:solidFill>
                  <a:schemeClr val="bg1"/>
                </a:solidFill>
                <a:latin typeface="Arial" pitchFamily="34" charset="0"/>
                <a:cs typeface="Arial" pitchFamily="34" charset="0"/>
              </a:rPr>
              <a:t>y </a:t>
            </a:r>
            <a:r>
              <a:rPr lang="es-ES" sz="1400" dirty="0">
                <a:solidFill>
                  <a:schemeClr val="bg1"/>
                </a:solidFill>
                <a:latin typeface="Arial" pitchFamily="34" charset="0"/>
                <a:cs typeface="Arial" pitchFamily="34" charset="0"/>
              </a:rPr>
              <a:t>micronutrientes </a:t>
            </a:r>
            <a:r>
              <a:rPr lang="es-ES" sz="1400" dirty="0" smtClean="0">
                <a:solidFill>
                  <a:schemeClr val="bg1"/>
                </a:solidFill>
                <a:latin typeface="Arial" pitchFamily="34" charset="0"/>
                <a:cs typeface="Arial" pitchFamily="34" charset="0"/>
              </a:rPr>
              <a:t>en </a:t>
            </a:r>
            <a:r>
              <a:rPr lang="es-ES" sz="1400" dirty="0">
                <a:solidFill>
                  <a:schemeClr val="bg1"/>
                </a:solidFill>
                <a:latin typeface="Arial" pitchFamily="34" charset="0"/>
                <a:cs typeface="Arial" pitchFamily="34" charset="0"/>
              </a:rPr>
              <a:t>los porcentajes que se definan para cada </a:t>
            </a:r>
            <a:r>
              <a:rPr lang="es-ES" sz="1400" dirty="0" smtClean="0">
                <a:solidFill>
                  <a:schemeClr val="bg1"/>
                </a:solidFill>
                <a:latin typeface="Arial" pitchFamily="34" charset="0"/>
                <a:cs typeface="Arial" pitchFamily="34" charset="0"/>
              </a:rPr>
              <a:t>modalidad </a:t>
            </a:r>
            <a:r>
              <a:rPr lang="es-ES" sz="1400" dirty="0">
                <a:solidFill>
                  <a:schemeClr val="bg1"/>
                </a:solidFill>
                <a:latin typeface="Arial" pitchFamily="34" charset="0"/>
                <a:cs typeface="Arial" pitchFamily="34" charset="0"/>
              </a:rPr>
              <a:t>durante la jornada escolar</a:t>
            </a:r>
            <a:endParaRPr lang="es-CO"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513151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1 Grupo"/>
          <p:cNvGrpSpPr/>
          <p:nvPr/>
        </p:nvGrpSpPr>
        <p:grpSpPr>
          <a:xfrm>
            <a:off x="540174" y="1380362"/>
            <a:ext cx="8208290" cy="4467790"/>
            <a:chOff x="108126" y="1070346"/>
            <a:chExt cx="8496688" cy="4998892"/>
          </a:xfrm>
        </p:grpSpPr>
        <p:cxnSp>
          <p:nvCxnSpPr>
            <p:cNvPr id="36" name="35 Conector recto de flecha"/>
            <p:cNvCxnSpPr/>
            <p:nvPr/>
          </p:nvCxnSpPr>
          <p:spPr>
            <a:xfrm flipV="1">
              <a:off x="289594" y="3110133"/>
              <a:ext cx="8315220" cy="29028"/>
            </a:xfrm>
            <a:prstGeom prst="straightConnector1">
              <a:avLst/>
            </a:prstGeom>
            <a:ln w="762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7" name="36 CuadroTexto"/>
            <p:cNvSpPr txBox="1"/>
            <p:nvPr/>
          </p:nvSpPr>
          <p:spPr>
            <a:xfrm>
              <a:off x="108126" y="3443961"/>
              <a:ext cx="762030" cy="723163"/>
            </a:xfrm>
            <a:prstGeom prst="rect">
              <a:avLst/>
            </a:prstGeom>
            <a:noFill/>
          </p:spPr>
          <p:txBody>
            <a:bodyPr wrap="square" rtlCol="0">
              <a:spAutoFit/>
            </a:bodyPr>
            <a:lstStyle/>
            <a:p>
              <a:pPr algn="ctr"/>
              <a:r>
                <a:rPr lang="es-CO" b="1" dirty="0" smtClean="0"/>
                <a:t>Enero 2011</a:t>
              </a:r>
              <a:endParaRPr lang="es-CO" b="1" dirty="0"/>
            </a:p>
          </p:txBody>
        </p:sp>
        <p:sp>
          <p:nvSpPr>
            <p:cNvPr id="38" name="37 CuadroTexto"/>
            <p:cNvSpPr txBox="1"/>
            <p:nvPr/>
          </p:nvSpPr>
          <p:spPr>
            <a:xfrm>
              <a:off x="2550586" y="3451221"/>
              <a:ext cx="762030" cy="723163"/>
            </a:xfrm>
            <a:prstGeom prst="rect">
              <a:avLst/>
            </a:prstGeom>
            <a:noFill/>
          </p:spPr>
          <p:txBody>
            <a:bodyPr wrap="square" rtlCol="0">
              <a:spAutoFit/>
            </a:bodyPr>
            <a:lstStyle/>
            <a:p>
              <a:pPr algn="ctr"/>
              <a:r>
                <a:rPr lang="es-CO" b="1" dirty="0" smtClean="0"/>
                <a:t>Enero 2013</a:t>
              </a:r>
              <a:endParaRPr lang="es-CO" b="1" dirty="0"/>
            </a:p>
          </p:txBody>
        </p:sp>
        <p:sp>
          <p:nvSpPr>
            <p:cNvPr id="40" name="39 Pentágono"/>
            <p:cNvSpPr/>
            <p:nvPr/>
          </p:nvSpPr>
          <p:spPr>
            <a:xfrm>
              <a:off x="251519" y="1077704"/>
              <a:ext cx="2762944" cy="1728192"/>
            </a:xfrm>
            <a:prstGeom prst="homePlate">
              <a:avLst/>
            </a:prstGeom>
            <a:solidFill>
              <a:schemeClr val="accent3">
                <a:lumMod val="60000"/>
                <a:lumOff val="40000"/>
              </a:schemeClr>
            </a:solidFill>
            <a:ln>
              <a:solidFill>
                <a:srgbClr val="801C1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1" name="40 Cheurón"/>
            <p:cNvSpPr/>
            <p:nvPr/>
          </p:nvSpPr>
          <p:spPr>
            <a:xfrm>
              <a:off x="2232049" y="1077704"/>
              <a:ext cx="3521719" cy="1728192"/>
            </a:xfrm>
            <a:prstGeom prst="chevron">
              <a:avLst/>
            </a:prstGeom>
            <a:solidFill>
              <a:schemeClr val="bg2">
                <a:lumMod val="75000"/>
              </a:schemeClr>
            </a:solidFill>
            <a:ln>
              <a:solidFill>
                <a:srgbClr val="801C1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3" name="42 CuadroTexto"/>
            <p:cNvSpPr txBox="1"/>
            <p:nvPr/>
          </p:nvSpPr>
          <p:spPr>
            <a:xfrm>
              <a:off x="505900" y="1509452"/>
              <a:ext cx="1912260" cy="929780"/>
            </a:xfrm>
            <a:prstGeom prst="rect">
              <a:avLst/>
            </a:prstGeom>
            <a:noFill/>
          </p:spPr>
          <p:txBody>
            <a:bodyPr wrap="square" rtlCol="0">
              <a:spAutoFit/>
            </a:bodyPr>
            <a:lstStyle/>
            <a:p>
              <a:r>
                <a:rPr lang="es-ES_tradnl" sz="1600" dirty="0" smtClean="0"/>
                <a:t>FASE 1. TRANSFERENCIA Y ALISTAMIENTO</a:t>
              </a:r>
              <a:endParaRPr lang="es-ES" sz="1600" dirty="0"/>
            </a:p>
          </p:txBody>
        </p:sp>
        <p:sp>
          <p:nvSpPr>
            <p:cNvPr id="44" name="43 CuadroTexto"/>
            <p:cNvSpPr txBox="1"/>
            <p:nvPr/>
          </p:nvSpPr>
          <p:spPr>
            <a:xfrm>
              <a:off x="3351747" y="1590019"/>
              <a:ext cx="1912260" cy="584775"/>
            </a:xfrm>
            <a:prstGeom prst="rect">
              <a:avLst/>
            </a:prstGeom>
            <a:noFill/>
          </p:spPr>
          <p:txBody>
            <a:bodyPr wrap="square" rtlCol="0">
              <a:spAutoFit/>
            </a:bodyPr>
            <a:lstStyle/>
            <a:p>
              <a:r>
                <a:rPr lang="es-ES_tradnl" sz="1600" dirty="0" smtClean="0"/>
                <a:t>FASE 2.   TRANSICIÓN</a:t>
              </a:r>
              <a:endParaRPr lang="es-ES" sz="1600" dirty="0"/>
            </a:p>
          </p:txBody>
        </p:sp>
        <p:sp>
          <p:nvSpPr>
            <p:cNvPr id="46" name="45 Cheurón"/>
            <p:cNvSpPr/>
            <p:nvPr/>
          </p:nvSpPr>
          <p:spPr>
            <a:xfrm>
              <a:off x="4952452" y="1070346"/>
              <a:ext cx="3205133" cy="1728192"/>
            </a:xfrm>
            <a:prstGeom prst="chevron">
              <a:avLst/>
            </a:prstGeom>
            <a:solidFill>
              <a:schemeClr val="accent5">
                <a:lumMod val="20000"/>
                <a:lumOff val="80000"/>
              </a:schemeClr>
            </a:solidFill>
            <a:ln>
              <a:solidFill>
                <a:srgbClr val="801C1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7" name="46 CuadroTexto"/>
            <p:cNvSpPr txBox="1"/>
            <p:nvPr/>
          </p:nvSpPr>
          <p:spPr>
            <a:xfrm>
              <a:off x="5846908" y="1590019"/>
              <a:ext cx="2056276" cy="654289"/>
            </a:xfrm>
            <a:prstGeom prst="rect">
              <a:avLst/>
            </a:prstGeom>
            <a:noFill/>
          </p:spPr>
          <p:txBody>
            <a:bodyPr wrap="square" rtlCol="0">
              <a:spAutoFit/>
            </a:bodyPr>
            <a:lstStyle/>
            <a:p>
              <a:r>
                <a:rPr lang="es-ES_tradnl" sz="1600" dirty="0" smtClean="0"/>
                <a:t>FASE 3. DESCENTRALIZACIÓN</a:t>
              </a:r>
              <a:endParaRPr lang="es-ES" sz="1600" dirty="0"/>
            </a:p>
          </p:txBody>
        </p:sp>
        <p:sp>
          <p:nvSpPr>
            <p:cNvPr id="48" name="47 CuadroTexto"/>
            <p:cNvSpPr txBox="1"/>
            <p:nvPr/>
          </p:nvSpPr>
          <p:spPr>
            <a:xfrm>
              <a:off x="5047743" y="3453969"/>
              <a:ext cx="1320932" cy="723163"/>
            </a:xfrm>
            <a:prstGeom prst="rect">
              <a:avLst/>
            </a:prstGeom>
            <a:noFill/>
          </p:spPr>
          <p:txBody>
            <a:bodyPr wrap="square" rtlCol="0">
              <a:spAutoFit/>
            </a:bodyPr>
            <a:lstStyle/>
            <a:p>
              <a:pPr algn="ctr"/>
              <a:r>
                <a:rPr lang="es-CO" b="1" dirty="0" smtClean="0"/>
                <a:t>Enero  2015</a:t>
              </a:r>
              <a:endParaRPr lang="es-CO" b="1" dirty="0"/>
            </a:p>
          </p:txBody>
        </p:sp>
        <p:cxnSp>
          <p:nvCxnSpPr>
            <p:cNvPr id="49" name="48 Conector recto"/>
            <p:cNvCxnSpPr/>
            <p:nvPr/>
          </p:nvCxnSpPr>
          <p:spPr>
            <a:xfrm>
              <a:off x="3011568" y="1941800"/>
              <a:ext cx="0" cy="1502161"/>
            </a:xfrm>
            <a:prstGeom prst="line">
              <a:avLst/>
            </a:prstGeom>
            <a:ln>
              <a:solidFill>
                <a:srgbClr val="801C12"/>
              </a:solidFill>
            </a:ln>
          </p:spPr>
          <p:style>
            <a:lnRef idx="2">
              <a:schemeClr val="accent1"/>
            </a:lnRef>
            <a:fillRef idx="0">
              <a:schemeClr val="accent1"/>
            </a:fillRef>
            <a:effectRef idx="1">
              <a:schemeClr val="accent1"/>
            </a:effectRef>
            <a:fontRef idx="minor">
              <a:schemeClr val="tx1"/>
            </a:fontRef>
          </p:style>
        </p:cxnSp>
        <p:cxnSp>
          <p:nvCxnSpPr>
            <p:cNvPr id="50" name="49 Conector recto"/>
            <p:cNvCxnSpPr/>
            <p:nvPr/>
          </p:nvCxnSpPr>
          <p:spPr>
            <a:xfrm>
              <a:off x="253302" y="1941800"/>
              <a:ext cx="0" cy="1502161"/>
            </a:xfrm>
            <a:prstGeom prst="line">
              <a:avLst/>
            </a:prstGeom>
            <a:ln>
              <a:solidFill>
                <a:srgbClr val="801C12"/>
              </a:solidFill>
            </a:ln>
          </p:spPr>
          <p:style>
            <a:lnRef idx="2">
              <a:schemeClr val="accent1"/>
            </a:lnRef>
            <a:fillRef idx="0">
              <a:schemeClr val="accent1"/>
            </a:fillRef>
            <a:effectRef idx="1">
              <a:schemeClr val="accent1"/>
            </a:effectRef>
            <a:fontRef idx="minor">
              <a:schemeClr val="tx1"/>
            </a:fontRef>
          </p:style>
        </p:cxnSp>
        <p:cxnSp>
          <p:nvCxnSpPr>
            <p:cNvPr id="52" name="51 Conector recto"/>
            <p:cNvCxnSpPr/>
            <p:nvPr/>
          </p:nvCxnSpPr>
          <p:spPr>
            <a:xfrm>
              <a:off x="5749897" y="1941800"/>
              <a:ext cx="0" cy="1502161"/>
            </a:xfrm>
            <a:prstGeom prst="line">
              <a:avLst/>
            </a:prstGeom>
            <a:ln>
              <a:solidFill>
                <a:srgbClr val="801C12"/>
              </a:solidFill>
            </a:ln>
          </p:spPr>
          <p:style>
            <a:lnRef idx="2">
              <a:schemeClr val="accent1"/>
            </a:lnRef>
            <a:fillRef idx="0">
              <a:schemeClr val="accent1"/>
            </a:fillRef>
            <a:effectRef idx="1">
              <a:schemeClr val="accent1"/>
            </a:effectRef>
            <a:fontRef idx="minor">
              <a:schemeClr val="tx1"/>
            </a:fontRef>
          </p:style>
        </p:cxnSp>
        <p:sp>
          <p:nvSpPr>
            <p:cNvPr id="53" name="52 Flecha abajo"/>
            <p:cNvSpPr/>
            <p:nvPr/>
          </p:nvSpPr>
          <p:spPr>
            <a:xfrm>
              <a:off x="870156" y="2517864"/>
              <a:ext cx="677508" cy="1841208"/>
            </a:xfrm>
            <a:prstGeom prst="downArrow">
              <a:avLst/>
            </a:prstGeom>
            <a:solidFill>
              <a:schemeClr val="bg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53 Flecha abajo"/>
            <p:cNvSpPr/>
            <p:nvPr/>
          </p:nvSpPr>
          <p:spPr>
            <a:xfrm>
              <a:off x="3610768" y="2517864"/>
              <a:ext cx="677508" cy="1841208"/>
            </a:xfrm>
            <a:prstGeom prst="downArrow">
              <a:avLst/>
            </a:prstGeom>
            <a:solidFill>
              <a:schemeClr val="bg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55 Flecha abajo"/>
            <p:cNvSpPr/>
            <p:nvPr/>
          </p:nvSpPr>
          <p:spPr>
            <a:xfrm>
              <a:off x="6219598" y="2517864"/>
              <a:ext cx="677508" cy="1841208"/>
            </a:xfrm>
            <a:prstGeom prst="downArrow">
              <a:avLst/>
            </a:prstGeom>
            <a:solidFill>
              <a:schemeClr val="bg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CuadroTexto"/>
            <p:cNvSpPr txBox="1"/>
            <p:nvPr/>
          </p:nvSpPr>
          <p:spPr>
            <a:xfrm>
              <a:off x="360889" y="4490462"/>
              <a:ext cx="1610043" cy="723163"/>
            </a:xfrm>
            <a:prstGeom prst="rect">
              <a:avLst/>
            </a:prstGeom>
            <a:solidFill>
              <a:schemeClr val="accent3">
                <a:lumMod val="40000"/>
                <a:lumOff val="60000"/>
              </a:schemeClr>
            </a:solidFill>
            <a:effectLst>
              <a:softEdge rad="635000"/>
            </a:effectLst>
          </p:spPr>
          <p:txBody>
            <a:bodyPr wrap="square" rtlCol="0">
              <a:spAutoFit/>
            </a:bodyPr>
            <a:lstStyle/>
            <a:p>
              <a:pPr algn="ctr"/>
              <a:r>
                <a:rPr lang="es-ES_tradnl" b="1" dirty="0" smtClean="0"/>
                <a:t>MESA TÉCNICA </a:t>
              </a:r>
              <a:endParaRPr lang="es-ES" sz="1400" dirty="0"/>
            </a:p>
          </p:txBody>
        </p:sp>
        <p:sp>
          <p:nvSpPr>
            <p:cNvPr id="58" name="57 CuadroTexto"/>
            <p:cNvSpPr txBox="1"/>
            <p:nvPr/>
          </p:nvSpPr>
          <p:spPr>
            <a:xfrm>
              <a:off x="2418160" y="4416295"/>
              <a:ext cx="3067518" cy="1652943"/>
            </a:xfrm>
            <a:prstGeom prst="rect">
              <a:avLst/>
            </a:prstGeom>
            <a:noFill/>
            <a:ln>
              <a:noFill/>
            </a:ln>
            <a:effectLst>
              <a:softEdge rad="127000"/>
            </a:effectLst>
          </p:spPr>
          <p:txBody>
            <a:bodyPr wrap="square" rtlCol="0">
              <a:spAutoFit/>
            </a:bodyPr>
            <a:lstStyle/>
            <a:p>
              <a:pPr algn="ctr"/>
              <a:r>
                <a:rPr lang="es-ES_tradnl" b="1" dirty="0" smtClean="0"/>
                <a:t>MEN ASUME PAE, CON APOYO ICBF Y DESCENTRALIZACIÓN PARCIAL</a:t>
              </a:r>
            </a:p>
            <a:p>
              <a:pPr algn="ctr"/>
              <a:r>
                <a:rPr lang="es-ES_tradnl" dirty="0" smtClean="0"/>
                <a:t> </a:t>
              </a:r>
              <a:endParaRPr lang="es-ES_tradnl" sz="1400" dirty="0" smtClean="0"/>
            </a:p>
          </p:txBody>
        </p:sp>
        <p:sp>
          <p:nvSpPr>
            <p:cNvPr id="60" name="59 CuadroTexto"/>
            <p:cNvSpPr txBox="1"/>
            <p:nvPr/>
          </p:nvSpPr>
          <p:spPr>
            <a:xfrm>
              <a:off x="5474218" y="4490462"/>
              <a:ext cx="2404093" cy="1033090"/>
            </a:xfrm>
            <a:prstGeom prst="rect">
              <a:avLst/>
            </a:prstGeom>
            <a:solidFill>
              <a:schemeClr val="accent3">
                <a:lumMod val="40000"/>
                <a:lumOff val="60000"/>
              </a:schemeClr>
            </a:solidFill>
            <a:effectLst>
              <a:softEdge rad="635000"/>
            </a:effectLst>
          </p:spPr>
          <p:txBody>
            <a:bodyPr wrap="square" rtlCol="0">
              <a:spAutoFit/>
            </a:bodyPr>
            <a:lstStyle/>
            <a:p>
              <a:pPr algn="ctr"/>
              <a:r>
                <a:rPr lang="es-ES_tradnl" b="1" dirty="0" smtClean="0"/>
                <a:t>DESCENTRALIZACIÓN TOTAL ETC                    ASUME PAE</a:t>
              </a:r>
              <a:endParaRPr lang="es-ES" sz="1400" b="1" dirty="0"/>
            </a:p>
          </p:txBody>
        </p:sp>
      </p:grpSp>
      <p:sp>
        <p:nvSpPr>
          <p:cNvPr id="29" name="Rectángulo redondeado 28"/>
          <p:cNvSpPr/>
          <p:nvPr/>
        </p:nvSpPr>
        <p:spPr>
          <a:xfrm>
            <a:off x="-180528" y="188640"/>
            <a:ext cx="5832648" cy="864096"/>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CuadroTexto 9"/>
          <p:cNvSpPr txBox="1">
            <a:spLocks noChangeArrowheads="1"/>
          </p:cNvSpPr>
          <p:nvPr/>
        </p:nvSpPr>
        <p:spPr bwMode="auto">
          <a:xfrm>
            <a:off x="1043608" y="188640"/>
            <a:ext cx="44610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s-ES" sz="3200" b="1" dirty="0" smtClean="0">
                <a:solidFill>
                  <a:srgbClr val="FFFFFF"/>
                </a:solidFill>
              </a:rPr>
              <a:t>ANTECEDENTES </a:t>
            </a:r>
          </a:p>
          <a:p>
            <a:pPr algn="r" eaLnBrk="1" hangingPunct="1"/>
            <a:r>
              <a:rPr lang="es-ES" sz="3200" b="1" dirty="0" smtClean="0">
                <a:solidFill>
                  <a:srgbClr val="FFFFFF"/>
                </a:solidFill>
              </a:rPr>
              <a:t> </a:t>
            </a:r>
          </a:p>
        </p:txBody>
      </p:sp>
    </p:spTree>
    <p:extLst>
      <p:ext uri="{BB962C8B-B14F-4D97-AF65-F5344CB8AC3E}">
        <p14:creationId xmlns:p14="http://schemas.microsoft.com/office/powerpoint/2010/main" val="38617082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redondeado 4"/>
          <p:cNvSpPr/>
          <p:nvPr/>
        </p:nvSpPr>
        <p:spPr>
          <a:xfrm>
            <a:off x="-252536" y="548680"/>
            <a:ext cx="6984776" cy="576064"/>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3 CuadroTexto"/>
          <p:cNvSpPr txBox="1"/>
          <p:nvPr/>
        </p:nvSpPr>
        <p:spPr>
          <a:xfrm>
            <a:off x="523786" y="591071"/>
            <a:ext cx="6712510" cy="461665"/>
          </a:xfrm>
          <a:prstGeom prst="rect">
            <a:avLst/>
          </a:prstGeom>
          <a:noFill/>
        </p:spPr>
        <p:txBody>
          <a:bodyPr wrap="square" rtlCol="0">
            <a:spAutoFit/>
          </a:bodyPr>
          <a:lstStyle/>
          <a:p>
            <a:r>
              <a:rPr lang="es-CO" sz="2400" b="1" dirty="0">
                <a:solidFill>
                  <a:srgbClr val="FFFFFF"/>
                </a:solidFill>
                <a:latin typeface="Calibri"/>
                <a:cs typeface="Calibri"/>
              </a:rPr>
              <a:t> </a:t>
            </a:r>
            <a:r>
              <a:rPr lang="es-CO" sz="2400" b="1" dirty="0" smtClean="0">
                <a:solidFill>
                  <a:srgbClr val="FFFFFF"/>
                </a:solidFill>
                <a:latin typeface="Calibri"/>
                <a:cs typeface="Calibri"/>
              </a:rPr>
              <a:t>   MODALIDADES DE ATENCION DEL PAE (2014)</a:t>
            </a:r>
          </a:p>
        </p:txBody>
      </p:sp>
      <p:sp>
        <p:nvSpPr>
          <p:cNvPr id="13" name="12 CuadroTexto"/>
          <p:cNvSpPr txBox="1"/>
          <p:nvPr/>
        </p:nvSpPr>
        <p:spPr>
          <a:xfrm>
            <a:off x="1604" y="5831686"/>
            <a:ext cx="3865161" cy="261610"/>
          </a:xfrm>
          <a:prstGeom prst="rect">
            <a:avLst/>
          </a:prstGeom>
          <a:noFill/>
        </p:spPr>
        <p:txBody>
          <a:bodyPr wrap="none" rtlCol="0">
            <a:spAutoFit/>
          </a:bodyPr>
          <a:lstStyle/>
          <a:p>
            <a:r>
              <a:rPr lang="es-CO" sz="1100" dirty="0" smtClean="0"/>
              <a:t>Fuente: Grupo de seguimiento, Monitoreo y Control PAE – MEN </a:t>
            </a:r>
            <a:endParaRPr lang="es-CO" sz="1100" dirty="0"/>
          </a:p>
        </p:txBody>
      </p:sp>
      <p:sp>
        <p:nvSpPr>
          <p:cNvPr id="21" name="20 Triángulo isósceles"/>
          <p:cNvSpPr/>
          <p:nvPr/>
        </p:nvSpPr>
        <p:spPr>
          <a:xfrm rot="16200000">
            <a:off x="814574" y="3120192"/>
            <a:ext cx="4414994" cy="1656184"/>
          </a:xfrm>
          <a:prstGeom prst="triangle">
            <a:avLst/>
          </a:prstGeom>
          <a:gradFill flip="none" rotWithShape="1">
            <a:gsLst>
              <a:gs pos="0">
                <a:srgbClr val="FFEFD1"/>
              </a:gs>
              <a:gs pos="64999">
                <a:srgbClr val="F0EBD5"/>
              </a:gs>
              <a:gs pos="100000">
                <a:srgbClr val="D1C39F"/>
              </a:gs>
            </a:gsLst>
            <a:lin ang="189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Rectángulo"/>
          <p:cNvSpPr/>
          <p:nvPr/>
        </p:nvSpPr>
        <p:spPr>
          <a:xfrm>
            <a:off x="3836154" y="1695726"/>
            <a:ext cx="610537" cy="1357468"/>
          </a:xfrm>
          <a:prstGeom prst="rect">
            <a:avLst/>
          </a:prstGeom>
          <a:solidFill>
            <a:schemeClr val="accent6">
              <a:lumMod val="40000"/>
              <a:lumOff val="6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hlinkClick r:id="rId2" action="ppaction://hlinkfile"/>
              </a:rPr>
              <a:t>M1</a:t>
            </a:r>
          </a:p>
          <a:p>
            <a:pPr algn="ctr"/>
            <a:r>
              <a:rPr lang="es-CO" sz="1400" b="1" dirty="0" smtClean="0">
                <a:solidFill>
                  <a:schemeClr val="tx1"/>
                </a:solidFill>
                <a:hlinkClick r:id="rId2" action="ppaction://hlinkfile"/>
              </a:rPr>
              <a:t>(27)</a:t>
            </a:r>
            <a:endParaRPr lang="es-CO" sz="1400" b="1" dirty="0">
              <a:solidFill>
                <a:schemeClr val="tx1"/>
              </a:solidFill>
            </a:endParaRPr>
          </a:p>
        </p:txBody>
      </p:sp>
      <p:sp>
        <p:nvSpPr>
          <p:cNvPr id="23" name="22 CuadroTexto"/>
          <p:cNvSpPr txBox="1"/>
          <p:nvPr/>
        </p:nvSpPr>
        <p:spPr>
          <a:xfrm>
            <a:off x="2771800" y="5677652"/>
            <a:ext cx="864096" cy="338554"/>
          </a:xfrm>
          <a:prstGeom prst="rect">
            <a:avLst/>
          </a:prstGeom>
          <a:noFill/>
        </p:spPr>
        <p:txBody>
          <a:bodyPr wrap="square" rtlCol="0">
            <a:spAutoFit/>
          </a:bodyPr>
          <a:lstStyle/>
          <a:p>
            <a:r>
              <a:rPr lang="es-CO" sz="1600" dirty="0" smtClean="0">
                <a:solidFill>
                  <a:schemeClr val="bg1"/>
                </a:solidFill>
              </a:rPr>
              <a:t>13 </a:t>
            </a:r>
            <a:r>
              <a:rPr lang="es-CO" sz="1400" dirty="0" smtClean="0">
                <a:solidFill>
                  <a:schemeClr val="bg1"/>
                </a:solidFill>
              </a:rPr>
              <a:t>ETC</a:t>
            </a:r>
            <a:endParaRPr lang="es-CO" dirty="0">
              <a:solidFill>
                <a:schemeClr val="bg1"/>
              </a:solidFill>
            </a:endParaRPr>
          </a:p>
        </p:txBody>
      </p:sp>
      <p:grpSp>
        <p:nvGrpSpPr>
          <p:cNvPr id="24" name="23 Grupo"/>
          <p:cNvGrpSpPr/>
          <p:nvPr/>
        </p:nvGrpSpPr>
        <p:grpSpPr>
          <a:xfrm>
            <a:off x="3851920" y="3126447"/>
            <a:ext cx="5123681" cy="2246769"/>
            <a:chOff x="3851920" y="3049062"/>
            <a:chExt cx="5123681" cy="2246769"/>
          </a:xfrm>
        </p:grpSpPr>
        <p:sp>
          <p:nvSpPr>
            <p:cNvPr id="25" name="24 Rectángulo"/>
            <p:cNvSpPr/>
            <p:nvPr/>
          </p:nvSpPr>
          <p:spPr>
            <a:xfrm>
              <a:off x="3851920" y="3066745"/>
              <a:ext cx="610537" cy="2229086"/>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hlinkClick r:id="rId2" action="ppaction://hlinkfile"/>
                </a:rPr>
                <a:t>M2</a:t>
              </a:r>
            </a:p>
            <a:p>
              <a:pPr algn="ctr"/>
              <a:r>
                <a:rPr lang="es-CO" sz="1400" b="1" dirty="0" smtClean="0">
                  <a:solidFill>
                    <a:schemeClr val="tx1"/>
                  </a:solidFill>
                  <a:hlinkClick r:id="rId2" action="ppaction://hlinkfile"/>
                </a:rPr>
                <a:t>(54)</a:t>
              </a:r>
              <a:endParaRPr lang="es-CO" b="1" dirty="0">
                <a:solidFill>
                  <a:schemeClr val="tx1"/>
                </a:solidFill>
              </a:endParaRPr>
            </a:p>
          </p:txBody>
        </p:sp>
        <p:sp>
          <p:nvSpPr>
            <p:cNvPr id="26" name="25 CuadroTexto"/>
            <p:cNvSpPr txBox="1"/>
            <p:nvPr/>
          </p:nvSpPr>
          <p:spPr>
            <a:xfrm>
              <a:off x="4547617" y="3049062"/>
              <a:ext cx="4427984" cy="2246769"/>
            </a:xfrm>
            <a:prstGeom prst="rect">
              <a:avLst/>
            </a:prstGeom>
            <a:solidFill>
              <a:schemeClr val="accent5">
                <a:lumMod val="40000"/>
                <a:lumOff val="60000"/>
              </a:schemeClr>
            </a:solidFill>
            <a:ln w="3175">
              <a:solidFill>
                <a:schemeClr val="tx1"/>
              </a:solidFill>
            </a:ln>
          </p:spPr>
          <p:txBody>
            <a:bodyPr wrap="square" rtlCol="0">
              <a:spAutoFit/>
            </a:bodyPr>
            <a:lstStyle/>
            <a:p>
              <a:pPr algn="just"/>
              <a:r>
                <a:rPr lang="es-CO" sz="1400" dirty="0"/>
                <a:t>Antioquia, </a:t>
              </a:r>
              <a:r>
                <a:rPr lang="es-CO" sz="1400" dirty="0" smtClean="0"/>
                <a:t>Apartadó, Arauca, </a:t>
              </a:r>
              <a:r>
                <a:rPr lang="es-CO" sz="1400" dirty="0"/>
                <a:t>Barranquilla, Bello, Boyacá, Bucaramanga, Buenaventura, Buga,   Caldas, Cali, Cartagena, Cartago, Casanare, Cesar, </a:t>
              </a:r>
              <a:r>
                <a:rPr lang="es-CO" sz="1400" dirty="0" smtClean="0"/>
                <a:t>Ciénaga</a:t>
              </a:r>
              <a:r>
                <a:rPr lang="es-CO" sz="1400" dirty="0"/>
                <a:t>, Cúcuta, Duitama, Envigado, Facatativá, Florencia</a:t>
              </a:r>
              <a:r>
                <a:rPr lang="es-CO" sz="1400" dirty="0" smtClean="0"/>
                <a:t>, </a:t>
              </a:r>
              <a:r>
                <a:rPr lang="es-CO" sz="1400" dirty="0"/>
                <a:t>Girardot, </a:t>
              </a:r>
              <a:r>
                <a:rPr lang="es-CO" sz="1400" dirty="0" smtClean="0"/>
                <a:t>Guainía</a:t>
              </a:r>
              <a:r>
                <a:rPr lang="es-CO" sz="1400" dirty="0"/>
                <a:t>, Huila, Ibagué, Ipiales, Itagüí, Lorica, Magangué, Malambo, Manizales, Medellín, Montería, Mosquera, Neiva, Palmira, Piedecuesta, Pitalito, Quibdó, Rionegro, Sabaneta, Sahagún, San Andres, Santander, Sincelejo, Sogamoso, </a:t>
              </a:r>
              <a:r>
                <a:rPr lang="es-CO" sz="1400" dirty="0" smtClean="0"/>
                <a:t>Soledad, Tuluá</a:t>
              </a:r>
              <a:r>
                <a:rPr lang="es-CO" sz="1400" dirty="0"/>
                <a:t>, Tunja, Turbo, Uribia, Valledupar, Villavicencio, </a:t>
              </a:r>
              <a:r>
                <a:rPr lang="es-CO" sz="1400" dirty="0" smtClean="0"/>
                <a:t>Yopal</a:t>
              </a:r>
              <a:endParaRPr lang="es-CO" sz="1400" dirty="0"/>
            </a:p>
          </p:txBody>
        </p:sp>
      </p:grpSp>
      <p:grpSp>
        <p:nvGrpSpPr>
          <p:cNvPr id="28" name="27 Grupo"/>
          <p:cNvGrpSpPr/>
          <p:nvPr/>
        </p:nvGrpSpPr>
        <p:grpSpPr>
          <a:xfrm>
            <a:off x="3870405" y="5445224"/>
            <a:ext cx="5104764" cy="750747"/>
            <a:chOff x="3870405" y="5674750"/>
            <a:chExt cx="5104764" cy="750747"/>
          </a:xfrm>
        </p:grpSpPr>
        <p:sp>
          <p:nvSpPr>
            <p:cNvPr id="29" name="28 Rectángulo"/>
            <p:cNvSpPr/>
            <p:nvPr/>
          </p:nvSpPr>
          <p:spPr>
            <a:xfrm>
              <a:off x="3870405" y="5686833"/>
              <a:ext cx="610537" cy="738664"/>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hlinkClick r:id="rId3" action="ppaction://hlinkfile"/>
                </a:rPr>
                <a:t>M3</a:t>
              </a:r>
            </a:p>
            <a:p>
              <a:pPr algn="ctr"/>
              <a:r>
                <a:rPr lang="es-CO" sz="1400" b="1" dirty="0" smtClean="0">
                  <a:solidFill>
                    <a:schemeClr val="tx1"/>
                  </a:solidFill>
                  <a:hlinkClick r:id="rId3" action="ppaction://hlinkfile"/>
                </a:rPr>
                <a:t>(13)</a:t>
              </a:r>
              <a:endParaRPr lang="es-CO" b="1" dirty="0">
                <a:solidFill>
                  <a:schemeClr val="tx1"/>
                </a:solidFill>
              </a:endParaRPr>
            </a:p>
          </p:txBody>
        </p:sp>
        <p:sp>
          <p:nvSpPr>
            <p:cNvPr id="30" name="29 Rectángulo"/>
            <p:cNvSpPr/>
            <p:nvPr/>
          </p:nvSpPr>
          <p:spPr>
            <a:xfrm>
              <a:off x="4572000" y="5674750"/>
              <a:ext cx="4403169" cy="733654"/>
            </a:xfrm>
            <a:prstGeom prst="rect">
              <a:avLst/>
            </a:prstGeom>
            <a:solidFill>
              <a:srgbClr val="FFFF00"/>
            </a:solidFill>
            <a:ln w="3175">
              <a:solidFill>
                <a:schemeClr val="tx1"/>
              </a:solidFill>
            </a:ln>
          </p:spPr>
          <p:txBody>
            <a:bodyPr wrap="square">
              <a:spAutoFit/>
            </a:bodyPr>
            <a:lstStyle/>
            <a:p>
              <a:pPr lvl="0" algn="just"/>
              <a:r>
                <a:rPr lang="es-CO" sz="1400" dirty="0"/>
                <a:t>Amazonas,  Guaviare, La Guajira, Magdalena, Maicao, </a:t>
              </a:r>
              <a:r>
                <a:rPr lang="es-CO" sz="1400" dirty="0" smtClean="0"/>
                <a:t>Nariño</a:t>
              </a:r>
              <a:r>
                <a:rPr lang="es-CO" sz="1400" dirty="0"/>
                <a:t>, Pasto, Putumayo, Riohacha, Santa Marta, </a:t>
              </a:r>
              <a:r>
                <a:rPr lang="es-CO" sz="1400" dirty="0" smtClean="0"/>
                <a:t>Tumaco</a:t>
              </a:r>
              <a:r>
                <a:rPr lang="es-CO" sz="1400" dirty="0"/>
                <a:t>, Vaupés, Vichada.</a:t>
              </a:r>
            </a:p>
          </p:txBody>
        </p:sp>
      </p:grpSp>
      <p:sp>
        <p:nvSpPr>
          <p:cNvPr id="31" name="30 Rectángulo"/>
          <p:cNvSpPr/>
          <p:nvPr/>
        </p:nvSpPr>
        <p:spPr>
          <a:xfrm>
            <a:off x="4520230" y="1695726"/>
            <a:ext cx="4462457" cy="129614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 name="31 Rectángulo"/>
          <p:cNvSpPr/>
          <p:nvPr/>
        </p:nvSpPr>
        <p:spPr>
          <a:xfrm>
            <a:off x="4520230" y="1668199"/>
            <a:ext cx="4462457" cy="1384995"/>
          </a:xfrm>
          <a:prstGeom prst="rect">
            <a:avLst/>
          </a:prstGeom>
          <a:solidFill>
            <a:schemeClr val="accent6">
              <a:lumMod val="40000"/>
              <a:lumOff val="60000"/>
            </a:schemeClr>
          </a:solidFill>
          <a:ln>
            <a:solidFill>
              <a:srgbClr val="0070C0"/>
            </a:solidFill>
          </a:ln>
        </p:spPr>
        <p:txBody>
          <a:bodyPr wrap="square">
            <a:spAutoFit/>
          </a:bodyPr>
          <a:lstStyle/>
          <a:p>
            <a:pPr lvl="0" algn="just"/>
            <a:r>
              <a:rPr lang="es-CO" sz="1400" dirty="0"/>
              <a:t>Armenia, Atlántico, Barrancabermeja,  Bogotá, Bolívar, </a:t>
            </a:r>
            <a:r>
              <a:rPr lang="pt-BR" sz="1400" dirty="0"/>
              <a:t>Cauca,</a:t>
            </a:r>
            <a:r>
              <a:rPr lang="es-CO" sz="1400" dirty="0"/>
              <a:t> Chocó, Chía, Córdoba,  Cundinamarca</a:t>
            </a:r>
            <a:r>
              <a:rPr lang="es-CO" sz="1400" dirty="0" smtClean="0"/>
              <a:t>, </a:t>
            </a:r>
            <a:r>
              <a:rPr lang="pt-BR" sz="1400" dirty="0" smtClean="0"/>
              <a:t>Dosquebradas,</a:t>
            </a:r>
            <a:r>
              <a:rPr lang="es-CO" sz="1400" dirty="0" smtClean="0"/>
              <a:t> </a:t>
            </a:r>
            <a:r>
              <a:rPr lang="es-CO" sz="1400" dirty="0"/>
              <a:t>Floridablanca Fusagasugá, Girón, Jamundí, Meta, Norte  de Santander, Quindío, Risaralda, Sucre, Tolima, Valle del Cauca, </a:t>
            </a:r>
            <a:r>
              <a:rPr lang="pt-BR" sz="1400" dirty="0"/>
              <a:t>Caquetá, Popayán, Soacha, Pereira</a:t>
            </a:r>
            <a:r>
              <a:rPr lang="pt-BR" sz="1400" dirty="0" smtClean="0"/>
              <a:t>, </a:t>
            </a:r>
            <a:r>
              <a:rPr lang="es-CO" sz="1400" dirty="0"/>
              <a:t>Zipaquirá.</a:t>
            </a:r>
          </a:p>
        </p:txBody>
      </p:sp>
      <p:pic>
        <p:nvPicPr>
          <p:cNvPr id="33"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591" t="2401" r="24734" b="4452"/>
          <a:stretch/>
        </p:blipFill>
        <p:spPr bwMode="auto">
          <a:xfrm>
            <a:off x="35496" y="1898682"/>
            <a:ext cx="3662734" cy="361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487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Triángulo isósceles"/>
          <p:cNvSpPr/>
          <p:nvPr/>
        </p:nvSpPr>
        <p:spPr>
          <a:xfrm rot="16200000">
            <a:off x="1292556" y="2613860"/>
            <a:ext cx="4579181" cy="1908723"/>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Rectángulo"/>
          <p:cNvSpPr/>
          <p:nvPr/>
        </p:nvSpPr>
        <p:spPr>
          <a:xfrm>
            <a:off x="4520230" y="1278633"/>
            <a:ext cx="4462457" cy="258241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smtClean="0"/>
              <a:t>Antioquia, Apartadó, Barranquilla, Buenaventura, Buga, Caldas,  Cali, Cartago, Casanare, Cesar, Ciénaga, Duitama, Envigado, Facatativá, Girardot, Guainía, Ipiales, Itagüí, Montería, Mosquera, Palmira, Piedecuesta, Pitalito, Quibdó, Rionegro, Sabaneta, Sahagún, San Andrés, Santander, Sincelejo, Sogamoso, Tunja, Uribía, Valledupar,  Yopal, Dosquebradas, Cundinamarca, Atlántico, Bolívar, Chocó, Córdoba, Floridablanca, Meta, Norte de Santander, Pereira, Popayán, Quindío, Risaralda, Sucre, Zipaquirá, Amazonas, La Guajira, Magdalena, Maicao, Nariño, Pasto, Putumayo, Riohacha, Tumaco, Vaupés</a:t>
            </a:r>
            <a:endParaRPr lang="es-CO" sz="1400" dirty="0"/>
          </a:p>
        </p:txBody>
      </p:sp>
      <p:sp>
        <p:nvSpPr>
          <p:cNvPr id="7" name="CuadroTexto 9"/>
          <p:cNvSpPr txBox="1">
            <a:spLocks noChangeArrowheads="1"/>
          </p:cNvSpPr>
          <p:nvPr/>
        </p:nvSpPr>
        <p:spPr bwMode="auto">
          <a:xfrm>
            <a:off x="107504" y="260648"/>
            <a:ext cx="5813598" cy="81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indent="0" algn="ctr" fontAlgn="base">
              <a:lnSpc>
                <a:spcPts val="2300"/>
              </a:lnSpc>
              <a:spcBef>
                <a:spcPct val="0"/>
              </a:spcBef>
              <a:spcAft>
                <a:spcPct val="0"/>
              </a:spcAft>
              <a:buFont typeface="Arial" pitchFamily="34" charset="0"/>
              <a:buNone/>
              <a:defRPr sz="3600" b="1">
                <a:solidFill>
                  <a:srgbClr val="800000"/>
                </a:solidFill>
                <a:effectLst>
                  <a:outerShdw blurRad="38100" dist="38100" dir="2700000" algn="tl">
                    <a:srgbClr val="C0C0C0"/>
                  </a:outerShdw>
                </a:effectLst>
                <a:latin typeface="Arial" pitchFamily="34" charset="0"/>
                <a:cs typeface="Arial" pitchFamily="34" charset="0"/>
              </a:defRPr>
            </a:lvl1pPr>
            <a:lvl2pPr indent="0" eaLnBrk="0" fontAlgn="base" hangingPunct="0">
              <a:spcBef>
                <a:spcPct val="20000"/>
              </a:spcBef>
              <a:spcAft>
                <a:spcPct val="0"/>
              </a:spcAft>
              <a:buFont typeface="Arial" pitchFamily="34" charset="0"/>
              <a:buNone/>
              <a:defRPr>
                <a:solidFill>
                  <a:schemeClr val="tx1">
                    <a:tint val="75000"/>
                  </a:schemeClr>
                </a:solidFill>
              </a:defRPr>
            </a:lvl2pPr>
            <a:lvl3pPr indent="0" eaLnBrk="0" fontAlgn="base" hangingPunct="0">
              <a:spcBef>
                <a:spcPct val="20000"/>
              </a:spcBef>
              <a:spcAft>
                <a:spcPct val="0"/>
              </a:spcAft>
              <a:buFont typeface="Arial" pitchFamily="34" charset="0"/>
              <a:buNone/>
              <a:defRPr sz="1600">
                <a:solidFill>
                  <a:schemeClr val="tx1">
                    <a:tint val="75000"/>
                  </a:schemeClr>
                </a:solidFill>
              </a:defRPr>
            </a:lvl3pPr>
            <a:lvl4pPr indent="0" eaLnBrk="0" fontAlgn="base" hangingPunct="0">
              <a:spcBef>
                <a:spcPct val="20000"/>
              </a:spcBef>
              <a:spcAft>
                <a:spcPct val="0"/>
              </a:spcAft>
              <a:buFont typeface="Arial" pitchFamily="34" charset="0"/>
              <a:buNone/>
              <a:defRPr sz="1400">
                <a:solidFill>
                  <a:schemeClr val="tx1">
                    <a:tint val="75000"/>
                  </a:schemeClr>
                </a:solidFill>
              </a:defRPr>
            </a:lvl4pPr>
            <a:lvl5pPr indent="0" eaLnBrk="0" fontAlgn="base" hangingPunct="0">
              <a:spcBef>
                <a:spcPct val="20000"/>
              </a:spcBef>
              <a:spcAft>
                <a:spcPct val="0"/>
              </a:spcAft>
              <a:buFont typeface="Arial" pitchFamily="34" charset="0"/>
              <a:buNone/>
              <a:defRPr sz="1400">
                <a:solidFill>
                  <a:schemeClr val="tx1">
                    <a:tint val="75000"/>
                  </a:schemeClr>
                </a:solidFill>
              </a:defRPr>
            </a:lvl5pPr>
            <a:lvl6pPr indent="0">
              <a:spcBef>
                <a:spcPct val="20000"/>
              </a:spcBef>
              <a:buFont typeface="Arial" pitchFamily="34" charset="0"/>
              <a:buNone/>
              <a:defRPr sz="1400">
                <a:solidFill>
                  <a:schemeClr val="tx1">
                    <a:tint val="75000"/>
                  </a:schemeClr>
                </a:solidFill>
              </a:defRPr>
            </a:lvl6pPr>
            <a:lvl7pPr indent="0">
              <a:spcBef>
                <a:spcPct val="20000"/>
              </a:spcBef>
              <a:buFont typeface="Arial" pitchFamily="34" charset="0"/>
              <a:buNone/>
              <a:defRPr sz="1400">
                <a:solidFill>
                  <a:schemeClr val="tx1">
                    <a:tint val="75000"/>
                  </a:schemeClr>
                </a:solidFill>
              </a:defRPr>
            </a:lvl7pPr>
            <a:lvl8pPr indent="0">
              <a:spcBef>
                <a:spcPct val="20000"/>
              </a:spcBef>
              <a:buFont typeface="Arial" pitchFamily="34" charset="0"/>
              <a:buNone/>
              <a:defRPr sz="1400">
                <a:solidFill>
                  <a:schemeClr val="tx1">
                    <a:tint val="75000"/>
                  </a:schemeClr>
                </a:solidFill>
              </a:defRPr>
            </a:lvl8pPr>
            <a:lvl9pPr indent="0">
              <a:spcBef>
                <a:spcPct val="20000"/>
              </a:spcBef>
              <a:buFont typeface="Arial" pitchFamily="34" charset="0"/>
              <a:buNone/>
              <a:defRPr sz="1400">
                <a:solidFill>
                  <a:schemeClr val="tx1">
                    <a:tint val="75000"/>
                  </a:schemeClr>
                </a:solidFill>
              </a:defRPr>
            </a:lvl9pPr>
          </a:lstStyle>
          <a:p>
            <a:pPr algn="r">
              <a:lnSpc>
                <a:spcPct val="100000"/>
              </a:lnSpc>
            </a:pPr>
            <a:endParaRPr lang="es-ES" sz="1600" dirty="0">
              <a:solidFill>
                <a:srgbClr val="FFFFFF"/>
              </a:solidFill>
              <a:effectLst/>
              <a:latin typeface="Calibri"/>
              <a:cs typeface="Calibri"/>
            </a:endParaRPr>
          </a:p>
        </p:txBody>
      </p:sp>
      <p:sp>
        <p:nvSpPr>
          <p:cNvPr id="5" name="Rectángulo redondeado 16"/>
          <p:cNvSpPr/>
          <p:nvPr/>
        </p:nvSpPr>
        <p:spPr>
          <a:xfrm>
            <a:off x="-36512" y="188639"/>
            <a:ext cx="6120680" cy="885291"/>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2 Marcador de texto"/>
          <p:cNvSpPr>
            <a:spLocks noGrp="1"/>
          </p:cNvSpPr>
          <p:nvPr>
            <p:ph type="body" idx="1"/>
          </p:nvPr>
        </p:nvSpPr>
        <p:spPr>
          <a:xfrm>
            <a:off x="-180082" y="332656"/>
            <a:ext cx="6120234" cy="827088"/>
          </a:xfrm>
        </p:spPr>
        <p:txBody>
          <a:bodyPr>
            <a:normAutofit/>
          </a:bodyPr>
          <a:lstStyle/>
          <a:p>
            <a:pPr algn="r" eaLnBrk="1" hangingPunct="1">
              <a:lnSpc>
                <a:spcPts val="2300"/>
              </a:lnSpc>
              <a:spcBef>
                <a:spcPct val="0"/>
              </a:spcBef>
              <a:defRPr/>
            </a:pPr>
            <a:r>
              <a:rPr lang="es-CO" altLang="es-CO" sz="3600" b="1" dirty="0" smtClean="0">
                <a:solidFill>
                  <a:srgbClr val="FFFFFF"/>
                </a:solidFill>
                <a:latin typeface="+mn-lt"/>
              </a:rPr>
              <a:t>AVANCES</a:t>
            </a:r>
          </a:p>
          <a:p>
            <a:pPr algn="r" eaLnBrk="1" hangingPunct="1">
              <a:lnSpc>
                <a:spcPts val="2300"/>
              </a:lnSpc>
              <a:spcBef>
                <a:spcPct val="0"/>
              </a:spcBef>
              <a:defRPr/>
            </a:pPr>
            <a:r>
              <a:rPr lang="es-CO" altLang="es-CO" sz="1800" b="1" dirty="0" smtClean="0">
                <a:solidFill>
                  <a:srgbClr val="FFFFFF"/>
                </a:solidFill>
                <a:latin typeface="+mn-lt"/>
              </a:rPr>
              <a:t> INICIO PRESTACIÓN DEL SERVICIO Vs CALENDARIO ESCOLAR </a:t>
            </a:r>
          </a:p>
        </p:txBody>
      </p:sp>
      <p:graphicFrame>
        <p:nvGraphicFramePr>
          <p:cNvPr id="15" name="3 Gráfico"/>
          <p:cNvGraphicFramePr>
            <a:graphicFrameLocks/>
          </p:cNvGraphicFramePr>
          <p:nvPr>
            <p:extLst>
              <p:ext uri="{D42A27DB-BD31-4B8C-83A1-F6EECF244321}">
                <p14:modId xmlns:p14="http://schemas.microsoft.com/office/powerpoint/2010/main" val="3566589682"/>
              </p:ext>
            </p:extLst>
          </p:nvPr>
        </p:nvGraphicFramePr>
        <p:xfrm>
          <a:off x="-543667" y="1453161"/>
          <a:ext cx="5328592"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2411760" y="3130963"/>
            <a:ext cx="1512168"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solidFill>
                  <a:schemeClr val="tx1"/>
                </a:solidFill>
              </a:rPr>
              <a:t>Inicio con el calendario escolar 64%</a:t>
            </a:r>
            <a:endParaRPr lang="es-CO" sz="1400" dirty="0">
              <a:solidFill>
                <a:schemeClr val="tx1"/>
              </a:solidFill>
            </a:endParaRPr>
          </a:p>
        </p:txBody>
      </p:sp>
      <p:sp>
        <p:nvSpPr>
          <p:cNvPr id="10" name="9 Rectángulo"/>
          <p:cNvSpPr/>
          <p:nvPr/>
        </p:nvSpPr>
        <p:spPr>
          <a:xfrm>
            <a:off x="323528" y="2969949"/>
            <a:ext cx="1080120"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solidFill>
                  <a:schemeClr val="tx1"/>
                </a:solidFill>
              </a:rPr>
              <a:t>Febrero      23%</a:t>
            </a:r>
            <a:endParaRPr lang="es-CO" sz="1400" dirty="0">
              <a:solidFill>
                <a:schemeClr val="tx1"/>
              </a:solidFill>
            </a:endParaRPr>
          </a:p>
        </p:txBody>
      </p:sp>
      <p:sp>
        <p:nvSpPr>
          <p:cNvPr id="16" name="15 Rectángulo"/>
          <p:cNvSpPr/>
          <p:nvPr/>
        </p:nvSpPr>
        <p:spPr>
          <a:xfrm>
            <a:off x="863588" y="1849760"/>
            <a:ext cx="1080120"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solidFill>
                  <a:schemeClr val="tx1"/>
                </a:solidFill>
              </a:rPr>
              <a:t>Marzo      10%</a:t>
            </a:r>
            <a:endParaRPr lang="es-CO" sz="1400" dirty="0">
              <a:solidFill>
                <a:schemeClr val="tx1"/>
              </a:solidFill>
            </a:endParaRPr>
          </a:p>
        </p:txBody>
      </p:sp>
      <p:sp>
        <p:nvSpPr>
          <p:cNvPr id="17" name="16 Rectángulo"/>
          <p:cNvSpPr/>
          <p:nvPr/>
        </p:nvSpPr>
        <p:spPr>
          <a:xfrm>
            <a:off x="1390224" y="1436330"/>
            <a:ext cx="1008112"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solidFill>
                  <a:schemeClr val="tx1"/>
                </a:solidFill>
              </a:rPr>
              <a:t>No ha  iniciado       </a:t>
            </a:r>
            <a:r>
              <a:rPr lang="es-CO" sz="1100" dirty="0">
                <a:solidFill>
                  <a:schemeClr val="tx1"/>
                </a:solidFill>
              </a:rPr>
              <a:t>3</a:t>
            </a:r>
            <a:r>
              <a:rPr lang="es-CO" sz="1100" dirty="0" smtClean="0">
                <a:solidFill>
                  <a:schemeClr val="tx1"/>
                </a:solidFill>
              </a:rPr>
              <a:t>%</a:t>
            </a:r>
            <a:endParaRPr lang="es-CO" sz="1100" dirty="0">
              <a:solidFill>
                <a:schemeClr val="tx1"/>
              </a:solidFill>
            </a:endParaRPr>
          </a:p>
        </p:txBody>
      </p:sp>
      <p:sp>
        <p:nvSpPr>
          <p:cNvPr id="21" name="20 CuadroTexto"/>
          <p:cNvSpPr txBox="1"/>
          <p:nvPr/>
        </p:nvSpPr>
        <p:spPr>
          <a:xfrm>
            <a:off x="4511789" y="3920699"/>
            <a:ext cx="4470897" cy="954107"/>
          </a:xfrm>
          <a:prstGeom prst="rect">
            <a:avLst/>
          </a:prstGeom>
          <a:solidFill>
            <a:schemeClr val="accent2">
              <a:lumMod val="75000"/>
            </a:schemeClr>
          </a:solidFill>
          <a:ln w="3175">
            <a:solidFill>
              <a:schemeClr val="tx1"/>
            </a:solidFill>
          </a:ln>
        </p:spPr>
        <p:txBody>
          <a:bodyPr wrap="square" rtlCol="0">
            <a:spAutoFit/>
          </a:bodyPr>
          <a:lstStyle/>
          <a:p>
            <a:pPr algn="just"/>
            <a:r>
              <a:rPr lang="es-CO" sz="1400" dirty="0" smtClean="0">
                <a:solidFill>
                  <a:schemeClr val="bg1"/>
                </a:solidFill>
              </a:rPr>
              <a:t>Boyacá, Cúcuta, Magangué, Malambo, Manizales, Medellín, Villavicencio, Tolima, Valle de Cauca, Vichada, Santa Marta,  Arauca, Bello, Bucaramanga, Ibagué, Lorica, Tuluá, Turbo, Armenia, Cauca, Jamundí, Guaviare</a:t>
            </a:r>
            <a:endParaRPr lang="es-CO" sz="1400" dirty="0">
              <a:solidFill>
                <a:schemeClr val="bg1"/>
              </a:solidFill>
            </a:endParaRPr>
          </a:p>
        </p:txBody>
      </p:sp>
      <p:sp>
        <p:nvSpPr>
          <p:cNvPr id="26" name="25 CuadroTexto"/>
          <p:cNvSpPr txBox="1"/>
          <p:nvPr/>
        </p:nvSpPr>
        <p:spPr>
          <a:xfrm>
            <a:off x="4520229" y="4951391"/>
            <a:ext cx="4462457" cy="523220"/>
          </a:xfrm>
          <a:prstGeom prst="rect">
            <a:avLst/>
          </a:prstGeom>
          <a:solidFill>
            <a:schemeClr val="accent3">
              <a:lumMod val="75000"/>
            </a:schemeClr>
          </a:solidFill>
          <a:ln w="3175">
            <a:solidFill>
              <a:schemeClr val="tx1"/>
            </a:solidFill>
          </a:ln>
        </p:spPr>
        <p:txBody>
          <a:bodyPr wrap="square" rtlCol="0">
            <a:spAutoFit/>
          </a:bodyPr>
          <a:lstStyle/>
          <a:p>
            <a:pPr algn="just"/>
            <a:r>
              <a:rPr lang="es-CO" sz="1400" dirty="0" smtClean="0">
                <a:solidFill>
                  <a:schemeClr val="bg1"/>
                </a:solidFill>
              </a:rPr>
              <a:t>Florencia, Soledad, Caquetá, Fusagasugá, Girón, Chía, </a:t>
            </a:r>
            <a:r>
              <a:rPr lang="es-CO" sz="1400" dirty="0" smtClean="0">
                <a:solidFill>
                  <a:schemeClr val="bg1"/>
                </a:solidFill>
              </a:rPr>
              <a:t>Soacha</a:t>
            </a:r>
            <a:endParaRPr lang="es-CO" sz="1400" dirty="0">
              <a:solidFill>
                <a:schemeClr val="bg1"/>
              </a:solidFill>
            </a:endParaRPr>
          </a:p>
        </p:txBody>
      </p:sp>
      <p:sp>
        <p:nvSpPr>
          <p:cNvPr id="27" name="26 CuadroTexto"/>
          <p:cNvSpPr txBox="1"/>
          <p:nvPr/>
        </p:nvSpPr>
        <p:spPr>
          <a:xfrm>
            <a:off x="4536503" y="5550035"/>
            <a:ext cx="4446183" cy="307777"/>
          </a:xfrm>
          <a:prstGeom prst="rect">
            <a:avLst/>
          </a:prstGeom>
          <a:solidFill>
            <a:schemeClr val="accent4">
              <a:lumMod val="75000"/>
            </a:schemeClr>
          </a:solidFill>
          <a:ln w="3175">
            <a:solidFill>
              <a:schemeClr val="tx1"/>
            </a:solidFill>
          </a:ln>
        </p:spPr>
        <p:txBody>
          <a:bodyPr wrap="square" rtlCol="0">
            <a:spAutoFit/>
          </a:bodyPr>
          <a:lstStyle/>
          <a:p>
            <a:pPr algn="just"/>
            <a:r>
              <a:rPr lang="es-CO" sz="1400" dirty="0" smtClean="0">
                <a:solidFill>
                  <a:schemeClr val="bg1"/>
                </a:solidFill>
              </a:rPr>
              <a:t>Huila, </a:t>
            </a:r>
            <a:r>
              <a:rPr lang="es-CO" sz="1400" dirty="0" smtClean="0">
                <a:solidFill>
                  <a:schemeClr val="bg1"/>
                </a:solidFill>
              </a:rPr>
              <a:t>Neiva</a:t>
            </a:r>
            <a:r>
              <a:rPr lang="es-CO" sz="1400" dirty="0">
                <a:solidFill>
                  <a:schemeClr val="bg1"/>
                </a:solidFill>
              </a:rPr>
              <a:t> </a:t>
            </a:r>
            <a:r>
              <a:rPr lang="es-CO" sz="1400" dirty="0" smtClean="0">
                <a:solidFill>
                  <a:schemeClr val="bg1"/>
                </a:solidFill>
              </a:rPr>
              <a:t>y </a:t>
            </a:r>
            <a:r>
              <a:rPr lang="es-CO" sz="1400" dirty="0" smtClean="0">
                <a:solidFill>
                  <a:schemeClr val="bg1"/>
                </a:solidFill>
              </a:rPr>
              <a:t>Cartagena</a:t>
            </a:r>
            <a:endParaRPr lang="es-CO" sz="1400" dirty="0">
              <a:solidFill>
                <a:schemeClr val="bg1"/>
              </a:solidFill>
            </a:endParaRPr>
          </a:p>
        </p:txBody>
      </p:sp>
    </p:spTree>
    <p:extLst>
      <p:ext uri="{BB962C8B-B14F-4D97-AF65-F5344CB8AC3E}">
        <p14:creationId xmlns:p14="http://schemas.microsoft.com/office/powerpoint/2010/main" val="10331469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5" descr="data:image/jpeg;base64,/9j/4AAQSkZJRgABAQAAAQABAAD/2wCEAAkGBhMSERQUExQWFRQWGBcaGBgXFxobFhwWFxgXHBwVFhgaHCYfFxokGRQVHy8gIycpLCwsFx8xNTAqNSYsLCkBCQoKDgwOGg8PGiwkHyQqKSksLCwsLCwsLCwsLCwsLCwsLCwsLCwsLCwsLCwsLCwpLCwsLCksLCwsLCwsLCwsLP/AABEIALMBGQMBIgACEQEDEQH/xAAcAAACAgMBAQAAAAAAAAAAAAAEBgMFAAIHAQj/xABEEAABAgMFBQUECAUDBAMBAAABAhEAAyEEBRIxQQZRYXGREyKBobEyQsHRBxQjUmJy4fCCkqKy8RUzUyVDwtIkY3MW/8QAGgEAAgMBAQAAAAAAAAAAAAAAAwQAAQIFBv/EAC8RAAICAQQABQMDAwUAAAAAAAABAgMRBBIhMRMiMkFxM1FhgZHwFELBobHR4fH/2gAMAwEAAhEDEQA/AA0WxZCicmANNMRLeJJeCLNb0sQp2OAEDJkkO26g84CspSpDEgYlp6AKr1Meqs7BKtFO2hcM4I8RBxUsOzQrn3iyNQMIAAOWpjebKAAHcAcsa4iRR1GrB3FKZ84rSgs7UyfSPZc0pI4ENzEUXkn95jmH6jQwT2qlEAl8IOZyAD+ggWWDUnM1PMxZ2WeksFFkszNkSwKgdAzk+hiEIpNpY68eT/pB0ual8QIx6e6nUPWgPlSALSoBVEsBuU/nFh9QonErCMIYGqjmThT46tFMh7MlpWvuqFSAXo+mLx3ZvFlabOV41BmMwlzQMx355DKABaEyj3UAlqEsovodyd9OsSSrWoyziLspOfFKhXWK5LyEIs6UhRJJ7o9kUYkan5QN9YSMpYP5iT6MPKJpdq1OXd5MnSIJqkkHNSt5550Onx4RZDU2hWmAflQj5PGC3L++oci3pGyJL5DUhw+XHyjxdlZiDQh60o7esUyuQdaiS5JPHWNcUSAHcd+Wm+Ar5vOXIl41PTTVSjokafsxRSWQ0WmlYhCxzjl177Qzp6u8WTogOEj/ANjxMA2W2qQXCiORaIMKjPbOwS5rEEFjpBItigM+GQLUalKFqPCrc17lUsGYaZYjpz4RbSLwlrLImIUc2CgTzYGKTyYnXKDwWv1snFiqSABuDM1OQgmyFISBTE5IegcAAZ01UfCKtKolE2LMJhk6W6iQQR5OAHIGlX6wNOWzDKJ5Acc4HtrYmjOeS2aCYxGsEKtCFElQINWbip3J4JcNygAKj0mNlFiuxggFL1FEp7xzIBfcwc7ojn3YpCwEqD1ILsaPVhXQxBbJrkaMGAGTRBLmnEP3TUcmii+AsIKRV3OunWMtdsKgHZxqPD5esRTbTiADNXNz6RBNVELyDzixfMCISgaRJa3wsI0UpohREVtlGvaVibEDEUyXk0WWZiiKPVKZ49+rTPuGMvg0lkqEoUQ4Bwuz/vmOsFynYAklt8bWSYEu45bn3s2cETFpw90ak18KA7s+sGAkku0KwgOe7kX0OjHOJ0FBJJ9reQW6VI/SBJUoqCas4USdzZBgHyAL8eETIsswFilxvGdKeIcGsVggZKs7h3AHHLIPXmYll2MqYJYtiJIPdalSdBEFnQRUnCBmfgBqeHWJ126gSAAgabz95RDF+TNpEwTJMhaUex3lffP/AIA5czXlEEucsF3JfU18zlSNbRPxKKsnLxPalVA3Cv5jVXmW8IomTedOJZJAAFQz5EDjlwgmyJHZTHydH/kPiIgTLSQKlwAM6UevHSJrHMJOCpSpKgNwVmAz54kiIRHqJaGUQVEBgWD6VURmzuI2+pkh3oGd8mIJodcor+xOZzgpU4hIrUl2zoAztxeIUbqlFI/XxBEeG1KOdaNXc78849RPc1BJO5gDSlG04R5ZwkKGLLXlFFmItLZh8mq3s5P1jne0N4m021KJYJTLaWkb1CileKnHICOl/V0KZqHC+dAXyr4dYWxsoiTO7VBLuT4k5wGyaguR3S1ucvgQ7+siZM1SE1AJDtrwioSYvtornWhRU1CXd4oAIuEk1wHti4y5HS5QVWdSeBhTlWlUqdiQWKVOIc9jbunTUNLQWU9TQNvc5jPJ4VdoLqVImqQrNzEi03gucZJZOn3fbBNloWPeALbt4gsQqbDXogSimYsDLC5AGZBqeQh3VYKOCClnfPNqOM8/KNJ5QhbXtlwuDeUlkjk8ArS9TB1sllHp05wAUxEgbPCiPZIBVyj1omQhkE+EaZEBzQTEZSRSN1viG7WNCS5eIijyWqPFmJAikaKTEIRLiGbL7piVceShUiLSLyDswiMzDBM0RBMS7RZRvKkFakpzKlADxNfKLn/+q/8Arl/zfpFVYpmDtF/8ctah+YjCnzVFL/oat584S1EmpYTOhp61KOWWAmJJGJLcaDrhA9I8nyaYWIL6kENvBj1U2vedXNR9Y8nTQQAAzPq+fw+ZjoHMPfqqg0yoAOEHizxMmcovXRvDdHsq1AsgvQe0zsokvQ0NMPSCZsyWpasICQ9CoEggauDR88orBYRaJ4wgEF8II5qIL9OrxEualQPdAJVSpDJ38Tm8aJlKWptRnuAHLTlGGUAWxA8nz3Vi8EyTiQhwxLOWy0Ibk9c90SGzKOeZqXzckhn3nCYHlUrE8pa8xXnXKuR11jOCsm8xBzYgUZy5Y5dRG8maRkaAg+IyiLtSxB1AFdAnTyAjeyTBV8mc+GXmw8YvBMhVptz1SGBBpuUpiphzy5xiLQg0I1FKNnmW1Yt4QKZzhiPEZ9IKk2EKZjqRmDRiQdGyyMUXklkpS7sAwVrmcJb5Zax4mQkuxNNdKB35aR4ixEpJSSWAoaHXTe6TEaZSnIZz+/nFENZ6WUUh/EaHKIrwmGWl1JUrL2WKm4gkdYIly2cM5fI58o3tB7jEEZbyOmkAtjmI3pJ7bFzjIuWqQicAFhgoOHI8gCXgCZ9HctZGFSg5ry4CLmQiTjWtMtIWk4cWHC/hzpB9jtZEIp7X5TuuO5eY1uuwdhawhJ7mBAAbIDJT5ghh1I1hW+ki5cUwzvwjxYsfJodbzvlCUgUxCvGKa328TRUAg5gwPxPDfBco+J2vbBypdgmpqEKbMEB6eEM2ym1S5KkpmF5e40YjUD4Qz2WzgAYQGGgDekU+3KkIkywkALUsniyQX81CGqLndNRa/UVupjXBvP6DjNtYWAoYah+6XDmPUEYWfe+eejEeYMJWyNy2tSRMSoS5ZyK8lDeE1JHGHC0SFylIE1k4yEoUn/bUo5JxH2VHQKZ9HjoSUE9sZJnEddiW5x4CJqk6czRs9PLziRCXlgU7yqPwHzMDTAQzjPXSPSN0ZwZyRzJBzYvRmrn/AIiOXKc10qd8E/WWaoejDgl/nEa57vQB0gBuDfKJgmTVTE7g8DTKE8ILUEqAw5uX4JYVPHOBpqcSicnJMTBCCbGifagmdZdxej1oekQ9iXDA7jz/AG0aIDT5hCm0jRNTEtpRXlGsrImJgmSZMl5WEZzpyJY/KnvH1EOv+mS90Ld1Wd59mR/xy1TVfmmEt/SB1i6/1tG8Rz5yW5tnUqTUUkLC9k559hSFjQggiAZ11Tpb4kHmKiOgL2TkO6UlB3oJSfKNDck9PsWhTbpiUrHU1h3xGc90oQJaRlkYKlTgkZAneXPll1hott3TGebZ5M1yA8sqQsklhv8AWK+ddEj3kWiR/D2iOqXMb8Re4N1S9gCVOxJWl2KmOKunultK6REiWB7wPJ/iBFhLudKj9laJKz90nArlhOsZOuKejOWTyqPKNKSfuYcZLtA8qU9Op0A3mC7bgASElWBnDAVJzUS+ejNRm5jktQht9PURJiBllJORBTwJoR4hukWkZIlzMRJZn0/esZKs7lhrTwz+EG2dIHZindda+VKfypH80RzpCiMaQwOIsWdiKnk0WTBtKsxM1NKFNQ2VCD5iMs5wgP7yV9WIHnC7aNt7PKLYyspJHcDivEkA13RJZPpIs5orGkgEYinifuFxnmN0ZbRtQljoY5VoVU4i7NBKp1ADUYQD4sfJkjwivsttRMSFoIKVVcEEeDQWtLS3Aepq1BlR9IoyZNmuokOHMeTFEipMbplEJBb9HydsoI7IKSmgdyH5AZ784hFyVlquJJaYysTVwnPwhRvy/wBNmUpACitnwmgDhw5jpRyEcl+k2y4bYFaLlpPikkfKEaK422Ykd6dkq60o/AfeM5M2VLnS6YkuoO+9weIIIiGx2pTV09T+3ilua8SgICsRlkFJb3VBSi/AMoPlDDiQwKGUBkRq+cCvocJYGaLlZH8l5d0mjk9YTbztIttuRLB+zxhAP4Qe+oc2PQRJfm0pSky0HvEF/wAI+cAbDoe2Sf4v7FmHNLS64SsfeHgV1FqnJQX35Or2eWwAFAGAGgAyHRoZJV3onSVS5gxIUGIO7huILEHQgGF5KWhquhboEc2pecYuflEpUqYlSpai5lKShROoBdKuDpr/ABQYudLeoAGKvd918qa8YBv+9Ui8lpGX2aVN94JHm1IltCgSSGbh/gR25QaSb90mecbW6SXszSRJlqyAdOGrAEku40dt5ziRViLqFCwNG3lgcmgQikZMmFmBLc4xgmTRMkh8m3g0LlqdDESwNKRum1ly9SzVNG4xllI75UBQBnD1cVbk8Qh72x3vzrEQnGtHLuDugtaJbFWJtwzJ8NOukBypJKSrEAKsDmW3CLIazJgKS+dGpxqXzeBEIxEJGaiB1LRJbUsojd+/WJLpYTMZylpVMP8AAkt/U0VJ4WS4rLSLaxzwn65P0SezRyQMLDxAjPrcn7qehivUrBY5CPenTUE76rxHySYecUclrc/57nZ9KLBKFaEHmPlGzn7vQ/OMSveD4V/WJEzRv+HrD4mQTkglFCwU5puBbzMECWDG6RHvZg6RC8AdqueVMotCVfmSDAg2Xlp/2yuX+RagOhceUXBQADUxktJYV8oom0ppt1T/APlTMG6bKB80kQDOuo+/ZEnjJmN/SpvWGokgORzb/EQ2e0haAsBQSpIUHDFiHYjQ8IvODLgmJ5s9mHvzZWn2iFYaaYwCnTfHMtr7xXabSZEmZikyy2IE4VEZnkMhyjvhARLfMJSSfAOY45cmzyO0nKWpLLWau7A96uGpAJIcCrGMztcV2Ep06bzgVP8ARVTHTKDhPtLALPuB1Lv0gO2bOTJZD1cHTdHQrPPwzjKljuChPu03E1A5wDfc4FYCUqLEuQHbj6Qm75J4R0lRGS5F/Ya8lS55k+4t3G5SQS43UDHw3R0VTtQkco51stZ3vWUFBRGMkhIdTYVGg+HOOvqs1nJYT0pP3ZgMs/1NHShNY5OLqKnve0Dkzjhbl0BdvKJBaAwBBoXo3n0gxVwTGdIChvSQRAi7vUk94Ea1jbksZFlGWUieee7HK9tZqpq0SyCqYkqKSNUs5SeIwv4R1K1eweUIlls2O8Eq+4lavJv/ACjnUZVqZ3ruKpHOQSHA/QxtLvCYhOFKiAf3TdFltPd/YWqYkBkk4k/lVUNyqPCKmPRzhGcUcmE2uUaN3SdTFjcF5Cz2mVMOSVB/ykFJ8iYAXlEM0wG2KjFr8f8AOTUW85O9rVQEZQx3HOdELVnQOylj8Cf7RF5chakedjxM7E1mByvaqcU3laeE1RfwBHrDDZrZilg7wIWdvVf9StIH3w5/gRFls/aQqXh1T6R6i2G6iMvskeWn5bn+S4TOIEeKmvGpTERjnhD0ECMMyhHLyiFRrG6K5xC8kZmO0EdswwvTNo8XJArwpGlrDJppELNLTv3xkofYTiM5ipckeJxK8kiNMYYdYsrFZwV2SX/+k9XiWS/gnzgN7xDH3GNOszyR3un/AOdY5IrgClt+VOEebw7drwhCsE/tb+XulyynoA/9RMPPbndHOaxLJ0c5RcoWDqI3AiMgHOsbJDGnr8IeFTWzgKxHiQGplTTiDEwSRkT41iOXLwhhlEmI7vOKwbN1AkEUrG4VwiPG2b9IkSob4hDZMwRIDGjwOqYDuEQmSW02cKQpJ1BFOIaOZz7IJNpnS1NhQlBcBqMWHIPDxabyKVu/cCQeeIkDzHkY5dZ78KrdaTNp9phyyCR83he+PlyN6Zvdj2LNagxKSFpPupUkF9A5FdcyIq511jNWJPxzZ/AwVbpkpZxA13ih6jPxgy4LIm1FQVMwploKic1E5d0asW6gawlFNvER+bjFZkTfR5syFWxVrdOBCezSAXPaFwvFuISda94R0ez2NJxEgHEXLjdT0EQbOXSLPZ0SwnCzkjcpRKiCRmQ7Pq0WZQI6cVhJHHse6TZXK2eku6UBB3oJQeqCIBvmxrlyS01akkpGFRChUj3iMXnDAERSbUTmQlJOax5BUVY8RZKlmaF+3+z4RTbJ3ckzp8xeNgEoBSgqDlyoKw1GSesWVonuC0MWxtjCLKknOYpSz4lh/SkQGnvI1qPRtFDajYaTbktKnShOR7LljX3VpNW9I5ZtDsTbLEMU+UQh2C0kKQ5yDjLLVo+kxd6FA4kpLkkuAeGvACF3bTZdC7DaEoBB7MqCUqLFSO+O67Zp3R0a7pLCyc3Yo9HzeVRGQ8TzJYiMohqcJZ5Imju9mLy0flT/AGiLq584Wrnn4rNIO+XL/tENF0IjgJec67+mcb27nPeNqL/9wgDkAPhAdxXoULxdRv8A0gLaC1dparQt6KmzDnoVqbygSXNwl/8AEepjdGFaUusYOBbR4jeDpyrakJxEgJzfhFPadrpCaAlXIU6wj2m8lrZ1EgZDQQIqZHKlLngNChJeYfk7WylbxFpZLahYdJxRy0TCItbnv5UguA41BitzNSoi1x2dISsENGTFUIzEVl3XzLny8SM9QcwYOxUgi5E2mnhkakFZAAYUA5mGC5x9vPmqomUkSgHdhLAeutQqKu6kjtUE+yh1n+AFXwiadOMu7VE+3OJ6rNfUwrqH1+BvTLtlN9HswzrxtEw5lCj/ADF/jD+5/bwi/ROh51smbkpHUq/9YfMRhOaw/wCfYcg8xTLtKNxPrHhmEEChd94y67xA1mt+MOGI/CqNjO+0xKBAwsH5knLLSHMgUgxM3eD4V/XyiRM0funrECJyTkR1jcRCYN5CnKjx8hE5IirvO8JchGNeegHtKO4fPSKKRtoshjIbc0z5pgcrIx7CxqlPlIabTNYPAC7ThS5NSFeQeKKbtEtQbClPMk/KALVewoVL9kGgoKs/oIG9TBBFpZsYbVYjNCkDMJQH5O4bxPWEbbi6VSrwUqWhShNQhRYE1bAf7H8YuJd/ukqJmgaklYSeRyMVdl2hTMWQlBG5Sh3VcCM+Rgdt26OEhiiiUZZyV1xbMfWFnFily0+21FH8CRvqHLUHg7tYrnlY0lKSnAnChie6kHc7Eu5cvUPFTMtpBSsMCx41+6+akmo3gxdbP24TEiYCCF5MXyGXnF0vLwZ1Cljd7DHY5ikJZ8QA1zizlrCg4MUaLRimYQWYYlncHoOZL+AMSXbNViVM91TMPwafOGsYEey8BMJd/wA5cyYSQcINBw3kcYZr2tZQilFGg+J6esLqkboXveVtGdPHD3FT2IqRqIfrvk4JUtP3UJHQCFW6bv7VYYdwGp4A+zxMNy0tlmS0bqjtRm+WXg3KYFtRCAVk4UJSSo6ACr9AYJbiYVvpF2jNjsalJI7SZ9mjgVAurwSD4kQdLPAuzge1dokTLVOXZ0YJSlugcPvAaAly2jtFKQ0FT1PF/stsh9a+0W4lhVWpib3QeOp05w5ObhHMjEI7nhDlsgomwyH3N4YlN5NDvLm9nJUs+4hSv5Uk/CKqwWVIwpSkBIYAAUAGQEa7f24SLtn1YrSJY5zCx/pxRx6/PNy+51LPLBROFCZqc/jES1QZd1l7WYlAOZ9IhvCz4Jik7iRHQnPMsMRUfLuBSY1MbR4RFGTx4x4yPIhCz2ctplz0NkogEaEGkdMnS2jk9kcLSRoQekdMu7b2wTmE9M2So0JDLlu+bhlN4RalgBbW5YaDpEsplT1alKZaec1QBP8AKDGu2tpwplShkkOfAN8TFokSliUmTMRNRjMwqSXHdSyQoZg1Oe6FbaucVzVPowpv19YR1M8v9g1UMVvP2Yd9ER+ztit5QPJfzh5+tphH+iBP2dqH4k+hhjx8IHa8SD14wUVhvVUtQAUQTUtxyiyl2u0EukomcFkJV1cAwnmaSsnd8IsrLeyhAk3H4JJZ98DOm+Jif9yRMTxT3h1ygyzbUytVNwU6T1yhZlXwsB0M4NRUFuGAj0MFXZf6Z6ilaQogEkKCVGn5khQ6wSV0IRc88IqNVjeE0/kH2t2gSJ5JmOAlISCQWDP6kmKSXtMV+wCo/hBPplD1IuezKSFmRLDB6imT94F38Yop11fXO6ZiQE1TgokcAAcoRr1tFsXY21jvg6CU4eXC/crJSpy5a5ij2aE+KzQsAMq5VMA7P24mbiX3gka5AuN+rPDRJ2dmISEqV2iVqqCaAasGpnBM3ZiQiUoiXhwk0Ki7CjhQORz8Ycg65V+LVygUJ2W2SrfGMf6m83alCglDKURkEnvP0jyxSUzcRVLQKhhhcvm5XmT4xQWOZ2JOGUVB88QNOIpF9YdoQE1Q2fD1EMKSmuWBcXB8IAvGylKtakEaAnNKsWYNdf0jLsmmzEqSMAJJwH2XObV3kmC5002hX2YHdTqxJTuOnhCvfV5l+zDpw5ghq8HhW1SjLy5HqmrI4l+o8bP3j2pmkkByHJ0oQA/Jz4w1Wa0IIwpyb00jjN034uUp0nPMHI8+PGHS7tqAWKgU7yA48q+UN1WprnsSu08ovjoZbytiio4vcH6v5+UV96W4ykoZLhS8JVRhQljV6sekVe0m1koICgrET3SB7ROhYtTOsJV57TG0zJUsqVLRoMVMZyUqg0JD6PBI6aVryuvuTxo1xWe/sd2u5QVKlmhdKcsshqIJwxyzYS8DIQpKe0Wpaiad9ASBk2IlJzzSDlDfZNqFTQppapZSoh1hnA95KTUeIi54g8ZF4xcxkMcb+my39paJEhOIqQkkpAcEzGZmqSyYfJl9rSMQU/MhukUEpUuZMXOUypqiQVMMTJYBL6BhkIGr0uUF/pm+xI2d2CJZdpyzEsGv8ZHoPHdDzKkgAAAJSAwADAAaARUXrtjZ7OVArBV91PePyHiRCVe/0jzpjiUOyG/2l/JPTxjLjZc8y6CqVdKwjpd4bRybKl1HvaJHtHkNBxMcu2p2mmWxbrXhQn2UJPdHE/ePE+UUpKppKlqKidSST6xpMYaDwaOhVRGtCNlrmye6ZglzpajkFBy2mvkYZNp9m0qQqfLNWcjQjfC9ddmC8QB7wq28atvPCHG6rvJlETTiGg0Zt2/nCmp8rU17cDWmW5ODES7rv7VTHEEgEkgOfCPbzulUlTPiSag7xD/dV2JlhYZ3NPlFXel3tLSJjFWLLhX4Qt/Uvf8AgbjpIuGH39xEJjyLO9buKTiSKQBKkKUWAJPCHoyUllHOnW4SwzaUtqxC8FWiRgSHzL9IFizL+xebJ7SKss5JzQosscDqNxEX19WlyTvUT1MJdns6lKSkZqIA8YZr0BDJOjCEtQk5xQWKzXP4G/6LhhRavzyz1D/GG9k7oTPoxmEybQdSvF4BqdIb8KN8Dn2StNRXwjmYtIOke/WwN0VRtb5UESonSx7Sotw/BZdWS1E8IubJatHY/eGf+IW5U5B9nqY8nX2lJwINdTC8q3LjASKy8IfrqvAqWJUxSCljiUDhOWWdDBs3ZGWqsqYR+ZljyYjrHOJduB1i3uq+Fyi6FeByiqY1UraoJB3pZrlTb+SzvQWiyI7VXelAtilrdqkOULZg40fOK6Vt5LUMKlj+NBB6ikTX3YrTb0ACZLSlJJ7MBSRiPvEupz0FTChbdi7bKzlYx+E4vSvlDcIVNYXBnE4+/I0i3hVZa5ahSgrp1izkWmWUgKoWrQt5Ry5NjUlYExCpfNJHR4tkWScCOxmqOtTQdX9I2tO/7WZne8Ykh2s1rlOQQQTwpR9RE14WZ5ZGYO+rcicoS02m2JFRiH5XHVMZLvu0DJD8lfCkZdVi4Bwmvd5Lk7PdpV+zPCqehNIDmKmWdTGo3pqPEZiIrLtbMK0y1JKSosMZSE+KlMBzJhjMq1AtMscwbiElQP8AEgqEYcJLtB43J+4HZ7dLnJwLAOKnF98VdpuMSlCYhJnJSXWM04QRm3u6E8RDtcey6LWlf1iSuWlJZIONCsTe2khjQEjUViwsFw2ezTFo780DD7Sw6Rm1EpcZZwxTuiv8ALrIPv8AcWbqQlSROQheKgICSkHDqQCQsimr0yfNsm3BMnJBlKCZakpJxlZOIUoA9GGprF5JMhQCUgBsgAx/WDZaglID5Bq8Irbw9z4J43WxYEu+dlZqLPNWbSkYEKUB2Zbuh2JKnFBujlt5bSzMJlo+zQTVicR5qJy4COyfSDeGG7p5SXxBKKfiUH8nj59tK4LRGtrfHDA2WzfDYPNVEOByANY2WqN7GO8+6Gu2LhpUAG0EQFiYsLtuuZaF4UJc6nQDeTD3c+ysmygKIxzPvHT8o055wG/VRq77+weqiVnXQvbNbIzMaJ0z7NKSFAH2y3D3QePSGKTbUKKkg94Zh38eUbXveISBjJY+ykZq38hxis2aupdrmkJAQQCSRQJHPM+MJqq3VJ2S4S6G3bVpmodtlkstFbbLCJigXNI3vPtZC1S5ocp1Hq0Q3XaFTZuBAJPI8q7oR2TT4OhvWM5B7Vd/dZol2bugiYCiUpfJNOppD7dezUlHenHtFbsKsA8qww2adK9lKkjhQeUNV0TS8zErNTH+1ZOd319FypqFT1HAmVLJCAQSpiVVOSc+OUc3v65RZ1JAViCgTyYt4j5GPpi8LAJshcpK2UsM4q37y8Y4JM2Jtc+2rkqDYF4FTCCJaRmGOrpLgCpfxhqMZbuOhZzi4PK5yQbBXQZ1oxlJKJYcsCakEJy4uf4YZtoNm0Lcy3fc7Hoax0HZrZaTYpIlS3JzUs+0pW87twGkHWqypJAICn3pByGcScVJ5BRm48HPNg7uVZ0LStKgCMyG1i+7FO8xbruVGicP5FFPllEH+gj703qmBOnPub8X8HMp2xSSGRNU/GFi87tNmmYVlzy0joyDFJt1KSqzBTd9CxXXCdI3XJuWGzc44WRZsttlsylKA1bPrFbaEhKz2ZJTo+cCKVG4mUhhVpPgWdjYbIvIjOLeyXw2sL8ubBCLS2gMDnTGQxDVSj2OKNrDLQOzIxmjM8aWu220stS1Ma91WXMCFaz2oB2SHglN4EDukjxjMaMdFTvUuR52Z2kKlCVPONKqJKqkHcX0hsNzSD7iRyp6RyCyWpSi5od4jrdxWztJCF6kV5jOA3Rdbyi65b1hgl72NFnkrmBTBIo4epyhYX9JEhRwLsktSAaFgVv94k6lhrFrtopU1CpaVMEglmdy1BHKJ0tST3kkcxDuklGcX4jywV8NuHE6HLve7pwwq7r6LSWHIufWHO4toEypSUImImoQGT33UBolyXYZdI4QlYiZC9xaH/6eE1wxVSaZ9DyNrZZ9oFLZ1B+UV17XjKnTEqQUhhVVASdxOoEcTs96zh3RMUxo2Kkb2i9FgAKJPF4A9Mo8tmpScuFwdem2qZLqxWneAVf218vGN7LtJLzrWh4c/lAlzWwLs0pQBAwBnZ2AZ/J4Urff5VPWQXALAcE0+EJy061UJ1p+3IpfbdpkpRXOeB5vq2S5shcsKcLGEsQ4B4kFqQgz9k7OclrA3ggj0iW0SZ87skIIQJuPl3Wcvv4cIks1jMlCkqOJTlmr6E0ji0ad6OvbCWFk9LSo2xXirzY5/BWTNhJek4+KR848s2xSR/3t3u6dYthZZxFEt+YtAU6x2qWScONI1RVuYzHSD133PqX+xuWnpXaGq7JMqQgJlhvUneTqYGt1uU9ElXL5xRWW9Cc4ORbHhae/OWMRjFdFJaZC1zFLnOVEhqUSBoP3v3w3bL7U2aySWwzFTVnvlIAAAyAJNacNYCTPi0uG5k2iY60AoRU0zOiXh6GsumlXjgFLTaSL8ScX+4wT7mlW9pqkqQCAxJZZGjgOA4i5u65pVnRglICRq2ZO8nMxsmQWGg0AoPGNjPKch5w1GODlOT69ghMuPF2EKzAPMPEkiYFJiQzQACYvBgis9gTTD3FJOmXTIx5b5AUDioSCC2RG8QWmZWkBX7KnKs6+xSlU4DuBRZL8+T0jaMsFkElCTiqUg1D5iMWlTguDRt3j5CBLBOmdijtEJSsJGJOLIgZOKaRsm3Ah2UBpR/SK4KJzNbMHwr+se9unj0MCpvBB94DgaHoYl+sDeOsWQ56gxU7W2VS7MrCCWUl+HODhNOVHi02dSvAsrSVYiRRiG3Mc4BDvI3N+U43MlEFiGMa4Y6rfGxVmm1Spck7iklHgDl4FoQr1uAyFlGJKmALpLio0+RrDe9e4qq5S9JTiNxF9dux82agLfC+TiL64dmPq6yuYErDMA2sAu1UK4OXeA1OmlbNR6yJMkVibBujoVuuaRPkqEtCUrdwoDjFdYtiyCMZfwpGKNbC2G7GDWo0c6p7eyiu2zEgAByY6PdwNlsbrzAJbnpE923GiWBhSH3tFFtvebASgeKvlA52eIwlFHmwKqtqZhWorTQkmrikWFnv2Suik+hELk60qVRA8YGl2NRq9YJ4SkueC7JRhLEHkcxdljm6Jfh3TEE7YdBqhah0IhcJmppUc/wBYIst9LRv8C0RK2HokDbhLtFzNuCySglKgsrZypRKUvuDaQRZbhkFQUwYEFnUU9YHsu2BNF1/MPjBcq8rOuuHCTqgt5Qs3fH1Nv9f/AAfqlpnHDivkY5F2gSVS5ChUKwgEkB9zl2c5QlWfZSfKUcYoddOdYvpCwP8AbntwWG84MVaZ4FXWPwqfyjMNTKrO33+5U9HXc01JfHX/AEV1ntAlYUzZiWS+EMxD8Xg4XhKAJQQT4RWWiySpriYCDyY9NYFtFx4QgS1Y0pL4TQl+OuUAbjL1Pn44G3VOHsNNjnhaHEQrmFKgRmICsN7DGEGWZZP8vhFjNQ8LNSi0zPElhgNqnyZhPaylAhvtEpOEv+IBx4giK+bYGGKUsTE7nryByMW2NScoZLBsLLmATJowqLEGWSlXipJrHUqsheuVycqyuzTy8r4Ea7ZE6dM7OXLUVa0YDiTkBHU9n7p+ryUpLFeaiN53QXZLCiUGQkAD91OsSBUGhXGLyjNl0prDPFqiNao8mrzgadNYekEA5DJE5jSDQkEI5vFZY00eCZVrCQK/4jaRhs2TaGnNveLRCqQuomdpPxDIRey118IiIxYn2srM5ABxIUpJ5E0P8pjPrKQGdudPWF/aTaBFjt84KSSJglqcHJknTXOJLJtTZ5vszACdFUPyge7kPbXh8dYT/dJl2qYCNCIiwo+6P5R8oCtM0NkHJDU1Mb93j/MfnGsgMCdISG8IabqSAhIG6MjIFAZs6CJA7o5QgbTygbexFCEP0EZGRqXpN6X1v4GqVLAAAFAIy1ywUeMeRkcq76bHtP8AVRrdMsAFhFmlIpGRkVpfp/qXrfqsNmUQW3Rx/aGaVTVuX78ZGR0qxeHpn8f5IsICUgatB1zhrTJb/kR/cIyMjLDaRLbJnR9pLKgpLoSe790b4o7Bs9Z12ZClSklRxOdfbUPQR7GQaXEUcmPqZRX1cUhFUob+JXzhUnJYlo9jIJD0miSRalCgUWi9sk9ThiRyLekZGQreg9TLa7rUpdFnEOIBja9JYQ2GnLLplGRkc98T4Ovp5PgilyEmXMWQMSQCDuLxcSS4HKMjIG+3/PZBNT9QitKc4bNgp6lWcgkkJUQH0G6PIyGNH6mIav0DFOgWaqPIyOmzlIDmmsQz1VEZGRpFB1nWRhbV/SA5qy5jIyNS6MRCJKyGbUxc2c5eMeRkWQ459Kh/6gr8kv0hOeMjIE+xtdL4Ra3LeU1KkgLLPkajoYdPr69/kPlGRkAm2nwXJLCP/9k="/>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O"/>
          </a:p>
        </p:txBody>
      </p:sp>
      <p:sp>
        <p:nvSpPr>
          <p:cNvPr id="22532" name="AutoShape 7" descr="data:image/jpeg;base64,/9j/4AAQSkZJRgABAQAAAQABAAD/2wCEAAkGBhMSERQUExQWFRQWGBcaGBgXFxobFhwWFxgXHBwVFhgaHCYfFxokGRQVHy8gIycpLCwsFx8xNTAqNSYsLCkBCQoKDgwOGg8PGiwkHyQqKSksLCwsLCwsLCwsLCwsLCwsLCwsLCwsLCwsLCwsLCwpLCwsLCksLCwsLCwsLCwsLP/AABEIALMBGQMBIgACEQEDEQH/xAAcAAACAgMBAQAAAAAAAAAAAAAEBgMFAAIHAQj/xABEEAABAgMFBQUECAUDBAMBAAABAhEAAyEEBRIxQQZRYXGREyKBobEyQsHRBxQjUmJy4fCCkqKy8RUzUyVDwtIkY3MW/8QAGgEAAgMBAQAAAAAAAAAAAAAAAwQAAQIFBv/EAC8RAAICAQQABQMDAwUAAAAAAAABAgMRBBIhMRMiMkFxM1FhgZHwFELBobHR4fH/2gAMAwEAAhEDEQA/AA0WxZCicmANNMRLeJJeCLNb0sQp2OAEDJkkO26g84CspSpDEgYlp6AKr1Meqs7BKtFO2hcM4I8RBxUsOzQrn3iyNQMIAAOWpjebKAAHcAcsa4iRR1GrB3FKZ84rSgs7UyfSPZc0pI4ENzEUXkn95jmH6jQwT2qlEAl8IOZyAD+ggWWDUnM1PMxZ2WeksFFkszNkSwKgdAzk+hiEIpNpY68eT/pB0ual8QIx6e6nUPWgPlSALSoBVEsBuU/nFh9QonErCMIYGqjmThT46tFMh7MlpWvuqFSAXo+mLx3ZvFlabOV41BmMwlzQMx355DKABaEyj3UAlqEsovodyd9OsSSrWoyziLspOfFKhXWK5LyEIs6UhRJJ7o9kUYkan5QN9YSMpYP5iT6MPKJpdq1OXd5MnSIJqkkHNSt5550Onx4RZDU2hWmAflQj5PGC3L++oci3pGyJL5DUhw+XHyjxdlZiDQh60o7esUyuQdaiS5JPHWNcUSAHcd+Wm+Ar5vOXIl41PTTVSjokafsxRSWQ0WmlYhCxzjl177Qzp6u8WTogOEj/ANjxMA2W2qQXCiORaIMKjPbOwS5rEEFjpBItigM+GQLUalKFqPCrc17lUsGYaZYjpz4RbSLwlrLImIUc2CgTzYGKTyYnXKDwWv1snFiqSABuDM1OQgmyFISBTE5IegcAAZ01UfCKtKolE2LMJhk6W6iQQR5OAHIGlX6wNOWzDKJ5Acc4HtrYmjOeS2aCYxGsEKtCFElQINWbip3J4JcNygAKj0mNlFiuxggFL1FEp7xzIBfcwc7ojn3YpCwEqD1ILsaPVhXQxBbJrkaMGAGTRBLmnEP3TUcmii+AsIKRV3OunWMtdsKgHZxqPD5esRTbTiADNXNz6RBNVELyDzixfMCISgaRJa3wsI0UpohREVtlGvaVibEDEUyXk0WWZiiKPVKZ49+rTPuGMvg0lkqEoUQ4Bwuz/vmOsFynYAklt8bWSYEu45bn3s2cETFpw90ak18KA7s+sGAkku0KwgOe7kX0OjHOJ0FBJJ9reQW6VI/SBJUoqCas4USdzZBgHyAL8eETIsswFilxvGdKeIcGsVggZKs7h3AHHLIPXmYll2MqYJYtiJIPdalSdBEFnQRUnCBmfgBqeHWJ126gSAAgabz95RDF+TNpEwTJMhaUex3lffP/AIA5czXlEEucsF3JfU18zlSNbRPxKKsnLxPalVA3Cv5jVXmW8IomTedOJZJAAFQz5EDjlwgmyJHZTHydH/kPiIgTLSQKlwAM6UevHSJrHMJOCpSpKgNwVmAz54kiIRHqJaGUQVEBgWD6VURmzuI2+pkh3oGd8mIJodcor+xOZzgpU4hIrUl2zoAztxeIUbqlFI/XxBEeG1KOdaNXc78849RPc1BJO5gDSlG04R5ZwkKGLLXlFFmItLZh8mq3s5P1jne0N4m021KJYJTLaWkb1CileKnHICOl/V0KZqHC+dAXyr4dYWxsoiTO7VBLuT4k5wGyaguR3S1ucvgQ7+siZM1SE1AJDtrwioSYvtornWhRU1CXd4oAIuEk1wHti4y5HS5QVWdSeBhTlWlUqdiQWKVOIc9jbunTUNLQWU9TQNvc5jPJ4VdoLqVImqQrNzEi03gucZJZOn3fbBNloWPeALbt4gsQqbDXogSimYsDLC5AGZBqeQh3VYKOCClnfPNqOM8/KNJ5QhbXtlwuDeUlkjk8ArS9TB1sllHp05wAUxEgbPCiPZIBVyj1omQhkE+EaZEBzQTEZSRSN1viG7WNCS5eIijyWqPFmJAikaKTEIRLiGbL7piVceShUiLSLyDswiMzDBM0RBMS7RZRvKkFakpzKlADxNfKLn/+q/8Arl/zfpFVYpmDtF/8ctah+YjCnzVFL/oat584S1EmpYTOhp61KOWWAmJJGJLcaDrhA9I8nyaYWIL6kENvBj1U2vedXNR9Y8nTQQAAzPq+fw+ZjoHMPfqqg0yoAOEHizxMmcovXRvDdHsq1AsgvQe0zsokvQ0NMPSCZsyWpasICQ9CoEggauDR88orBYRaJ4wgEF8II5qIL9OrxEualQPdAJVSpDJ38Tm8aJlKWptRnuAHLTlGGUAWxA8nz3Vi8EyTiQhwxLOWy0Ibk9c90SGzKOeZqXzckhn3nCYHlUrE8pa8xXnXKuR11jOCsm8xBzYgUZy5Y5dRG8maRkaAg+IyiLtSxB1AFdAnTyAjeyTBV8mc+GXmw8YvBMhVptz1SGBBpuUpiphzy5xiLQg0I1FKNnmW1Yt4QKZzhiPEZ9IKk2EKZjqRmDRiQdGyyMUXklkpS7sAwVrmcJb5Zax4mQkuxNNdKB35aR4ixEpJSSWAoaHXTe6TEaZSnIZz+/nFENZ6WUUh/EaHKIrwmGWl1JUrL2WKm4gkdYIly2cM5fI58o3tB7jEEZbyOmkAtjmI3pJ7bFzjIuWqQicAFhgoOHI8gCXgCZ9HctZGFSg5ry4CLmQiTjWtMtIWk4cWHC/hzpB9jtZEIp7X5TuuO5eY1uuwdhawhJ7mBAAbIDJT5ghh1I1hW+ki5cUwzvwjxYsfJodbzvlCUgUxCvGKa328TRUAg5gwPxPDfBco+J2vbBypdgmpqEKbMEB6eEM2ym1S5KkpmF5e40YjUD4Qz2WzgAYQGGgDekU+3KkIkywkALUsniyQX81CGqLndNRa/UVupjXBvP6DjNtYWAoYah+6XDmPUEYWfe+eejEeYMJWyNy2tSRMSoS5ZyK8lDeE1JHGHC0SFylIE1k4yEoUn/bUo5JxH2VHQKZ9HjoSUE9sZJnEddiW5x4CJqk6czRs9PLziRCXlgU7yqPwHzMDTAQzjPXSPSN0ZwZyRzJBzYvRmrn/AIiOXKc10qd8E/WWaoejDgl/nEa57vQB0gBuDfKJgmTVTE7g8DTKE8ILUEqAw5uX4JYVPHOBpqcSicnJMTBCCbGifagmdZdxej1oekQ9iXDA7jz/AG0aIDT5hCm0jRNTEtpRXlGsrImJgmSZMl5WEZzpyJY/KnvH1EOv+mS90Ld1Wd59mR/xy1TVfmmEt/SB1i6/1tG8Rz5yW5tnUqTUUkLC9k559hSFjQggiAZ11Tpb4kHmKiOgL2TkO6UlB3oJSfKNDck9PsWhTbpiUrHU1h3xGc90oQJaRlkYKlTgkZAneXPll1hott3TGebZ5M1yA8sqQsklhv8AWK+ddEj3kWiR/D2iOqXMb8Re4N1S9gCVOxJWl2KmOKunultK6REiWB7wPJ/iBFhLudKj9laJKz90nArlhOsZOuKejOWTyqPKNKSfuYcZLtA8qU9Op0A3mC7bgASElWBnDAVJzUS+ejNRm5jktQht9PURJiBllJORBTwJoR4hukWkZIlzMRJZn0/esZKs7lhrTwz+EG2dIHZindda+VKfypH80RzpCiMaQwOIsWdiKnk0WTBtKsxM1NKFNQ2VCD5iMs5wgP7yV9WIHnC7aNt7PKLYyspJHcDivEkA13RJZPpIs5orGkgEYinifuFxnmN0ZbRtQljoY5VoVU4i7NBKp1ADUYQD4sfJkjwivsttRMSFoIKVVcEEeDQWtLS3Aepq1BlR9IoyZNmuokOHMeTFEipMbplEJBb9HydsoI7IKSmgdyH5AZ784hFyVlquJJaYysTVwnPwhRvy/wBNmUpACitnwmgDhw5jpRyEcl+k2y4bYFaLlpPikkfKEaK422Ykd6dkq60o/AfeM5M2VLnS6YkuoO+9weIIIiGx2pTV09T+3ilua8SgICsRlkFJb3VBSi/AMoPlDDiQwKGUBkRq+cCvocJYGaLlZH8l5d0mjk9YTbztIttuRLB+zxhAP4Qe+oc2PQRJfm0pSky0HvEF/wAI+cAbDoe2Sf4v7FmHNLS64SsfeHgV1FqnJQX35Or2eWwAFAGAGgAyHRoZJV3onSVS5gxIUGIO7huILEHQgGF5KWhquhboEc2pecYuflEpUqYlSpai5lKShROoBdKuDpr/ABQYudLeoAGKvd918qa8YBv+9Ui8lpGX2aVN94JHm1IltCgSSGbh/gR25QaSb90mecbW6SXszSRJlqyAdOGrAEku40dt5ziRViLqFCwNG3lgcmgQikZMmFmBLc4xgmTRMkh8m3g0LlqdDESwNKRum1ly9SzVNG4xllI75UBQBnD1cVbk8Qh72x3vzrEQnGtHLuDugtaJbFWJtwzJ8NOukBypJKSrEAKsDmW3CLIazJgKS+dGpxqXzeBEIxEJGaiB1LRJbUsojd+/WJLpYTMZylpVMP8AAkt/U0VJ4WS4rLSLaxzwn65P0SezRyQMLDxAjPrcn7qehivUrBY5CPenTUE76rxHySYecUclrc/57nZ9KLBKFaEHmPlGzn7vQ/OMSveD4V/WJEzRv+HrD4mQTkglFCwU5puBbzMECWDG6RHvZg6RC8AdqueVMotCVfmSDAg2Xlp/2yuX+RagOhceUXBQADUxktJYV8oom0ppt1T/APlTMG6bKB80kQDOuo+/ZEnjJmN/SpvWGokgORzb/EQ2e0haAsBQSpIUHDFiHYjQ8IvODLgmJ5s9mHvzZWn2iFYaaYwCnTfHMtr7xXabSZEmZikyy2IE4VEZnkMhyjvhARLfMJSSfAOY45cmzyO0nKWpLLWau7A96uGpAJIcCrGMztcV2Ep06bzgVP8ARVTHTKDhPtLALPuB1Lv0gO2bOTJZD1cHTdHQrPPwzjKljuChPu03E1A5wDfc4FYCUqLEuQHbj6Qm75J4R0lRGS5F/Ya8lS55k+4t3G5SQS43UDHw3R0VTtQkco51stZ3vWUFBRGMkhIdTYVGg+HOOvqs1nJYT0pP3ZgMs/1NHShNY5OLqKnve0Dkzjhbl0BdvKJBaAwBBoXo3n0gxVwTGdIChvSQRAi7vUk94Ea1jbksZFlGWUieee7HK9tZqpq0SyCqYkqKSNUs5SeIwv4R1K1eweUIlls2O8Eq+4lavJv/ACjnUZVqZ3ruKpHOQSHA/QxtLvCYhOFKiAf3TdFltPd/YWqYkBkk4k/lVUNyqPCKmPRzhGcUcmE2uUaN3SdTFjcF5Cz2mVMOSVB/ykFJ8iYAXlEM0wG2KjFr8f8AOTUW85O9rVQEZQx3HOdELVnQOylj8Cf7RF5chakedjxM7E1mByvaqcU3laeE1RfwBHrDDZrZilg7wIWdvVf9StIH3w5/gRFls/aQqXh1T6R6i2G6iMvskeWn5bn+S4TOIEeKmvGpTERjnhD0ECMMyhHLyiFRrG6K5xC8kZmO0EdswwvTNo8XJArwpGlrDJppELNLTv3xkofYTiM5ipckeJxK8kiNMYYdYsrFZwV2SX/+k9XiWS/gnzgN7xDH3GNOszyR3un/AOdY5IrgClt+VOEebw7drwhCsE/tb+XulyynoA/9RMPPbndHOaxLJ0c5RcoWDqI3AiMgHOsbJDGnr8IeFTWzgKxHiQGplTTiDEwSRkT41iOXLwhhlEmI7vOKwbN1AkEUrG4VwiPG2b9IkSob4hDZMwRIDGjwOqYDuEQmSW02cKQpJ1BFOIaOZz7IJNpnS1NhQlBcBqMWHIPDxabyKVu/cCQeeIkDzHkY5dZ78KrdaTNp9phyyCR83he+PlyN6Zvdj2LNagxKSFpPupUkF9A5FdcyIq511jNWJPxzZ/AwVbpkpZxA13ih6jPxgy4LIm1FQVMwploKic1E5d0asW6gawlFNvER+bjFZkTfR5syFWxVrdOBCezSAXPaFwvFuISda94R0ez2NJxEgHEXLjdT0EQbOXSLPZ0SwnCzkjcpRKiCRmQ7Pq0WZQI6cVhJHHse6TZXK2eku6UBB3oJQeqCIBvmxrlyS01akkpGFRChUj3iMXnDAERSbUTmQlJOax5BUVY8RZKlmaF+3+z4RTbJ3ckzp8xeNgEoBSgqDlyoKw1GSesWVonuC0MWxtjCLKknOYpSz4lh/SkQGnvI1qPRtFDajYaTbktKnShOR7LljX3VpNW9I5ZtDsTbLEMU+UQh2C0kKQ5yDjLLVo+kxd6FA4kpLkkuAeGvACF3bTZdC7DaEoBB7MqCUqLFSO+O67Zp3R0a7pLCyc3Yo9HzeVRGQ8TzJYiMohqcJZ5Imju9mLy0flT/AGiLq584Wrnn4rNIO+XL/tENF0IjgJec67+mcb27nPeNqL/9wgDkAPhAdxXoULxdRv8A0gLaC1dparQt6KmzDnoVqbygSXNwl/8AEepjdGFaUusYOBbR4jeDpyrakJxEgJzfhFPadrpCaAlXIU6wj2m8lrZ1EgZDQQIqZHKlLngNChJeYfk7WylbxFpZLahYdJxRy0TCItbnv5UguA41BitzNSoi1x2dISsENGTFUIzEVl3XzLny8SM9QcwYOxUgi5E2mnhkakFZAAYUA5mGC5x9vPmqomUkSgHdhLAeutQqKu6kjtUE+yh1n+AFXwiadOMu7VE+3OJ6rNfUwrqH1+BvTLtlN9HswzrxtEw5lCj/ADF/jD+5/bwi/ROh51smbkpHUq/9YfMRhOaw/wCfYcg8xTLtKNxPrHhmEEChd94y67xA1mt+MOGI/CqNjO+0xKBAwsH5knLLSHMgUgxM3eD4V/XyiRM0funrECJyTkR1jcRCYN5CnKjx8hE5IirvO8JchGNeegHtKO4fPSKKRtoshjIbc0z5pgcrIx7CxqlPlIabTNYPAC7ThS5NSFeQeKKbtEtQbClPMk/KALVewoVL9kGgoKs/oIG9TBBFpZsYbVYjNCkDMJQH5O4bxPWEbbi6VSrwUqWhShNQhRYE1bAf7H8YuJd/ukqJmgaklYSeRyMVdl2hTMWQlBG5Sh3VcCM+Rgdt26OEhiiiUZZyV1xbMfWFnFily0+21FH8CRvqHLUHg7tYrnlY0lKSnAnChie6kHc7Eu5cvUPFTMtpBSsMCx41+6+akmo3gxdbP24TEiYCCF5MXyGXnF0vLwZ1Cljd7DHY5ikJZ8QA1zizlrCg4MUaLRimYQWYYlncHoOZL+AMSXbNViVM91TMPwafOGsYEey8BMJd/wA5cyYSQcINBw3kcYZr2tZQilFGg+J6esLqkboXveVtGdPHD3FT2IqRqIfrvk4JUtP3UJHQCFW6bv7VYYdwGp4A+zxMNy0tlmS0bqjtRm+WXg3KYFtRCAVk4UJSSo6ACr9AYJbiYVvpF2jNjsalJI7SZ9mjgVAurwSD4kQdLPAuzge1dokTLVOXZ0YJSlugcPvAaAly2jtFKQ0FT1PF/stsh9a+0W4lhVWpib3QeOp05w5ObhHMjEI7nhDlsgomwyH3N4YlN5NDvLm9nJUs+4hSv5Uk/CKqwWVIwpSkBIYAAUAGQEa7f24SLtn1YrSJY5zCx/pxRx6/PNy+51LPLBROFCZqc/jES1QZd1l7WYlAOZ9IhvCz4Jik7iRHQnPMsMRUfLuBSY1MbR4RFGTx4x4yPIhCz2ctplz0NkogEaEGkdMnS2jk9kcLSRoQekdMu7b2wTmE9M2So0JDLlu+bhlN4RalgBbW5YaDpEsplT1alKZaec1QBP8AKDGu2tpwplShkkOfAN8TFokSliUmTMRNRjMwqSXHdSyQoZg1Oe6FbaucVzVPowpv19YR1M8v9g1UMVvP2Yd9ER+ztit5QPJfzh5+tphH+iBP2dqH4k+hhjx8IHa8SD14wUVhvVUtQAUQTUtxyiyl2u0EukomcFkJV1cAwnmaSsnd8IsrLeyhAk3H4JJZ98DOm+Jif9yRMTxT3h1ygyzbUytVNwU6T1yhZlXwsB0M4NRUFuGAj0MFXZf6Z6ilaQogEkKCVGn5khQ6wSV0IRc88IqNVjeE0/kH2t2gSJ5JmOAlISCQWDP6kmKSXtMV+wCo/hBPplD1IuezKSFmRLDB6imT94F38Yop11fXO6ZiQE1TgokcAAcoRr1tFsXY21jvg6CU4eXC/crJSpy5a5ij2aE+KzQsAMq5VMA7P24mbiX3gka5AuN+rPDRJ2dmISEqV2iVqqCaAasGpnBM3ZiQiUoiXhwk0Ki7CjhQORz8Ycg65V+LVygUJ2W2SrfGMf6m83alCglDKURkEnvP0jyxSUzcRVLQKhhhcvm5XmT4xQWOZ2JOGUVB88QNOIpF9YdoQE1Q2fD1EMKSmuWBcXB8IAvGylKtakEaAnNKsWYNdf0jLsmmzEqSMAJJwH2XObV3kmC5002hX2YHdTqxJTuOnhCvfV5l+zDpw5ghq8HhW1SjLy5HqmrI4l+o8bP3j2pmkkByHJ0oQA/Jz4w1Wa0IIwpyb00jjN034uUp0nPMHI8+PGHS7tqAWKgU7yA48q+UN1WprnsSu08ovjoZbytiio4vcH6v5+UV96W4ykoZLhS8JVRhQljV6sekVe0m1koICgrET3SB7ROhYtTOsJV57TG0zJUsqVLRoMVMZyUqg0JD6PBI6aVryuvuTxo1xWe/sd2u5QVKlmhdKcsshqIJwxyzYS8DIQpKe0Wpaiad9ASBk2IlJzzSDlDfZNqFTQppapZSoh1hnA95KTUeIi54g8ZF4xcxkMcb+my39paJEhOIqQkkpAcEzGZmqSyYfJl9rSMQU/MhukUEpUuZMXOUypqiQVMMTJYBL6BhkIGr0uUF/pm+xI2d2CJZdpyzEsGv8ZHoPHdDzKkgAAAJSAwADAAaARUXrtjZ7OVArBV91PePyHiRCVe/0jzpjiUOyG/2l/JPTxjLjZc8y6CqVdKwjpd4bRybKl1HvaJHtHkNBxMcu2p2mmWxbrXhQn2UJPdHE/ePE+UUpKppKlqKidSST6xpMYaDwaOhVRGtCNlrmye6ZglzpajkFBy2mvkYZNp9m0qQqfLNWcjQjfC9ddmC8QB7wq28atvPCHG6rvJlETTiGg0Zt2/nCmp8rU17cDWmW5ODES7rv7VTHEEgEkgOfCPbzulUlTPiSag7xD/dV2JlhYZ3NPlFXel3tLSJjFWLLhX4Qt/Uvf8AgbjpIuGH39xEJjyLO9buKTiSKQBKkKUWAJPCHoyUllHOnW4SwzaUtqxC8FWiRgSHzL9IFizL+xebJ7SKss5JzQosscDqNxEX19WlyTvUT1MJdns6lKSkZqIA8YZr0BDJOjCEtQk5xQWKzXP4G/6LhhRavzyz1D/GG9k7oTPoxmEybQdSvF4BqdIb8KN8Dn2StNRXwjmYtIOke/WwN0VRtb5UESonSx7Sotw/BZdWS1E8IubJatHY/eGf+IW5U5B9nqY8nX2lJwINdTC8q3LjASKy8IfrqvAqWJUxSCljiUDhOWWdDBs3ZGWqsqYR+ZljyYjrHOJduB1i3uq+Fyi6FeByiqY1UraoJB3pZrlTb+SzvQWiyI7VXelAtilrdqkOULZg40fOK6Vt5LUMKlj+NBB6ikTX3YrTb0ACZLSlJJ7MBSRiPvEupz0FTChbdi7bKzlYx+E4vSvlDcIVNYXBnE4+/I0i3hVZa5ahSgrp1izkWmWUgKoWrQt5Ry5NjUlYExCpfNJHR4tkWScCOxmqOtTQdX9I2tO/7WZne8Ykh2s1rlOQQQTwpR9RE14WZ5ZGYO+rcicoS02m2JFRiH5XHVMZLvu0DJD8lfCkZdVi4Bwmvd5Lk7PdpV+zPCqehNIDmKmWdTGo3pqPEZiIrLtbMK0y1JKSosMZSE+KlMBzJhjMq1AtMscwbiElQP8AEgqEYcJLtB43J+4HZ7dLnJwLAOKnF98VdpuMSlCYhJnJSXWM04QRm3u6E8RDtcey6LWlf1iSuWlJZIONCsTe2khjQEjUViwsFw2ezTFo780DD7Sw6Rm1EpcZZwxTuiv8ALrIPv8AcWbqQlSROQheKgICSkHDqQCQsimr0yfNsm3BMnJBlKCZakpJxlZOIUoA9GGprF5JMhQCUgBsgAx/WDZaglID5Bq8Irbw9z4J43WxYEu+dlZqLPNWbSkYEKUB2Zbuh2JKnFBujlt5bSzMJlo+zQTVicR5qJy4COyfSDeGG7p5SXxBKKfiUH8nj59tK4LRGtrfHDA2WzfDYPNVEOByANY2WqN7GO8+6Gu2LhpUAG0EQFiYsLtuuZaF4UJc6nQDeTD3c+ysmygKIxzPvHT8o055wG/VRq77+weqiVnXQvbNbIzMaJ0z7NKSFAH2y3D3QePSGKTbUKKkg94Zh38eUbXveISBjJY+ykZq38hxis2aupdrmkJAQQCSRQJHPM+MJqq3VJ2S4S6G3bVpmodtlkstFbbLCJigXNI3vPtZC1S5ocp1Hq0Q3XaFTZuBAJPI8q7oR2TT4OhvWM5B7Vd/dZol2bugiYCiUpfJNOppD7dezUlHenHtFbsKsA8qww2adK9lKkjhQeUNV0TS8zErNTH+1ZOd319FypqFT1HAmVLJCAQSpiVVOSc+OUc3v65RZ1JAViCgTyYt4j5GPpi8LAJshcpK2UsM4q37y8Y4JM2Jtc+2rkqDYF4FTCCJaRmGOrpLgCpfxhqMZbuOhZzi4PK5yQbBXQZ1oxlJKJYcsCakEJy4uf4YZtoNm0Lcy3fc7Hoax0HZrZaTYpIlS3JzUs+0pW87twGkHWqypJAICn3pByGcScVJ5BRm48HPNg7uVZ0LStKgCMyG1i+7FO8xbruVGicP5FFPllEH+gj703qmBOnPub8X8HMp2xSSGRNU/GFi87tNmmYVlzy0joyDFJt1KSqzBTd9CxXXCdI3XJuWGzc44WRZsttlsylKA1bPrFbaEhKz2ZJTo+cCKVG4mUhhVpPgWdjYbIvIjOLeyXw2sL8ubBCLS2gMDnTGQxDVSj2OKNrDLQOzIxmjM8aWu220stS1Ma91WXMCFaz2oB2SHglN4EDukjxjMaMdFTvUuR52Z2kKlCVPONKqJKqkHcX0hsNzSD7iRyp6RyCyWpSi5od4jrdxWztJCF6kV5jOA3Rdbyi65b1hgl72NFnkrmBTBIo4epyhYX9JEhRwLsktSAaFgVv94k6lhrFrtopU1CpaVMEglmdy1BHKJ0tST3kkcxDuklGcX4jywV8NuHE6HLve7pwwq7r6LSWHIufWHO4toEypSUImImoQGT33UBolyXYZdI4QlYiZC9xaH/6eE1wxVSaZ9DyNrZZ9oFLZ1B+UV17XjKnTEqQUhhVVASdxOoEcTs96zh3RMUxo2Kkb2i9FgAKJPF4A9Mo8tmpScuFwdem2qZLqxWneAVf218vGN7LtJLzrWh4c/lAlzWwLs0pQBAwBnZ2AZ/J4Urff5VPWQXALAcE0+EJy061UJ1p+3IpfbdpkpRXOeB5vq2S5shcsKcLGEsQ4B4kFqQgz9k7OclrA3ggj0iW0SZ87skIIQJuPl3Wcvv4cIks1jMlCkqOJTlmr6E0ji0ad6OvbCWFk9LSo2xXirzY5/BWTNhJek4+KR848s2xSR/3t3u6dYthZZxFEt+YtAU6x2qWScONI1RVuYzHSD133PqX+xuWnpXaGq7JMqQgJlhvUneTqYGt1uU9ElXL5xRWW9Cc4ORbHhae/OWMRjFdFJaZC1zFLnOVEhqUSBoP3v3w3bL7U2aySWwzFTVnvlIAAAyAJNacNYCTPi0uG5k2iY60AoRU0zOiXh6GsumlXjgFLTaSL8ScX+4wT7mlW9pqkqQCAxJZZGjgOA4i5u65pVnRglICRq2ZO8nMxsmQWGg0AoPGNjPKch5w1GODlOT69ghMuPF2EKzAPMPEkiYFJiQzQACYvBgis9gTTD3FJOmXTIx5b5AUDioSCC2RG8QWmZWkBX7KnKs6+xSlU4DuBRZL8+T0jaMsFkElCTiqUg1D5iMWlTguDRt3j5CBLBOmdijtEJSsJGJOLIgZOKaRsm3Ah2UBpR/SK4KJzNbMHwr+se9unj0MCpvBB94DgaHoYl+sDeOsWQ56gxU7W2VS7MrCCWUl+HODhNOVHi02dSvAsrSVYiRRiG3Mc4BDvI3N+U43MlEFiGMa4Y6rfGxVmm1Spck7iklHgDl4FoQr1uAyFlGJKmALpLio0+RrDe9e4qq5S9JTiNxF9dux82agLfC+TiL64dmPq6yuYErDMA2sAu1UK4OXeA1OmlbNR6yJMkVibBujoVuuaRPkqEtCUrdwoDjFdYtiyCMZfwpGKNbC2G7GDWo0c6p7eyiu2zEgAByY6PdwNlsbrzAJbnpE923GiWBhSH3tFFtvebASgeKvlA52eIwlFHmwKqtqZhWorTQkmrikWFnv2Suik+hELk60qVRA8YGl2NRq9YJ4SkueC7JRhLEHkcxdljm6Jfh3TEE7YdBqhah0IhcJmppUc/wBYIst9LRv8C0RK2HokDbhLtFzNuCySglKgsrZypRKUvuDaQRZbhkFQUwYEFnUU9YHsu2BNF1/MPjBcq8rOuuHCTqgt5Qs3fH1Nv9f/AAfqlpnHDivkY5F2gSVS5ChUKwgEkB9zl2c5QlWfZSfKUcYoddOdYvpCwP8AbntwWG84MVaZ4FXWPwqfyjMNTKrO33+5U9HXc01JfHX/AEV1ntAlYUzZiWS+EMxD8Xg4XhKAJQQT4RWWiySpriYCDyY9NYFtFx4QgS1Y0pL4TQl+OuUAbjL1Pn44G3VOHsNNjnhaHEQrmFKgRmICsN7DGEGWZZP8vhFjNQ8LNSi0zPElhgNqnyZhPaylAhvtEpOEv+IBx4giK+bYGGKUsTE7nryByMW2NScoZLBsLLmATJowqLEGWSlXipJrHUqsheuVycqyuzTy8r4Ea7ZE6dM7OXLUVa0YDiTkBHU9n7p+ryUpLFeaiN53QXZLCiUGQkAD91OsSBUGhXGLyjNl0prDPFqiNao8mrzgadNYekEA5DJE5jSDQkEI5vFZY00eCZVrCQK/4jaRhs2TaGnNveLRCqQuomdpPxDIRey118IiIxYn2srM5ABxIUpJ5E0P8pjPrKQGdudPWF/aTaBFjt84KSSJglqcHJknTXOJLJtTZ5vszACdFUPyge7kPbXh8dYT/dJl2qYCNCIiwo+6P5R8oCtM0NkHJDU1Mb93j/MfnGsgMCdISG8IabqSAhIG6MjIFAZs6CJA7o5QgbTygbexFCEP0EZGRqXpN6X1v4GqVLAAAFAIy1ywUeMeRkcq76bHtP8AVRrdMsAFhFmlIpGRkVpfp/qXrfqsNmUQW3Rx/aGaVTVuX78ZGR0qxeHpn8f5IsICUgatB1zhrTJb/kR/cIyMjLDaRLbJnR9pLKgpLoSe790b4o7Bs9Z12ZClSklRxOdfbUPQR7GQaXEUcmPqZRX1cUhFUob+JXzhUnJYlo9jIJD0miSRalCgUWi9sk9ThiRyLekZGQreg9TLa7rUpdFnEOIBja9JYQ2GnLLplGRkc98T4Ovp5PgilyEmXMWQMSQCDuLxcSS4HKMjIG+3/PZBNT9QitKc4bNgp6lWcgkkJUQH0G6PIyGNH6mIav0DFOgWaqPIyOmzlIDmmsQz1VEZGRpFB1nWRhbV/SA5qy5jIyNS6MRCJKyGbUxc2c5eMeRkWQ459Kh/6gr8kv0hOeMjIE+xtdL4Ra3LeU1KkgLLPkajoYdPr69/kPlGRkAm2nwXJLCP/9k="/>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O"/>
          </a:p>
        </p:txBody>
      </p:sp>
      <p:sp>
        <p:nvSpPr>
          <p:cNvPr id="40" name="39 Llamada rectangular redondeada"/>
          <p:cNvSpPr/>
          <p:nvPr/>
        </p:nvSpPr>
        <p:spPr bwMode="auto">
          <a:xfrm>
            <a:off x="755576" y="4437112"/>
            <a:ext cx="7272808" cy="360040"/>
          </a:xfrm>
          <a:prstGeom prst="wedgeRoundRectCallout">
            <a:avLst>
              <a:gd name="adj1" fmla="val 47223"/>
              <a:gd name="adj2" fmla="val -29208"/>
              <a:gd name="adj3" fmla="val 16667"/>
            </a:avLst>
          </a:prstGeom>
          <a:solidFill>
            <a:schemeClr val="bg1">
              <a:lumMod val="95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defRPr/>
            </a:pPr>
            <a:r>
              <a:rPr lang="es-ES_tradnl" sz="1600" dirty="0" smtClean="0">
                <a:latin typeface="Calibri"/>
                <a:cs typeface="Calibri"/>
              </a:rPr>
              <a:t>Ejecución del Programa de manera  descentralizada en el 57% de las  </a:t>
            </a:r>
            <a:r>
              <a:rPr lang="es-ES_tradnl" sz="1600" dirty="0">
                <a:latin typeface="Calibri"/>
                <a:cs typeface="Calibri"/>
              </a:rPr>
              <a:t>ETC </a:t>
            </a:r>
            <a:endParaRPr lang="es-ES" sz="1600" dirty="0">
              <a:latin typeface="Calibri"/>
              <a:cs typeface="Calibri"/>
            </a:endParaRPr>
          </a:p>
        </p:txBody>
      </p:sp>
      <p:sp>
        <p:nvSpPr>
          <p:cNvPr id="41" name="40 Llamada rectangular redondeada"/>
          <p:cNvSpPr/>
          <p:nvPr/>
        </p:nvSpPr>
        <p:spPr bwMode="auto">
          <a:xfrm>
            <a:off x="1835696" y="1988840"/>
            <a:ext cx="6912768" cy="360040"/>
          </a:xfrm>
          <a:prstGeom prst="wedgeRoundRectCallout">
            <a:avLst>
              <a:gd name="adj1" fmla="val 47223"/>
              <a:gd name="adj2" fmla="val -29208"/>
              <a:gd name="adj3" fmla="val 16667"/>
            </a:avLst>
          </a:prstGeom>
          <a:solidFill>
            <a:schemeClr val="bg1">
              <a:lumMod val="95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defRPr/>
            </a:pPr>
            <a:r>
              <a:rPr lang="es-ES_tradnl" sz="1600" dirty="0">
                <a:latin typeface="Calibri"/>
                <a:cs typeface="Calibri"/>
              </a:rPr>
              <a:t>Suscripción </a:t>
            </a:r>
            <a:r>
              <a:rPr lang="es-ES_tradnl" sz="1600" dirty="0" smtClean="0">
                <a:latin typeface="Calibri"/>
                <a:cs typeface="Calibri"/>
              </a:rPr>
              <a:t> de 54 contratos de aporte por el MEN con operadores PAE.  </a:t>
            </a:r>
            <a:endParaRPr lang="es-ES" sz="1600" dirty="0">
              <a:latin typeface="Calibri"/>
              <a:cs typeface="Calibri"/>
            </a:endParaRPr>
          </a:p>
          <a:p>
            <a:pPr algn="ctr">
              <a:defRPr/>
            </a:pPr>
            <a:endParaRPr lang="es-ES" sz="1600" dirty="0">
              <a:latin typeface="Calibri"/>
              <a:cs typeface="Calibri"/>
            </a:endParaRPr>
          </a:p>
        </p:txBody>
      </p:sp>
      <p:sp>
        <p:nvSpPr>
          <p:cNvPr id="42" name="41 Llamada rectangular redondeada"/>
          <p:cNvSpPr/>
          <p:nvPr/>
        </p:nvSpPr>
        <p:spPr bwMode="auto">
          <a:xfrm>
            <a:off x="971600" y="3689631"/>
            <a:ext cx="7272808" cy="628179"/>
          </a:xfrm>
          <a:prstGeom prst="wedgeRoundRectCallout">
            <a:avLst>
              <a:gd name="adj1" fmla="val 47223"/>
              <a:gd name="adj2" fmla="val -29208"/>
              <a:gd name="adj3" fmla="val 16667"/>
            </a:avLst>
          </a:prstGeom>
          <a:solidFill>
            <a:schemeClr val="bg1">
              <a:lumMod val="95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defRPr/>
            </a:pPr>
            <a:r>
              <a:rPr lang="es-ES_tradnl" sz="1600" dirty="0" smtClean="0">
                <a:latin typeface="Calibri"/>
                <a:cs typeface="Calibri"/>
              </a:rPr>
              <a:t> Suscripción de contratos de apoyo con la  Universidad de Antioquia y Contaduría General de la Nación</a:t>
            </a:r>
            <a:endParaRPr lang="es-ES" sz="1600" dirty="0">
              <a:latin typeface="Calibri"/>
              <a:cs typeface="Calibri"/>
            </a:endParaRPr>
          </a:p>
        </p:txBody>
      </p:sp>
      <p:sp>
        <p:nvSpPr>
          <p:cNvPr id="43" name="42 Llamada rectangular redondeada"/>
          <p:cNvSpPr/>
          <p:nvPr/>
        </p:nvSpPr>
        <p:spPr bwMode="auto">
          <a:xfrm>
            <a:off x="2123728" y="1196752"/>
            <a:ext cx="6768752" cy="642927"/>
          </a:xfrm>
          <a:prstGeom prst="wedgeRoundRectCallout">
            <a:avLst>
              <a:gd name="adj1" fmla="val 47223"/>
              <a:gd name="adj2" fmla="val -29208"/>
              <a:gd name="adj3" fmla="val 16667"/>
            </a:avLst>
          </a:prstGeom>
          <a:solidFill>
            <a:schemeClr val="bg1">
              <a:lumMod val="95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defRPr/>
            </a:pPr>
            <a:r>
              <a:rPr lang="es-ES_tradnl" sz="1600" dirty="0" smtClean="0">
                <a:latin typeface="Calibri"/>
                <a:cs typeface="Calibri"/>
              </a:rPr>
              <a:t>Conformación de un equipo nacional para la  asesoría y ejecución  de las etapas de planeación, contratación y ejecución del Programa</a:t>
            </a:r>
            <a:endParaRPr lang="es-ES" sz="1600" dirty="0">
              <a:latin typeface="Calibri"/>
              <a:cs typeface="Calibri"/>
            </a:endParaRPr>
          </a:p>
        </p:txBody>
      </p:sp>
      <p:sp>
        <p:nvSpPr>
          <p:cNvPr id="44" name="43 Llamada rectangular redondeada"/>
          <p:cNvSpPr/>
          <p:nvPr/>
        </p:nvSpPr>
        <p:spPr bwMode="auto">
          <a:xfrm>
            <a:off x="1547664" y="2466839"/>
            <a:ext cx="7056784" cy="386097"/>
          </a:xfrm>
          <a:prstGeom prst="wedgeRoundRectCallout">
            <a:avLst>
              <a:gd name="adj1" fmla="val 47223"/>
              <a:gd name="adj2" fmla="val -29208"/>
              <a:gd name="adj3" fmla="val 16667"/>
            </a:avLst>
          </a:prstGeom>
          <a:solidFill>
            <a:schemeClr val="bg1">
              <a:lumMod val="95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spcAft>
                <a:spcPts val="0"/>
              </a:spcAft>
            </a:pPr>
            <a:r>
              <a:rPr lang="es-CO" sz="1600" dirty="0" smtClean="0">
                <a:latin typeface="Calibri"/>
                <a:cs typeface="Calibri"/>
              </a:rPr>
              <a:t>515.673 millones comprometidos en el 2014 para la operación del Programa</a:t>
            </a:r>
            <a:endParaRPr lang="es-CO" sz="2000" dirty="0">
              <a:latin typeface="Calibri"/>
              <a:cs typeface="Calibri"/>
            </a:endParaRPr>
          </a:p>
        </p:txBody>
      </p:sp>
      <p:sp>
        <p:nvSpPr>
          <p:cNvPr id="15" name="14 Llamada rectangular redondeada"/>
          <p:cNvSpPr/>
          <p:nvPr/>
        </p:nvSpPr>
        <p:spPr bwMode="auto">
          <a:xfrm>
            <a:off x="1298575" y="2996952"/>
            <a:ext cx="7161857" cy="576064"/>
          </a:xfrm>
          <a:prstGeom prst="wedgeRoundRectCallout">
            <a:avLst>
              <a:gd name="adj1" fmla="val 47223"/>
              <a:gd name="adj2" fmla="val -29208"/>
              <a:gd name="adj3" fmla="val 16667"/>
            </a:avLst>
          </a:prstGeom>
          <a:solidFill>
            <a:schemeClr val="bg1">
              <a:lumMod val="95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defRPr/>
            </a:pPr>
            <a:r>
              <a:rPr lang="es-ES_tradnl" sz="1600" dirty="0">
                <a:latin typeface="Calibri"/>
                <a:cs typeface="Calibri"/>
              </a:rPr>
              <a:t>Suscripción </a:t>
            </a:r>
            <a:r>
              <a:rPr lang="es-ES_tradnl" sz="1600" dirty="0" smtClean="0">
                <a:latin typeface="Calibri"/>
                <a:cs typeface="Calibri"/>
              </a:rPr>
              <a:t> de convenio con ICBF para la atención de 13 ETC, mediante contratos de aporte  con operadores PAE</a:t>
            </a:r>
            <a:endParaRPr lang="es-ES" sz="1600" dirty="0">
              <a:latin typeface="Calibri"/>
              <a:cs typeface="Calibri"/>
            </a:endParaRPr>
          </a:p>
          <a:p>
            <a:pPr algn="ctr">
              <a:defRPr/>
            </a:pPr>
            <a:endParaRPr lang="es-ES" sz="1600" dirty="0">
              <a:latin typeface="Calibri"/>
              <a:cs typeface="Calibri"/>
            </a:endParaRPr>
          </a:p>
        </p:txBody>
      </p:sp>
      <p:sp>
        <p:nvSpPr>
          <p:cNvPr id="17" name="Rectángulo redondeado 16"/>
          <p:cNvSpPr/>
          <p:nvPr/>
        </p:nvSpPr>
        <p:spPr>
          <a:xfrm>
            <a:off x="-180528" y="188640"/>
            <a:ext cx="5832648" cy="792088"/>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266" name="2 Marcador de texto"/>
          <p:cNvSpPr>
            <a:spLocks noGrp="1"/>
          </p:cNvSpPr>
          <p:nvPr>
            <p:ph type="body" idx="1"/>
          </p:nvPr>
        </p:nvSpPr>
        <p:spPr>
          <a:xfrm>
            <a:off x="-468560" y="188640"/>
            <a:ext cx="6120234" cy="827088"/>
          </a:xfrm>
        </p:spPr>
        <p:txBody>
          <a:bodyPr/>
          <a:lstStyle/>
          <a:p>
            <a:pPr algn="r" eaLnBrk="1" hangingPunct="1">
              <a:lnSpc>
                <a:spcPts val="2300"/>
              </a:lnSpc>
              <a:spcBef>
                <a:spcPct val="0"/>
              </a:spcBef>
              <a:defRPr/>
            </a:pPr>
            <a:r>
              <a:rPr lang="es-CO" altLang="es-CO" sz="3600" b="1" dirty="0" smtClean="0">
                <a:solidFill>
                  <a:srgbClr val="FFFFFF"/>
                </a:solidFill>
                <a:latin typeface="+mn-lt"/>
              </a:rPr>
              <a:t>AVANCES</a:t>
            </a:r>
          </a:p>
          <a:p>
            <a:pPr algn="r" eaLnBrk="1" hangingPunct="1">
              <a:lnSpc>
                <a:spcPts val="2300"/>
              </a:lnSpc>
              <a:spcBef>
                <a:spcPct val="0"/>
              </a:spcBef>
              <a:defRPr/>
            </a:pPr>
            <a:r>
              <a:rPr lang="es-CO" altLang="es-CO" sz="1800" b="1" dirty="0" smtClean="0">
                <a:solidFill>
                  <a:srgbClr val="FFFFFF"/>
                </a:solidFill>
                <a:latin typeface="+mn-lt"/>
              </a:rPr>
              <a:t> PROGRAMA DE ALIMENTACIÓN ESCOLAR  -PAE-</a:t>
            </a:r>
          </a:p>
        </p:txBody>
      </p:sp>
      <p:pic>
        <p:nvPicPr>
          <p:cNvPr id="2" name="Imagen 1" descr="propertyvalues-49760_banner_titu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7021"/>
            <a:ext cx="9144000" cy="1750979"/>
          </a:xfrm>
          <a:prstGeom prst="rect">
            <a:avLst/>
          </a:prstGeom>
        </p:spPr>
      </p:pic>
    </p:spTree>
    <p:extLst>
      <p:ext uri="{BB962C8B-B14F-4D97-AF65-F5344CB8AC3E}">
        <p14:creationId xmlns:p14="http://schemas.microsoft.com/office/powerpoint/2010/main" val="19998343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5" descr="data:image/jpeg;base64,/9j/4AAQSkZJRgABAQAAAQABAAD/2wCEAAkGBhMSERQUExQWFRQWGBcaGBgXFxobFhwWFxgXHBwVFhgaHCYfFxokGRQVHy8gIycpLCwsFx8xNTAqNSYsLCkBCQoKDgwOGg8PGiwkHyQqKSksLCwsLCwsLCwsLCwsLCwsLCwsLCwsLCwsLCwsLCwpLCwsLCksLCwsLCwsLCwsLP/AABEIALMBGQMBIgACEQEDEQH/xAAcAAACAgMBAQAAAAAAAAAAAAAEBgMFAAIHAQj/xABEEAABAgMFBQUECAUDBAMBAAABAhEAAyEEBRIxQQZRYXGREyKBobEyQsHRBxQjUmJy4fCCkqKy8RUzUyVDwtIkY3MW/8QAGgEAAgMBAQAAAAAAAAAAAAAAAwQAAQIFBv/EAC8RAAICAQQABQMDAwUAAAAAAAABAgMRBBIhMRMiMkFxM1FhgZHwFELBobHR4fH/2gAMAwEAAhEDEQA/AA0WxZCicmANNMRLeJJeCLNb0sQp2OAEDJkkO26g84CspSpDEgYlp6AKr1Meqs7BKtFO2hcM4I8RBxUsOzQrn3iyNQMIAAOWpjebKAAHcAcsa4iRR1GrB3FKZ84rSgs7UyfSPZc0pI4ENzEUXkn95jmH6jQwT2qlEAl8IOZyAD+ggWWDUnM1PMxZ2WeksFFkszNkSwKgdAzk+hiEIpNpY68eT/pB0ual8QIx6e6nUPWgPlSALSoBVEsBuU/nFh9QonErCMIYGqjmThT46tFMh7MlpWvuqFSAXo+mLx3ZvFlabOV41BmMwlzQMx355DKABaEyj3UAlqEsovodyd9OsSSrWoyziLspOfFKhXWK5LyEIs6UhRJJ7o9kUYkan5QN9YSMpYP5iT6MPKJpdq1OXd5MnSIJqkkHNSt5550Onx4RZDU2hWmAflQj5PGC3L++oci3pGyJL5DUhw+XHyjxdlZiDQh60o7esUyuQdaiS5JPHWNcUSAHcd+Wm+Ar5vOXIl41PTTVSjokafsxRSWQ0WmlYhCxzjl177Qzp6u8WTogOEj/ANjxMA2W2qQXCiORaIMKjPbOwS5rEEFjpBItigM+GQLUalKFqPCrc17lUsGYaZYjpz4RbSLwlrLImIUc2CgTzYGKTyYnXKDwWv1snFiqSABuDM1OQgmyFISBTE5IegcAAZ01UfCKtKolE2LMJhk6W6iQQR5OAHIGlX6wNOWzDKJ5Acc4HtrYmjOeS2aCYxGsEKtCFElQINWbip3J4JcNygAKj0mNlFiuxggFL1FEp7xzIBfcwc7ojn3YpCwEqD1ILsaPVhXQxBbJrkaMGAGTRBLmnEP3TUcmii+AsIKRV3OunWMtdsKgHZxqPD5esRTbTiADNXNz6RBNVELyDzixfMCISgaRJa3wsI0UpohREVtlGvaVibEDEUyXk0WWZiiKPVKZ49+rTPuGMvg0lkqEoUQ4Bwuz/vmOsFynYAklt8bWSYEu45bn3s2cETFpw90ak18KA7s+sGAkku0KwgOe7kX0OjHOJ0FBJJ9reQW6VI/SBJUoqCas4USdzZBgHyAL8eETIsswFilxvGdKeIcGsVggZKs7h3AHHLIPXmYll2MqYJYtiJIPdalSdBEFnQRUnCBmfgBqeHWJ126gSAAgabz95RDF+TNpEwTJMhaUex3lffP/AIA5czXlEEucsF3JfU18zlSNbRPxKKsnLxPalVA3Cv5jVXmW8IomTedOJZJAAFQz5EDjlwgmyJHZTHydH/kPiIgTLSQKlwAM6UevHSJrHMJOCpSpKgNwVmAz54kiIRHqJaGUQVEBgWD6VURmzuI2+pkh3oGd8mIJodcor+xOZzgpU4hIrUl2zoAztxeIUbqlFI/XxBEeG1KOdaNXc78849RPc1BJO5gDSlG04R5ZwkKGLLXlFFmItLZh8mq3s5P1jne0N4m021KJYJTLaWkb1CileKnHICOl/V0KZqHC+dAXyr4dYWxsoiTO7VBLuT4k5wGyaguR3S1ucvgQ7+siZM1SE1AJDtrwioSYvtornWhRU1CXd4oAIuEk1wHti4y5HS5QVWdSeBhTlWlUqdiQWKVOIc9jbunTUNLQWU9TQNvc5jPJ4VdoLqVImqQrNzEi03gucZJZOn3fbBNloWPeALbt4gsQqbDXogSimYsDLC5AGZBqeQh3VYKOCClnfPNqOM8/KNJ5QhbXtlwuDeUlkjk8ArS9TB1sllHp05wAUxEgbPCiPZIBVyj1omQhkE+EaZEBzQTEZSRSN1viG7WNCS5eIijyWqPFmJAikaKTEIRLiGbL7piVceShUiLSLyDswiMzDBM0RBMS7RZRvKkFakpzKlADxNfKLn/+q/8Arl/zfpFVYpmDtF/8ctah+YjCnzVFL/oat584S1EmpYTOhp61KOWWAmJJGJLcaDrhA9I8nyaYWIL6kENvBj1U2vedXNR9Y8nTQQAAzPq+fw+ZjoHMPfqqg0yoAOEHizxMmcovXRvDdHsq1AsgvQe0zsokvQ0NMPSCZsyWpasICQ9CoEggauDR88orBYRaJ4wgEF8II5qIL9OrxEualQPdAJVSpDJ38Tm8aJlKWptRnuAHLTlGGUAWxA8nz3Vi8EyTiQhwxLOWy0Ibk9c90SGzKOeZqXzckhn3nCYHlUrE8pa8xXnXKuR11jOCsm8xBzYgUZy5Y5dRG8maRkaAg+IyiLtSxB1AFdAnTyAjeyTBV8mc+GXmw8YvBMhVptz1SGBBpuUpiphzy5xiLQg0I1FKNnmW1Yt4QKZzhiPEZ9IKk2EKZjqRmDRiQdGyyMUXklkpS7sAwVrmcJb5Zax4mQkuxNNdKB35aR4ixEpJSSWAoaHXTe6TEaZSnIZz+/nFENZ6WUUh/EaHKIrwmGWl1JUrL2WKm4gkdYIly2cM5fI58o3tB7jEEZbyOmkAtjmI3pJ7bFzjIuWqQicAFhgoOHI8gCXgCZ9HctZGFSg5ry4CLmQiTjWtMtIWk4cWHC/hzpB9jtZEIp7X5TuuO5eY1uuwdhawhJ7mBAAbIDJT5ghh1I1hW+ki5cUwzvwjxYsfJodbzvlCUgUxCvGKa328TRUAg5gwPxPDfBco+J2vbBypdgmpqEKbMEB6eEM2ym1S5KkpmF5e40YjUD4Qz2WzgAYQGGgDekU+3KkIkywkALUsniyQX81CGqLndNRa/UVupjXBvP6DjNtYWAoYah+6XDmPUEYWfe+eejEeYMJWyNy2tSRMSoS5ZyK8lDeE1JHGHC0SFylIE1k4yEoUn/bUo5JxH2VHQKZ9HjoSUE9sZJnEddiW5x4CJqk6czRs9PLziRCXlgU7yqPwHzMDTAQzjPXSPSN0ZwZyRzJBzYvRmrn/AIiOXKc10qd8E/WWaoejDgl/nEa57vQB0gBuDfKJgmTVTE7g8DTKE8ILUEqAw5uX4JYVPHOBpqcSicnJMTBCCbGifagmdZdxej1oekQ9iXDA7jz/AG0aIDT5hCm0jRNTEtpRXlGsrImJgmSZMl5WEZzpyJY/KnvH1EOv+mS90Ld1Wd59mR/xy1TVfmmEt/SB1i6/1tG8Rz5yW5tnUqTUUkLC9k559hSFjQggiAZ11Tpb4kHmKiOgL2TkO6UlB3oJSfKNDck9PsWhTbpiUrHU1h3xGc90oQJaRlkYKlTgkZAneXPll1hott3TGebZ5M1yA8sqQsklhv8AWK+ddEj3kWiR/D2iOqXMb8Re4N1S9gCVOxJWl2KmOKunultK6REiWB7wPJ/iBFhLudKj9laJKz90nArlhOsZOuKejOWTyqPKNKSfuYcZLtA8qU9Op0A3mC7bgASElWBnDAVJzUS+ejNRm5jktQht9PURJiBllJORBTwJoR4hukWkZIlzMRJZn0/esZKs7lhrTwz+EG2dIHZindda+VKfypH80RzpCiMaQwOIsWdiKnk0WTBtKsxM1NKFNQ2VCD5iMs5wgP7yV9WIHnC7aNt7PKLYyspJHcDivEkA13RJZPpIs5orGkgEYinifuFxnmN0ZbRtQljoY5VoVU4i7NBKp1ADUYQD4sfJkjwivsttRMSFoIKVVcEEeDQWtLS3Aepq1BlR9IoyZNmuokOHMeTFEipMbplEJBb9HydsoI7IKSmgdyH5AZ784hFyVlquJJaYysTVwnPwhRvy/wBNmUpACitnwmgDhw5jpRyEcl+k2y4bYFaLlpPikkfKEaK422Ykd6dkq60o/AfeM5M2VLnS6YkuoO+9weIIIiGx2pTV09T+3ilua8SgICsRlkFJb3VBSi/AMoPlDDiQwKGUBkRq+cCvocJYGaLlZH8l5d0mjk9YTbztIttuRLB+zxhAP4Qe+oc2PQRJfm0pSky0HvEF/wAI+cAbDoe2Sf4v7FmHNLS64SsfeHgV1FqnJQX35Or2eWwAFAGAGgAyHRoZJV3onSVS5gxIUGIO7huILEHQgGF5KWhquhboEc2pecYuflEpUqYlSpai5lKShROoBdKuDpr/ABQYudLeoAGKvd918qa8YBv+9Ui8lpGX2aVN94JHm1IltCgSSGbh/gR25QaSb90mecbW6SXszSRJlqyAdOGrAEku40dt5ziRViLqFCwNG3lgcmgQikZMmFmBLc4xgmTRMkh8m3g0LlqdDESwNKRum1ly9SzVNG4xllI75UBQBnD1cVbk8Qh72x3vzrEQnGtHLuDugtaJbFWJtwzJ8NOukBypJKSrEAKsDmW3CLIazJgKS+dGpxqXzeBEIxEJGaiB1LRJbUsojd+/WJLpYTMZylpVMP8AAkt/U0VJ4WS4rLSLaxzwn65P0SezRyQMLDxAjPrcn7qehivUrBY5CPenTUE76rxHySYecUclrc/57nZ9KLBKFaEHmPlGzn7vQ/OMSveD4V/WJEzRv+HrD4mQTkglFCwU5puBbzMECWDG6RHvZg6RC8AdqueVMotCVfmSDAg2Xlp/2yuX+RagOhceUXBQADUxktJYV8oom0ppt1T/APlTMG6bKB80kQDOuo+/ZEnjJmN/SpvWGokgORzb/EQ2e0haAsBQSpIUHDFiHYjQ8IvODLgmJ5s9mHvzZWn2iFYaaYwCnTfHMtr7xXabSZEmZikyy2IE4VEZnkMhyjvhARLfMJSSfAOY45cmzyO0nKWpLLWau7A96uGpAJIcCrGMztcV2Ep06bzgVP8ARVTHTKDhPtLALPuB1Lv0gO2bOTJZD1cHTdHQrPPwzjKljuChPu03E1A5wDfc4FYCUqLEuQHbj6Qm75J4R0lRGS5F/Ya8lS55k+4t3G5SQS43UDHw3R0VTtQkco51stZ3vWUFBRGMkhIdTYVGg+HOOvqs1nJYT0pP3ZgMs/1NHShNY5OLqKnve0Dkzjhbl0BdvKJBaAwBBoXo3n0gxVwTGdIChvSQRAi7vUk94Ea1jbksZFlGWUieee7HK9tZqpq0SyCqYkqKSNUs5SeIwv4R1K1eweUIlls2O8Eq+4lavJv/ACjnUZVqZ3ruKpHOQSHA/QxtLvCYhOFKiAf3TdFltPd/YWqYkBkk4k/lVUNyqPCKmPRzhGcUcmE2uUaN3SdTFjcF5Cz2mVMOSVB/ykFJ8iYAXlEM0wG2KjFr8f8AOTUW85O9rVQEZQx3HOdELVnQOylj8Cf7RF5chakedjxM7E1mByvaqcU3laeE1RfwBHrDDZrZilg7wIWdvVf9StIH3w5/gRFls/aQqXh1T6R6i2G6iMvskeWn5bn+S4TOIEeKmvGpTERjnhD0ECMMyhHLyiFRrG6K5xC8kZmO0EdswwvTNo8XJArwpGlrDJppELNLTv3xkofYTiM5ipckeJxK8kiNMYYdYsrFZwV2SX/+k9XiWS/gnzgN7xDH3GNOszyR3un/AOdY5IrgClt+VOEebw7drwhCsE/tb+XulyynoA/9RMPPbndHOaxLJ0c5RcoWDqI3AiMgHOsbJDGnr8IeFTWzgKxHiQGplTTiDEwSRkT41iOXLwhhlEmI7vOKwbN1AkEUrG4VwiPG2b9IkSob4hDZMwRIDGjwOqYDuEQmSW02cKQpJ1BFOIaOZz7IJNpnS1NhQlBcBqMWHIPDxabyKVu/cCQeeIkDzHkY5dZ78KrdaTNp9phyyCR83he+PlyN6Zvdj2LNagxKSFpPupUkF9A5FdcyIq511jNWJPxzZ/AwVbpkpZxA13ih6jPxgy4LIm1FQVMwploKic1E5d0asW6gawlFNvER+bjFZkTfR5syFWxVrdOBCezSAXPaFwvFuISda94R0ez2NJxEgHEXLjdT0EQbOXSLPZ0SwnCzkjcpRKiCRmQ7Pq0WZQI6cVhJHHse6TZXK2eku6UBB3oJQeqCIBvmxrlyS01akkpGFRChUj3iMXnDAERSbUTmQlJOax5BUVY8RZKlmaF+3+z4RTbJ3ckzp8xeNgEoBSgqDlyoKw1GSesWVonuC0MWxtjCLKknOYpSz4lh/SkQGnvI1qPRtFDajYaTbktKnShOR7LljX3VpNW9I5ZtDsTbLEMU+UQh2C0kKQ5yDjLLVo+kxd6FA4kpLkkuAeGvACF3bTZdC7DaEoBB7MqCUqLFSO+O67Zp3R0a7pLCyc3Yo9HzeVRGQ8TzJYiMohqcJZ5Imju9mLy0flT/AGiLq584Wrnn4rNIO+XL/tENF0IjgJec67+mcb27nPeNqL/9wgDkAPhAdxXoULxdRv8A0gLaC1dparQt6KmzDnoVqbygSXNwl/8AEepjdGFaUusYOBbR4jeDpyrakJxEgJzfhFPadrpCaAlXIU6wj2m8lrZ1EgZDQQIqZHKlLngNChJeYfk7WylbxFpZLahYdJxRy0TCItbnv5UguA41BitzNSoi1x2dISsENGTFUIzEVl3XzLny8SM9QcwYOxUgi5E2mnhkakFZAAYUA5mGC5x9vPmqomUkSgHdhLAeutQqKu6kjtUE+yh1n+AFXwiadOMu7VE+3OJ6rNfUwrqH1+BvTLtlN9HswzrxtEw5lCj/ADF/jD+5/bwi/ROh51smbkpHUq/9YfMRhOaw/wCfYcg8xTLtKNxPrHhmEEChd94y67xA1mt+MOGI/CqNjO+0xKBAwsH5knLLSHMgUgxM3eD4V/XyiRM0funrECJyTkR1jcRCYN5CnKjx8hE5IirvO8JchGNeegHtKO4fPSKKRtoshjIbc0z5pgcrIx7CxqlPlIabTNYPAC7ThS5NSFeQeKKbtEtQbClPMk/KALVewoVL9kGgoKs/oIG9TBBFpZsYbVYjNCkDMJQH5O4bxPWEbbi6VSrwUqWhShNQhRYE1bAf7H8YuJd/ukqJmgaklYSeRyMVdl2hTMWQlBG5Sh3VcCM+Rgdt26OEhiiiUZZyV1xbMfWFnFily0+21FH8CRvqHLUHg7tYrnlY0lKSnAnChie6kHc7Eu5cvUPFTMtpBSsMCx41+6+akmo3gxdbP24TEiYCCF5MXyGXnF0vLwZ1Cljd7DHY5ikJZ8QA1zizlrCg4MUaLRimYQWYYlncHoOZL+AMSXbNViVM91TMPwafOGsYEey8BMJd/wA5cyYSQcINBw3kcYZr2tZQilFGg+J6esLqkboXveVtGdPHD3FT2IqRqIfrvk4JUtP3UJHQCFW6bv7VYYdwGp4A+zxMNy0tlmS0bqjtRm+WXg3KYFtRCAVk4UJSSo6ACr9AYJbiYVvpF2jNjsalJI7SZ9mjgVAurwSD4kQdLPAuzge1dokTLVOXZ0YJSlugcPvAaAly2jtFKQ0FT1PF/stsh9a+0W4lhVWpib3QeOp05w5ObhHMjEI7nhDlsgomwyH3N4YlN5NDvLm9nJUs+4hSv5Uk/CKqwWVIwpSkBIYAAUAGQEa7f24SLtn1YrSJY5zCx/pxRx6/PNy+51LPLBROFCZqc/jES1QZd1l7WYlAOZ9IhvCz4Jik7iRHQnPMsMRUfLuBSY1MbR4RFGTx4x4yPIhCz2ctplz0NkogEaEGkdMnS2jk9kcLSRoQekdMu7b2wTmE9M2So0JDLlu+bhlN4RalgBbW5YaDpEsplT1alKZaec1QBP8AKDGu2tpwplShkkOfAN8TFokSliUmTMRNRjMwqSXHdSyQoZg1Oe6FbaucVzVPowpv19YR1M8v9g1UMVvP2Yd9ER+ztit5QPJfzh5+tphH+iBP2dqH4k+hhjx8IHa8SD14wUVhvVUtQAUQTUtxyiyl2u0EukomcFkJV1cAwnmaSsnd8IsrLeyhAk3H4JJZ98DOm+Jif9yRMTxT3h1ygyzbUytVNwU6T1yhZlXwsB0M4NRUFuGAj0MFXZf6Z6ilaQogEkKCVGn5khQ6wSV0IRc88IqNVjeE0/kH2t2gSJ5JmOAlISCQWDP6kmKSXtMV+wCo/hBPplD1IuezKSFmRLDB6imT94F38Yop11fXO6ZiQE1TgokcAAcoRr1tFsXY21jvg6CU4eXC/crJSpy5a5ij2aE+KzQsAMq5VMA7P24mbiX3gka5AuN+rPDRJ2dmISEqV2iVqqCaAasGpnBM3ZiQiUoiXhwk0Ki7CjhQORz8Ycg65V+LVygUJ2W2SrfGMf6m83alCglDKURkEnvP0jyxSUzcRVLQKhhhcvm5XmT4xQWOZ2JOGUVB88QNOIpF9YdoQE1Q2fD1EMKSmuWBcXB8IAvGylKtakEaAnNKsWYNdf0jLsmmzEqSMAJJwH2XObV3kmC5002hX2YHdTqxJTuOnhCvfV5l+zDpw5ghq8HhW1SjLy5HqmrI4l+o8bP3j2pmkkByHJ0oQA/Jz4w1Wa0IIwpyb00jjN034uUp0nPMHI8+PGHS7tqAWKgU7yA48q+UN1WprnsSu08ovjoZbytiio4vcH6v5+UV96W4ykoZLhS8JVRhQljV6sekVe0m1koICgrET3SB7ROhYtTOsJV57TG0zJUsqVLRoMVMZyUqg0JD6PBI6aVryuvuTxo1xWe/sd2u5QVKlmhdKcsshqIJwxyzYS8DIQpKe0Wpaiad9ASBk2IlJzzSDlDfZNqFTQppapZSoh1hnA95KTUeIi54g8ZF4xcxkMcb+my39paJEhOIqQkkpAcEzGZmqSyYfJl9rSMQU/MhukUEpUuZMXOUypqiQVMMTJYBL6BhkIGr0uUF/pm+xI2d2CJZdpyzEsGv8ZHoPHdDzKkgAAAJSAwADAAaARUXrtjZ7OVArBV91PePyHiRCVe/0jzpjiUOyG/2l/JPTxjLjZc8y6CqVdKwjpd4bRybKl1HvaJHtHkNBxMcu2p2mmWxbrXhQn2UJPdHE/ePE+UUpKppKlqKidSST6xpMYaDwaOhVRGtCNlrmye6ZglzpajkFBy2mvkYZNp9m0qQqfLNWcjQjfC9ddmC8QB7wq28atvPCHG6rvJlETTiGg0Zt2/nCmp8rU17cDWmW5ODES7rv7VTHEEgEkgOfCPbzulUlTPiSag7xD/dV2JlhYZ3NPlFXel3tLSJjFWLLhX4Qt/Uvf8AgbjpIuGH39xEJjyLO9buKTiSKQBKkKUWAJPCHoyUllHOnW4SwzaUtqxC8FWiRgSHzL9IFizL+xebJ7SKss5JzQosscDqNxEX19WlyTvUT1MJdns6lKSkZqIA8YZr0BDJOjCEtQk5xQWKzXP4G/6LhhRavzyz1D/GG9k7oTPoxmEybQdSvF4BqdIb8KN8Dn2StNRXwjmYtIOke/WwN0VRtb5UESonSx7Sotw/BZdWS1E8IubJatHY/eGf+IW5U5B9nqY8nX2lJwINdTC8q3LjASKy8IfrqvAqWJUxSCljiUDhOWWdDBs3ZGWqsqYR+ZljyYjrHOJduB1i3uq+Fyi6FeByiqY1UraoJB3pZrlTb+SzvQWiyI7VXelAtilrdqkOULZg40fOK6Vt5LUMKlj+NBB6ikTX3YrTb0ACZLSlJJ7MBSRiPvEupz0FTChbdi7bKzlYx+E4vSvlDcIVNYXBnE4+/I0i3hVZa5ahSgrp1izkWmWUgKoWrQt5Ry5NjUlYExCpfNJHR4tkWScCOxmqOtTQdX9I2tO/7WZne8Ykh2s1rlOQQQTwpR9RE14WZ5ZGYO+rcicoS02m2JFRiH5XHVMZLvu0DJD8lfCkZdVi4Bwmvd5Lk7PdpV+zPCqehNIDmKmWdTGo3pqPEZiIrLtbMK0y1JKSosMZSE+KlMBzJhjMq1AtMscwbiElQP8AEgqEYcJLtB43J+4HZ7dLnJwLAOKnF98VdpuMSlCYhJnJSXWM04QRm3u6E8RDtcey6LWlf1iSuWlJZIONCsTe2khjQEjUViwsFw2ezTFo780DD7Sw6Rm1EpcZZwxTuiv8ALrIPv8AcWbqQlSROQheKgICSkHDqQCQsimr0yfNsm3BMnJBlKCZakpJxlZOIUoA9GGprF5JMhQCUgBsgAx/WDZaglID5Bq8Irbw9z4J43WxYEu+dlZqLPNWbSkYEKUB2Zbuh2JKnFBujlt5bSzMJlo+zQTVicR5qJy4COyfSDeGG7p5SXxBKKfiUH8nj59tK4LRGtrfHDA2WzfDYPNVEOByANY2WqN7GO8+6Gu2LhpUAG0EQFiYsLtuuZaF4UJc6nQDeTD3c+ysmygKIxzPvHT8o055wG/VRq77+weqiVnXQvbNbIzMaJ0z7NKSFAH2y3D3QePSGKTbUKKkg94Zh38eUbXveISBjJY+ykZq38hxis2aupdrmkJAQQCSRQJHPM+MJqq3VJ2S4S6G3bVpmodtlkstFbbLCJigXNI3vPtZC1S5ocp1Hq0Q3XaFTZuBAJPI8q7oR2TT4OhvWM5B7Vd/dZol2bugiYCiUpfJNOppD7dezUlHenHtFbsKsA8qww2adK9lKkjhQeUNV0TS8zErNTH+1ZOd319FypqFT1HAmVLJCAQSpiVVOSc+OUc3v65RZ1JAViCgTyYt4j5GPpi8LAJshcpK2UsM4q37y8Y4JM2Jtc+2rkqDYF4FTCCJaRmGOrpLgCpfxhqMZbuOhZzi4PK5yQbBXQZ1oxlJKJYcsCakEJy4uf4YZtoNm0Lcy3fc7Hoax0HZrZaTYpIlS3JzUs+0pW87twGkHWqypJAICn3pByGcScVJ5BRm48HPNg7uVZ0LStKgCMyG1i+7FO8xbruVGicP5FFPllEH+gj703qmBOnPub8X8HMp2xSSGRNU/GFi87tNmmYVlzy0joyDFJt1KSqzBTd9CxXXCdI3XJuWGzc44WRZsttlsylKA1bPrFbaEhKz2ZJTo+cCKVG4mUhhVpPgWdjYbIvIjOLeyXw2sL8ubBCLS2gMDnTGQxDVSj2OKNrDLQOzIxmjM8aWu220stS1Ma91WXMCFaz2oB2SHglN4EDukjxjMaMdFTvUuR52Z2kKlCVPONKqJKqkHcX0hsNzSD7iRyp6RyCyWpSi5od4jrdxWztJCF6kV5jOA3Rdbyi65b1hgl72NFnkrmBTBIo4epyhYX9JEhRwLsktSAaFgVv94k6lhrFrtopU1CpaVMEglmdy1BHKJ0tST3kkcxDuklGcX4jywV8NuHE6HLve7pwwq7r6LSWHIufWHO4toEypSUImImoQGT33UBolyXYZdI4QlYiZC9xaH/6eE1wxVSaZ9DyNrZZ9oFLZ1B+UV17XjKnTEqQUhhVVASdxOoEcTs96zh3RMUxo2Kkb2i9FgAKJPF4A9Mo8tmpScuFwdem2qZLqxWneAVf218vGN7LtJLzrWh4c/lAlzWwLs0pQBAwBnZ2AZ/J4Urff5VPWQXALAcE0+EJy061UJ1p+3IpfbdpkpRXOeB5vq2S5shcsKcLGEsQ4B4kFqQgz9k7OclrA3ggj0iW0SZ87skIIQJuPl3Wcvv4cIks1jMlCkqOJTlmr6E0ji0ad6OvbCWFk9LSo2xXirzY5/BWTNhJek4+KR848s2xSR/3t3u6dYthZZxFEt+YtAU6x2qWScONI1RVuYzHSD133PqX+xuWnpXaGq7JMqQgJlhvUneTqYGt1uU9ElXL5xRWW9Cc4ORbHhae/OWMRjFdFJaZC1zFLnOVEhqUSBoP3v3w3bL7U2aySWwzFTVnvlIAAAyAJNacNYCTPi0uG5k2iY60AoRU0zOiXh6GsumlXjgFLTaSL8ScX+4wT7mlW9pqkqQCAxJZZGjgOA4i5u65pVnRglICRq2ZO8nMxsmQWGg0AoPGNjPKch5w1GODlOT69ghMuPF2EKzAPMPEkiYFJiQzQACYvBgis9gTTD3FJOmXTIx5b5AUDioSCC2RG8QWmZWkBX7KnKs6+xSlU4DuBRZL8+T0jaMsFkElCTiqUg1D5iMWlTguDRt3j5CBLBOmdijtEJSsJGJOLIgZOKaRsm3Ah2UBpR/SK4KJzNbMHwr+se9unj0MCpvBB94DgaHoYl+sDeOsWQ56gxU7W2VS7MrCCWUl+HODhNOVHi02dSvAsrSVYiRRiG3Mc4BDvI3N+U43MlEFiGMa4Y6rfGxVmm1Spck7iklHgDl4FoQr1uAyFlGJKmALpLio0+RrDe9e4qq5S9JTiNxF9dux82agLfC+TiL64dmPq6yuYErDMA2sAu1UK4OXeA1OmlbNR6yJMkVibBujoVuuaRPkqEtCUrdwoDjFdYtiyCMZfwpGKNbC2G7GDWo0c6p7eyiu2zEgAByY6PdwNlsbrzAJbnpE923GiWBhSH3tFFtvebASgeKvlA52eIwlFHmwKqtqZhWorTQkmrikWFnv2Suik+hELk60qVRA8YGl2NRq9YJ4SkueC7JRhLEHkcxdljm6Jfh3TEE7YdBqhah0IhcJmppUc/wBYIst9LRv8C0RK2HokDbhLtFzNuCySglKgsrZypRKUvuDaQRZbhkFQUwYEFnUU9YHsu2BNF1/MPjBcq8rOuuHCTqgt5Qs3fH1Nv9f/AAfqlpnHDivkY5F2gSVS5ChUKwgEkB9zl2c5QlWfZSfKUcYoddOdYvpCwP8AbntwWG84MVaZ4FXWPwqfyjMNTKrO33+5U9HXc01JfHX/AEV1ntAlYUzZiWS+EMxD8Xg4XhKAJQQT4RWWiySpriYCDyY9NYFtFx4QgS1Y0pL4TQl+OuUAbjL1Pn44G3VOHsNNjnhaHEQrmFKgRmICsN7DGEGWZZP8vhFjNQ8LNSi0zPElhgNqnyZhPaylAhvtEpOEv+IBx4giK+bYGGKUsTE7nryByMW2NScoZLBsLLmATJowqLEGWSlXipJrHUqsheuVycqyuzTy8r4Ea7ZE6dM7OXLUVa0YDiTkBHU9n7p+ryUpLFeaiN53QXZLCiUGQkAD91OsSBUGhXGLyjNl0prDPFqiNao8mrzgadNYekEA5DJE5jSDQkEI5vFZY00eCZVrCQK/4jaRhs2TaGnNveLRCqQuomdpPxDIRey118IiIxYn2srM5ABxIUpJ5E0P8pjPrKQGdudPWF/aTaBFjt84KSSJglqcHJknTXOJLJtTZ5vszACdFUPyge7kPbXh8dYT/dJl2qYCNCIiwo+6P5R8oCtM0NkHJDU1Mb93j/MfnGsgMCdISG8IabqSAhIG6MjIFAZs6CJA7o5QgbTygbexFCEP0EZGRqXpN6X1v4GqVLAAAFAIy1ywUeMeRkcq76bHtP8AVRrdMsAFhFmlIpGRkVpfp/qXrfqsNmUQW3Rx/aGaVTVuX78ZGR0qxeHpn8f5IsICUgatB1zhrTJb/kR/cIyMjLDaRLbJnR9pLKgpLoSe790b4o7Bs9Z12ZClSklRxOdfbUPQR7GQaXEUcmPqZRX1cUhFUob+JXzhUnJYlo9jIJD0miSRalCgUWi9sk9ThiRyLekZGQreg9TLa7rUpdFnEOIBja9JYQ2GnLLplGRkc98T4Ovp5PgilyEmXMWQMSQCDuLxcSS4HKMjIG+3/PZBNT9QitKc4bNgp6lWcgkkJUQH0G6PIyGNH6mIav0DFOgWaqPIyOmzlIDmmsQz1VEZGRpFB1nWRhbV/SA5qy5jIyNS6MRCJKyGbUxc2c5eMeRkWQ459Kh/6gr8kv0hOeMjIE+xtdL4Ra3LeU1KkgLLPkajoYdPr69/kPlGRkAm2nwXJLCP/9k="/>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O"/>
          </a:p>
        </p:txBody>
      </p:sp>
      <p:sp>
        <p:nvSpPr>
          <p:cNvPr id="22532" name="AutoShape 7" descr="data:image/jpeg;base64,/9j/4AAQSkZJRgABAQAAAQABAAD/2wCEAAkGBhMSERQUExQWFRQWGBcaGBgXFxobFhwWFxgXHBwVFhgaHCYfFxokGRQVHy8gIycpLCwsFx8xNTAqNSYsLCkBCQoKDgwOGg8PGiwkHyQqKSksLCwsLCwsLCwsLCwsLCwsLCwsLCwsLCwsLCwsLCwpLCwsLCksLCwsLCwsLCwsLP/AABEIALMBGQMBIgACEQEDEQH/xAAcAAACAgMBAQAAAAAAAAAAAAAEBgMFAAIHAQj/xABEEAABAgMFBQUECAUDBAMBAAABAhEAAyEEBRIxQQZRYXGREyKBobEyQsHRBxQjUmJy4fCCkqKy8RUzUyVDwtIkY3MW/8QAGgEAAgMBAQAAAAAAAAAAAAAAAwQAAQIFBv/EAC8RAAICAQQABQMDAwUAAAAAAAABAgMRBBIhMRMiMkFxM1FhgZHwFELBobHR4fH/2gAMAwEAAhEDEQA/AA0WxZCicmANNMRLeJJeCLNb0sQp2OAEDJkkO26g84CspSpDEgYlp6AKr1Meqs7BKtFO2hcM4I8RBxUsOzQrn3iyNQMIAAOWpjebKAAHcAcsa4iRR1GrB3FKZ84rSgs7UyfSPZc0pI4ENzEUXkn95jmH6jQwT2qlEAl8IOZyAD+ggWWDUnM1PMxZ2WeksFFkszNkSwKgdAzk+hiEIpNpY68eT/pB0ual8QIx6e6nUPWgPlSALSoBVEsBuU/nFh9QonErCMIYGqjmThT46tFMh7MlpWvuqFSAXo+mLx3ZvFlabOV41BmMwlzQMx355DKABaEyj3UAlqEsovodyd9OsSSrWoyziLspOfFKhXWK5LyEIs6UhRJJ7o9kUYkan5QN9YSMpYP5iT6MPKJpdq1OXd5MnSIJqkkHNSt5550Onx4RZDU2hWmAflQj5PGC3L++oci3pGyJL5DUhw+XHyjxdlZiDQh60o7esUyuQdaiS5JPHWNcUSAHcd+Wm+Ar5vOXIl41PTTVSjokafsxRSWQ0WmlYhCxzjl177Qzp6u8WTogOEj/ANjxMA2W2qQXCiORaIMKjPbOwS5rEEFjpBItigM+GQLUalKFqPCrc17lUsGYaZYjpz4RbSLwlrLImIUc2CgTzYGKTyYnXKDwWv1snFiqSABuDM1OQgmyFISBTE5IegcAAZ01UfCKtKolE2LMJhk6W6iQQR5OAHIGlX6wNOWzDKJ5Acc4HtrYmjOeS2aCYxGsEKtCFElQINWbip3J4JcNygAKj0mNlFiuxggFL1FEp7xzIBfcwc7ojn3YpCwEqD1ILsaPVhXQxBbJrkaMGAGTRBLmnEP3TUcmii+AsIKRV3OunWMtdsKgHZxqPD5esRTbTiADNXNz6RBNVELyDzixfMCISgaRJa3wsI0UpohREVtlGvaVibEDEUyXk0WWZiiKPVKZ49+rTPuGMvg0lkqEoUQ4Bwuz/vmOsFynYAklt8bWSYEu45bn3s2cETFpw90ak18KA7s+sGAkku0KwgOe7kX0OjHOJ0FBJJ9reQW6VI/SBJUoqCas4USdzZBgHyAL8eETIsswFilxvGdKeIcGsVggZKs7h3AHHLIPXmYll2MqYJYtiJIPdalSdBEFnQRUnCBmfgBqeHWJ126gSAAgabz95RDF+TNpEwTJMhaUex3lffP/AIA5czXlEEucsF3JfU18zlSNbRPxKKsnLxPalVA3Cv5jVXmW8IomTedOJZJAAFQz5EDjlwgmyJHZTHydH/kPiIgTLSQKlwAM6UevHSJrHMJOCpSpKgNwVmAz54kiIRHqJaGUQVEBgWD6VURmzuI2+pkh3oGd8mIJodcor+xOZzgpU4hIrUl2zoAztxeIUbqlFI/XxBEeG1KOdaNXc78849RPc1BJO5gDSlG04R5ZwkKGLLXlFFmItLZh8mq3s5P1jne0N4m021KJYJTLaWkb1CileKnHICOl/V0KZqHC+dAXyr4dYWxsoiTO7VBLuT4k5wGyaguR3S1ucvgQ7+siZM1SE1AJDtrwioSYvtornWhRU1CXd4oAIuEk1wHti4y5HS5QVWdSeBhTlWlUqdiQWKVOIc9jbunTUNLQWU9TQNvc5jPJ4VdoLqVImqQrNzEi03gucZJZOn3fbBNloWPeALbt4gsQqbDXogSimYsDLC5AGZBqeQh3VYKOCClnfPNqOM8/KNJ5QhbXtlwuDeUlkjk8ArS9TB1sllHp05wAUxEgbPCiPZIBVyj1omQhkE+EaZEBzQTEZSRSN1viG7WNCS5eIijyWqPFmJAikaKTEIRLiGbL7piVceShUiLSLyDswiMzDBM0RBMS7RZRvKkFakpzKlADxNfKLn/+q/8Arl/zfpFVYpmDtF/8ctah+YjCnzVFL/oat584S1EmpYTOhp61KOWWAmJJGJLcaDrhA9I8nyaYWIL6kENvBj1U2vedXNR9Y8nTQQAAzPq+fw+ZjoHMPfqqg0yoAOEHizxMmcovXRvDdHsq1AsgvQe0zsokvQ0NMPSCZsyWpasICQ9CoEggauDR88orBYRaJ4wgEF8II5qIL9OrxEualQPdAJVSpDJ38Tm8aJlKWptRnuAHLTlGGUAWxA8nz3Vi8EyTiQhwxLOWy0Ibk9c90SGzKOeZqXzckhn3nCYHlUrE8pa8xXnXKuR11jOCsm8xBzYgUZy5Y5dRG8maRkaAg+IyiLtSxB1AFdAnTyAjeyTBV8mc+GXmw8YvBMhVptz1SGBBpuUpiphzy5xiLQg0I1FKNnmW1Yt4QKZzhiPEZ9IKk2EKZjqRmDRiQdGyyMUXklkpS7sAwVrmcJb5Zax4mQkuxNNdKB35aR4ixEpJSSWAoaHXTe6TEaZSnIZz+/nFENZ6WUUh/EaHKIrwmGWl1JUrL2WKm4gkdYIly2cM5fI58o3tB7jEEZbyOmkAtjmI3pJ7bFzjIuWqQicAFhgoOHI8gCXgCZ9HctZGFSg5ry4CLmQiTjWtMtIWk4cWHC/hzpB9jtZEIp7X5TuuO5eY1uuwdhawhJ7mBAAbIDJT5ghh1I1hW+ki5cUwzvwjxYsfJodbzvlCUgUxCvGKa328TRUAg5gwPxPDfBco+J2vbBypdgmpqEKbMEB6eEM2ym1S5KkpmF5e40YjUD4Qz2WzgAYQGGgDekU+3KkIkywkALUsniyQX81CGqLndNRa/UVupjXBvP6DjNtYWAoYah+6XDmPUEYWfe+eejEeYMJWyNy2tSRMSoS5ZyK8lDeE1JHGHC0SFylIE1k4yEoUn/bUo5JxH2VHQKZ9HjoSUE9sZJnEddiW5x4CJqk6czRs9PLziRCXlgU7yqPwHzMDTAQzjPXSPSN0ZwZyRzJBzYvRmrn/AIiOXKc10qd8E/WWaoejDgl/nEa57vQB0gBuDfKJgmTVTE7g8DTKE8ILUEqAw5uX4JYVPHOBpqcSicnJMTBCCbGifagmdZdxej1oekQ9iXDA7jz/AG0aIDT5hCm0jRNTEtpRXlGsrImJgmSZMl5WEZzpyJY/KnvH1EOv+mS90Ld1Wd59mR/xy1TVfmmEt/SB1i6/1tG8Rz5yW5tnUqTUUkLC9k559hSFjQggiAZ11Tpb4kHmKiOgL2TkO6UlB3oJSfKNDck9PsWhTbpiUrHU1h3xGc90oQJaRlkYKlTgkZAneXPll1hott3TGebZ5M1yA8sqQsklhv8AWK+ddEj3kWiR/D2iOqXMb8Re4N1S9gCVOxJWl2KmOKunultK6REiWB7wPJ/iBFhLudKj9laJKz90nArlhOsZOuKejOWTyqPKNKSfuYcZLtA8qU9Op0A3mC7bgASElWBnDAVJzUS+ejNRm5jktQht9PURJiBllJORBTwJoR4hukWkZIlzMRJZn0/esZKs7lhrTwz+EG2dIHZindda+VKfypH80RzpCiMaQwOIsWdiKnk0WTBtKsxM1NKFNQ2VCD5iMs5wgP7yV9WIHnC7aNt7PKLYyspJHcDivEkA13RJZPpIs5orGkgEYinifuFxnmN0ZbRtQljoY5VoVU4i7NBKp1ADUYQD4sfJkjwivsttRMSFoIKVVcEEeDQWtLS3Aepq1BlR9IoyZNmuokOHMeTFEipMbplEJBb9HydsoI7IKSmgdyH5AZ784hFyVlquJJaYysTVwnPwhRvy/wBNmUpACitnwmgDhw5jpRyEcl+k2y4bYFaLlpPikkfKEaK422Ykd6dkq60o/AfeM5M2VLnS6YkuoO+9weIIIiGx2pTV09T+3ilua8SgICsRlkFJb3VBSi/AMoPlDDiQwKGUBkRq+cCvocJYGaLlZH8l5d0mjk9YTbztIttuRLB+zxhAP4Qe+oc2PQRJfm0pSky0HvEF/wAI+cAbDoe2Sf4v7FmHNLS64SsfeHgV1FqnJQX35Or2eWwAFAGAGgAyHRoZJV3onSVS5gxIUGIO7huILEHQgGF5KWhquhboEc2pecYuflEpUqYlSpai5lKShROoBdKuDpr/ABQYudLeoAGKvd918qa8YBv+9Ui8lpGX2aVN94JHm1IltCgSSGbh/gR25QaSb90mecbW6SXszSRJlqyAdOGrAEku40dt5ziRViLqFCwNG3lgcmgQikZMmFmBLc4xgmTRMkh8m3g0LlqdDESwNKRum1ly9SzVNG4xllI75UBQBnD1cVbk8Qh72x3vzrEQnGtHLuDugtaJbFWJtwzJ8NOukBypJKSrEAKsDmW3CLIazJgKS+dGpxqXzeBEIxEJGaiB1LRJbUsojd+/WJLpYTMZylpVMP8AAkt/U0VJ4WS4rLSLaxzwn65P0SezRyQMLDxAjPrcn7qehivUrBY5CPenTUE76rxHySYecUclrc/57nZ9KLBKFaEHmPlGzn7vQ/OMSveD4V/WJEzRv+HrD4mQTkglFCwU5puBbzMECWDG6RHvZg6RC8AdqueVMotCVfmSDAg2Xlp/2yuX+RagOhceUXBQADUxktJYV8oom0ppt1T/APlTMG6bKB80kQDOuo+/ZEnjJmN/SpvWGokgORzb/EQ2e0haAsBQSpIUHDFiHYjQ8IvODLgmJ5s9mHvzZWn2iFYaaYwCnTfHMtr7xXabSZEmZikyy2IE4VEZnkMhyjvhARLfMJSSfAOY45cmzyO0nKWpLLWau7A96uGpAJIcCrGMztcV2Ep06bzgVP8ARVTHTKDhPtLALPuB1Lv0gO2bOTJZD1cHTdHQrPPwzjKljuChPu03E1A5wDfc4FYCUqLEuQHbj6Qm75J4R0lRGS5F/Ya8lS55k+4t3G5SQS43UDHw3R0VTtQkco51stZ3vWUFBRGMkhIdTYVGg+HOOvqs1nJYT0pP3ZgMs/1NHShNY5OLqKnve0Dkzjhbl0BdvKJBaAwBBoXo3n0gxVwTGdIChvSQRAi7vUk94Ea1jbksZFlGWUieee7HK9tZqpq0SyCqYkqKSNUs5SeIwv4R1K1eweUIlls2O8Eq+4lavJv/ACjnUZVqZ3ruKpHOQSHA/QxtLvCYhOFKiAf3TdFltPd/YWqYkBkk4k/lVUNyqPCKmPRzhGcUcmE2uUaN3SdTFjcF5Cz2mVMOSVB/ykFJ8iYAXlEM0wG2KjFr8f8AOTUW85O9rVQEZQx3HOdELVnQOylj8Cf7RF5chakedjxM7E1mByvaqcU3laeE1RfwBHrDDZrZilg7wIWdvVf9StIH3w5/gRFls/aQqXh1T6R6i2G6iMvskeWn5bn+S4TOIEeKmvGpTERjnhD0ECMMyhHLyiFRrG6K5xC8kZmO0EdswwvTNo8XJArwpGlrDJppELNLTv3xkofYTiM5ipckeJxK8kiNMYYdYsrFZwV2SX/+k9XiWS/gnzgN7xDH3GNOszyR3un/AOdY5IrgClt+VOEebw7drwhCsE/tb+XulyynoA/9RMPPbndHOaxLJ0c5RcoWDqI3AiMgHOsbJDGnr8IeFTWzgKxHiQGplTTiDEwSRkT41iOXLwhhlEmI7vOKwbN1AkEUrG4VwiPG2b9IkSob4hDZMwRIDGjwOqYDuEQmSW02cKQpJ1BFOIaOZz7IJNpnS1NhQlBcBqMWHIPDxabyKVu/cCQeeIkDzHkY5dZ78KrdaTNp9phyyCR83he+PlyN6Zvdj2LNagxKSFpPupUkF9A5FdcyIq511jNWJPxzZ/AwVbpkpZxA13ih6jPxgy4LIm1FQVMwploKic1E5d0asW6gawlFNvER+bjFZkTfR5syFWxVrdOBCezSAXPaFwvFuISda94R0ez2NJxEgHEXLjdT0EQbOXSLPZ0SwnCzkjcpRKiCRmQ7Pq0WZQI6cVhJHHse6TZXK2eku6UBB3oJQeqCIBvmxrlyS01akkpGFRChUj3iMXnDAERSbUTmQlJOax5BUVY8RZKlmaF+3+z4RTbJ3ckzp8xeNgEoBSgqDlyoKw1GSesWVonuC0MWxtjCLKknOYpSz4lh/SkQGnvI1qPRtFDajYaTbktKnShOR7LljX3VpNW9I5ZtDsTbLEMU+UQh2C0kKQ5yDjLLVo+kxd6FA4kpLkkuAeGvACF3bTZdC7DaEoBB7MqCUqLFSO+O67Zp3R0a7pLCyc3Yo9HzeVRGQ8TzJYiMohqcJZ5Imju9mLy0flT/AGiLq584Wrnn4rNIO+XL/tENF0IjgJec67+mcb27nPeNqL/9wgDkAPhAdxXoULxdRv8A0gLaC1dparQt6KmzDnoVqbygSXNwl/8AEepjdGFaUusYOBbR4jeDpyrakJxEgJzfhFPadrpCaAlXIU6wj2m8lrZ1EgZDQQIqZHKlLngNChJeYfk7WylbxFpZLahYdJxRy0TCItbnv5UguA41BitzNSoi1x2dISsENGTFUIzEVl3XzLny8SM9QcwYOxUgi5E2mnhkakFZAAYUA5mGC5x9vPmqomUkSgHdhLAeutQqKu6kjtUE+yh1n+AFXwiadOMu7VE+3OJ6rNfUwrqH1+BvTLtlN9HswzrxtEw5lCj/ADF/jD+5/bwi/ROh51smbkpHUq/9YfMRhOaw/wCfYcg8xTLtKNxPrHhmEEChd94y67xA1mt+MOGI/CqNjO+0xKBAwsH5knLLSHMgUgxM3eD4V/XyiRM0funrECJyTkR1jcRCYN5CnKjx8hE5IirvO8JchGNeegHtKO4fPSKKRtoshjIbc0z5pgcrIx7CxqlPlIabTNYPAC7ThS5NSFeQeKKbtEtQbClPMk/KALVewoVL9kGgoKs/oIG9TBBFpZsYbVYjNCkDMJQH5O4bxPWEbbi6VSrwUqWhShNQhRYE1bAf7H8YuJd/ukqJmgaklYSeRyMVdl2hTMWQlBG5Sh3VcCM+Rgdt26OEhiiiUZZyV1xbMfWFnFily0+21FH8CRvqHLUHg7tYrnlY0lKSnAnChie6kHc7Eu5cvUPFTMtpBSsMCx41+6+akmo3gxdbP24TEiYCCF5MXyGXnF0vLwZ1Cljd7DHY5ikJZ8QA1zizlrCg4MUaLRimYQWYYlncHoOZL+AMSXbNViVM91TMPwafOGsYEey8BMJd/wA5cyYSQcINBw3kcYZr2tZQilFGg+J6esLqkboXveVtGdPHD3FT2IqRqIfrvk4JUtP3UJHQCFW6bv7VYYdwGp4A+zxMNy0tlmS0bqjtRm+WXg3KYFtRCAVk4UJSSo6ACr9AYJbiYVvpF2jNjsalJI7SZ9mjgVAurwSD4kQdLPAuzge1dokTLVOXZ0YJSlugcPvAaAly2jtFKQ0FT1PF/stsh9a+0W4lhVWpib3QeOp05w5ObhHMjEI7nhDlsgomwyH3N4YlN5NDvLm9nJUs+4hSv5Uk/CKqwWVIwpSkBIYAAUAGQEa7f24SLtn1YrSJY5zCx/pxRx6/PNy+51LPLBROFCZqc/jES1QZd1l7WYlAOZ9IhvCz4Jik7iRHQnPMsMRUfLuBSY1MbR4RFGTx4x4yPIhCz2ctplz0NkogEaEGkdMnS2jk9kcLSRoQekdMu7b2wTmE9M2So0JDLlu+bhlN4RalgBbW5YaDpEsplT1alKZaec1QBP8AKDGu2tpwplShkkOfAN8TFokSliUmTMRNRjMwqSXHdSyQoZg1Oe6FbaucVzVPowpv19YR1M8v9g1UMVvP2Yd9ER+ztit5QPJfzh5+tphH+iBP2dqH4k+hhjx8IHa8SD14wUVhvVUtQAUQTUtxyiyl2u0EukomcFkJV1cAwnmaSsnd8IsrLeyhAk3H4JJZ98DOm+Jif9yRMTxT3h1ygyzbUytVNwU6T1yhZlXwsB0M4NRUFuGAj0MFXZf6Z6ilaQogEkKCVGn5khQ6wSV0IRc88IqNVjeE0/kH2t2gSJ5JmOAlISCQWDP6kmKSXtMV+wCo/hBPplD1IuezKSFmRLDB6imT94F38Yop11fXO6ZiQE1TgokcAAcoRr1tFsXY21jvg6CU4eXC/crJSpy5a5ij2aE+KzQsAMq5VMA7P24mbiX3gka5AuN+rPDRJ2dmISEqV2iVqqCaAasGpnBM3ZiQiUoiXhwk0Ki7CjhQORz8Ycg65V+LVygUJ2W2SrfGMf6m83alCglDKURkEnvP0jyxSUzcRVLQKhhhcvm5XmT4xQWOZ2JOGUVB88QNOIpF9YdoQE1Q2fD1EMKSmuWBcXB8IAvGylKtakEaAnNKsWYNdf0jLsmmzEqSMAJJwH2XObV3kmC5002hX2YHdTqxJTuOnhCvfV5l+zDpw5ghq8HhW1SjLy5HqmrI4l+o8bP3j2pmkkByHJ0oQA/Jz4w1Wa0IIwpyb00jjN034uUp0nPMHI8+PGHS7tqAWKgU7yA48q+UN1WprnsSu08ovjoZbytiio4vcH6v5+UV96W4ykoZLhS8JVRhQljV6sekVe0m1koICgrET3SB7ROhYtTOsJV57TG0zJUsqVLRoMVMZyUqg0JD6PBI6aVryuvuTxo1xWe/sd2u5QVKlmhdKcsshqIJwxyzYS8DIQpKe0Wpaiad9ASBk2IlJzzSDlDfZNqFTQppapZSoh1hnA95KTUeIi54g8ZF4xcxkMcb+my39paJEhOIqQkkpAcEzGZmqSyYfJl9rSMQU/MhukUEpUuZMXOUypqiQVMMTJYBL6BhkIGr0uUF/pm+xI2d2CJZdpyzEsGv8ZHoPHdDzKkgAAAJSAwADAAaARUXrtjZ7OVArBV91PePyHiRCVe/0jzpjiUOyG/2l/JPTxjLjZc8y6CqVdKwjpd4bRybKl1HvaJHtHkNBxMcu2p2mmWxbrXhQn2UJPdHE/ePE+UUpKppKlqKidSST6xpMYaDwaOhVRGtCNlrmye6ZglzpajkFBy2mvkYZNp9m0qQqfLNWcjQjfC9ddmC8QB7wq28atvPCHG6rvJlETTiGg0Zt2/nCmp8rU17cDWmW5ODES7rv7VTHEEgEkgOfCPbzulUlTPiSag7xD/dV2JlhYZ3NPlFXel3tLSJjFWLLhX4Qt/Uvf8AgbjpIuGH39xEJjyLO9buKTiSKQBKkKUWAJPCHoyUllHOnW4SwzaUtqxC8FWiRgSHzL9IFizL+xebJ7SKss5JzQosscDqNxEX19WlyTvUT1MJdns6lKSkZqIA8YZr0BDJOjCEtQk5xQWKzXP4G/6LhhRavzyz1D/GG9k7oTPoxmEybQdSvF4BqdIb8KN8Dn2StNRXwjmYtIOke/WwN0VRtb5UESonSx7Sotw/BZdWS1E8IubJatHY/eGf+IW5U5B9nqY8nX2lJwINdTC8q3LjASKy8IfrqvAqWJUxSCljiUDhOWWdDBs3ZGWqsqYR+ZljyYjrHOJduB1i3uq+Fyi6FeByiqY1UraoJB3pZrlTb+SzvQWiyI7VXelAtilrdqkOULZg40fOK6Vt5LUMKlj+NBB6ikTX3YrTb0ACZLSlJJ7MBSRiPvEupz0FTChbdi7bKzlYx+E4vSvlDcIVNYXBnE4+/I0i3hVZa5ahSgrp1izkWmWUgKoWrQt5Ry5NjUlYExCpfNJHR4tkWScCOxmqOtTQdX9I2tO/7WZne8Ykh2s1rlOQQQTwpR9RE14WZ5ZGYO+rcicoS02m2JFRiH5XHVMZLvu0DJD8lfCkZdVi4Bwmvd5Lk7PdpV+zPCqehNIDmKmWdTGo3pqPEZiIrLtbMK0y1JKSosMZSE+KlMBzJhjMq1AtMscwbiElQP8AEgqEYcJLtB43J+4HZ7dLnJwLAOKnF98VdpuMSlCYhJnJSXWM04QRm3u6E8RDtcey6LWlf1iSuWlJZIONCsTe2khjQEjUViwsFw2ezTFo780DD7Sw6Rm1EpcZZwxTuiv8ALrIPv8AcWbqQlSROQheKgICSkHDqQCQsimr0yfNsm3BMnJBlKCZakpJxlZOIUoA9GGprF5JMhQCUgBsgAx/WDZaglID5Bq8Irbw9z4J43WxYEu+dlZqLPNWbSkYEKUB2Zbuh2JKnFBujlt5bSzMJlo+zQTVicR5qJy4COyfSDeGG7p5SXxBKKfiUH8nj59tK4LRGtrfHDA2WzfDYPNVEOByANY2WqN7GO8+6Gu2LhpUAG0EQFiYsLtuuZaF4UJc6nQDeTD3c+ysmygKIxzPvHT8o055wG/VRq77+weqiVnXQvbNbIzMaJ0z7NKSFAH2y3D3QePSGKTbUKKkg94Zh38eUbXveISBjJY+ykZq38hxis2aupdrmkJAQQCSRQJHPM+MJqq3VJ2S4S6G3bVpmodtlkstFbbLCJigXNI3vPtZC1S5ocp1Hq0Q3XaFTZuBAJPI8q7oR2TT4OhvWM5B7Vd/dZol2bugiYCiUpfJNOppD7dezUlHenHtFbsKsA8qww2adK9lKkjhQeUNV0TS8zErNTH+1ZOd319FypqFT1HAmVLJCAQSpiVVOSc+OUc3v65RZ1JAViCgTyYt4j5GPpi8LAJshcpK2UsM4q37y8Y4JM2Jtc+2rkqDYF4FTCCJaRmGOrpLgCpfxhqMZbuOhZzi4PK5yQbBXQZ1oxlJKJYcsCakEJy4uf4YZtoNm0Lcy3fc7Hoax0HZrZaTYpIlS3JzUs+0pW87twGkHWqypJAICn3pByGcScVJ5BRm48HPNg7uVZ0LStKgCMyG1i+7FO8xbruVGicP5FFPllEH+gj703qmBOnPub8X8HMp2xSSGRNU/GFi87tNmmYVlzy0joyDFJt1KSqzBTd9CxXXCdI3XJuWGzc44WRZsttlsylKA1bPrFbaEhKz2ZJTo+cCKVG4mUhhVpPgWdjYbIvIjOLeyXw2sL8ubBCLS2gMDnTGQxDVSj2OKNrDLQOzIxmjM8aWu220stS1Ma91WXMCFaz2oB2SHglN4EDukjxjMaMdFTvUuR52Z2kKlCVPONKqJKqkHcX0hsNzSD7iRyp6RyCyWpSi5od4jrdxWztJCF6kV5jOA3Rdbyi65b1hgl72NFnkrmBTBIo4epyhYX9JEhRwLsktSAaFgVv94k6lhrFrtopU1CpaVMEglmdy1BHKJ0tST3kkcxDuklGcX4jywV8NuHE6HLve7pwwq7r6LSWHIufWHO4toEypSUImImoQGT33UBolyXYZdI4QlYiZC9xaH/6eE1wxVSaZ9DyNrZZ9oFLZ1B+UV17XjKnTEqQUhhVVASdxOoEcTs96zh3RMUxo2Kkb2i9FgAKJPF4A9Mo8tmpScuFwdem2qZLqxWneAVf218vGN7LtJLzrWh4c/lAlzWwLs0pQBAwBnZ2AZ/J4Urff5VPWQXALAcE0+EJy061UJ1p+3IpfbdpkpRXOeB5vq2S5shcsKcLGEsQ4B4kFqQgz9k7OclrA3ggj0iW0SZ87skIIQJuPl3Wcvv4cIks1jMlCkqOJTlmr6E0ji0ad6OvbCWFk9LSo2xXirzY5/BWTNhJek4+KR848s2xSR/3t3u6dYthZZxFEt+YtAU6x2qWScONI1RVuYzHSD133PqX+xuWnpXaGq7JMqQgJlhvUneTqYGt1uU9ElXL5xRWW9Cc4ORbHhae/OWMRjFdFJaZC1zFLnOVEhqUSBoP3v3w3bL7U2aySWwzFTVnvlIAAAyAJNacNYCTPi0uG5k2iY60AoRU0zOiXh6GsumlXjgFLTaSL8ScX+4wT7mlW9pqkqQCAxJZZGjgOA4i5u65pVnRglICRq2ZO8nMxsmQWGg0AoPGNjPKch5w1GODlOT69ghMuPF2EKzAPMPEkiYFJiQzQACYvBgis9gTTD3FJOmXTIx5b5AUDioSCC2RG8QWmZWkBX7KnKs6+xSlU4DuBRZL8+T0jaMsFkElCTiqUg1D5iMWlTguDRt3j5CBLBOmdijtEJSsJGJOLIgZOKaRsm3Ah2UBpR/SK4KJzNbMHwr+se9unj0MCpvBB94DgaHoYl+sDeOsWQ56gxU7W2VS7MrCCWUl+HODhNOVHi02dSvAsrSVYiRRiG3Mc4BDvI3N+U43MlEFiGMa4Y6rfGxVmm1Spck7iklHgDl4FoQr1uAyFlGJKmALpLio0+RrDe9e4qq5S9JTiNxF9dux82agLfC+TiL64dmPq6yuYErDMA2sAu1UK4OXeA1OmlbNR6yJMkVibBujoVuuaRPkqEtCUrdwoDjFdYtiyCMZfwpGKNbC2G7GDWo0c6p7eyiu2zEgAByY6PdwNlsbrzAJbnpE923GiWBhSH3tFFtvebASgeKvlA52eIwlFHmwKqtqZhWorTQkmrikWFnv2Suik+hELk60qVRA8YGl2NRq9YJ4SkueC7JRhLEHkcxdljm6Jfh3TEE7YdBqhah0IhcJmppUc/wBYIst9LRv8C0RK2HokDbhLtFzNuCySglKgsrZypRKUvuDaQRZbhkFQUwYEFnUU9YHsu2BNF1/MPjBcq8rOuuHCTqgt5Qs3fH1Nv9f/AAfqlpnHDivkY5F2gSVS5ChUKwgEkB9zl2c5QlWfZSfKUcYoddOdYvpCwP8AbntwWG84MVaZ4FXWPwqfyjMNTKrO33+5U9HXc01JfHX/AEV1ntAlYUzZiWS+EMxD8Xg4XhKAJQQT4RWWiySpriYCDyY9NYFtFx4QgS1Y0pL4TQl+OuUAbjL1Pn44G3VOHsNNjnhaHEQrmFKgRmICsN7DGEGWZZP8vhFjNQ8LNSi0zPElhgNqnyZhPaylAhvtEpOEv+IBx4giK+bYGGKUsTE7nryByMW2NScoZLBsLLmATJowqLEGWSlXipJrHUqsheuVycqyuzTy8r4Ea7ZE6dM7OXLUVa0YDiTkBHU9n7p+ryUpLFeaiN53QXZLCiUGQkAD91OsSBUGhXGLyjNl0prDPFqiNao8mrzgadNYekEA5DJE5jSDQkEI5vFZY00eCZVrCQK/4jaRhs2TaGnNveLRCqQuomdpPxDIRey118IiIxYn2srM5ABxIUpJ5E0P8pjPrKQGdudPWF/aTaBFjt84KSSJglqcHJknTXOJLJtTZ5vszACdFUPyge7kPbXh8dYT/dJl2qYCNCIiwo+6P5R8oCtM0NkHJDU1Mb93j/MfnGsgMCdISG8IabqSAhIG6MjIFAZs6CJA7o5QgbTygbexFCEP0EZGRqXpN6X1v4GqVLAAAFAIy1ywUeMeRkcq76bHtP8AVRrdMsAFhFmlIpGRkVpfp/qXrfqsNmUQW3Rx/aGaVTVuX78ZGR0qxeHpn8f5IsICUgatB1zhrTJb/kR/cIyMjLDaRLbJnR9pLKgpLoSe790b4o7Bs9Z12ZClSklRxOdfbUPQR7GQaXEUcmPqZRX1cUhFUob+JXzhUnJYlo9jIJD0miSRalCgUWi9sk9ThiRyLekZGQreg9TLa7rUpdFnEOIBja9JYQ2GnLLplGRkc98T4Ovp5PgilyEmXMWQMSQCDuLxcSS4HKMjIG+3/PZBNT9QitKc4bNgp6lWcgkkJUQH0G6PIyGNH6mIav0DFOgWaqPIyOmzlIDmmsQz1VEZGRpFB1nWRhbV/SA5qy5jIyNS6MRCJKyGbUxc2c5eMeRkWQ459Kh/6gr8kv0hOeMjIE+xtdL4Ra3LeU1KkgLLPkajoYdPr69/kPlGRkAm2nwXJLCP/9k="/>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O"/>
          </a:p>
        </p:txBody>
      </p:sp>
      <p:sp>
        <p:nvSpPr>
          <p:cNvPr id="17" name="Rectángulo redondeado 16"/>
          <p:cNvSpPr/>
          <p:nvPr/>
        </p:nvSpPr>
        <p:spPr>
          <a:xfrm>
            <a:off x="-180528" y="188640"/>
            <a:ext cx="5832648" cy="792088"/>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266" name="2 Marcador de texto"/>
          <p:cNvSpPr>
            <a:spLocks noGrp="1"/>
          </p:cNvSpPr>
          <p:nvPr>
            <p:ph type="body" idx="1"/>
          </p:nvPr>
        </p:nvSpPr>
        <p:spPr>
          <a:xfrm>
            <a:off x="-468560" y="369664"/>
            <a:ext cx="6120234" cy="827088"/>
          </a:xfrm>
        </p:spPr>
        <p:txBody>
          <a:bodyPr/>
          <a:lstStyle/>
          <a:p>
            <a:pPr algn="r" eaLnBrk="1" hangingPunct="1">
              <a:lnSpc>
                <a:spcPts val="2300"/>
              </a:lnSpc>
              <a:spcBef>
                <a:spcPct val="0"/>
              </a:spcBef>
              <a:defRPr/>
            </a:pPr>
            <a:r>
              <a:rPr lang="es-CO" altLang="es-CO" sz="2800" b="1" dirty="0" smtClean="0">
                <a:solidFill>
                  <a:srgbClr val="FFFFFF"/>
                </a:solidFill>
                <a:latin typeface="+mn-lt"/>
              </a:rPr>
              <a:t>SUPERVISIÓN </a:t>
            </a:r>
          </a:p>
          <a:p>
            <a:pPr algn="r" eaLnBrk="1" hangingPunct="1">
              <a:lnSpc>
                <a:spcPts val="2300"/>
              </a:lnSpc>
              <a:spcBef>
                <a:spcPct val="0"/>
              </a:spcBef>
              <a:defRPr/>
            </a:pPr>
            <a:r>
              <a:rPr lang="es-CO" altLang="es-CO" sz="2400" b="1" dirty="0" smtClean="0">
                <a:solidFill>
                  <a:srgbClr val="FFFFFF"/>
                </a:solidFill>
                <a:latin typeface="+mn-lt"/>
              </a:rPr>
              <a:t>Hallazgos recurrentes  ETC Ejecutoras</a:t>
            </a:r>
          </a:p>
          <a:p>
            <a:pPr algn="r" eaLnBrk="1" hangingPunct="1">
              <a:lnSpc>
                <a:spcPts val="2300"/>
              </a:lnSpc>
              <a:spcBef>
                <a:spcPct val="0"/>
              </a:spcBef>
              <a:defRPr/>
            </a:pPr>
            <a:r>
              <a:rPr lang="es-CO" altLang="es-CO" sz="2800" b="1" dirty="0" smtClean="0">
                <a:solidFill>
                  <a:srgbClr val="FFFFFF"/>
                </a:solidFill>
                <a:latin typeface="+mn-lt"/>
              </a:rPr>
              <a:t> </a:t>
            </a:r>
          </a:p>
        </p:txBody>
      </p:sp>
      <p:pic>
        <p:nvPicPr>
          <p:cNvPr id="2" name="Imagen 1" descr="propertyvalues-49760_banner_titu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7021"/>
            <a:ext cx="9144000" cy="1750979"/>
          </a:xfrm>
          <a:prstGeom prst="rect">
            <a:avLst/>
          </a:prstGeom>
        </p:spPr>
      </p:pic>
      <p:sp>
        <p:nvSpPr>
          <p:cNvPr id="13" name="12 Llamada rectangular redondeada"/>
          <p:cNvSpPr/>
          <p:nvPr/>
        </p:nvSpPr>
        <p:spPr bwMode="auto">
          <a:xfrm>
            <a:off x="386916" y="4437112"/>
            <a:ext cx="7929500" cy="432048"/>
          </a:xfrm>
          <a:prstGeom prst="wedgeRoundRectCallout">
            <a:avLst>
              <a:gd name="adj1" fmla="val 47223"/>
              <a:gd name="adj2" fmla="val -29208"/>
              <a:gd name="adj3" fmla="val 16667"/>
            </a:avLst>
          </a:prstGeom>
          <a:solidFill>
            <a:schemeClr val="accent3">
              <a:lumMod val="60000"/>
              <a:lumOff val="40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defRPr/>
            </a:pPr>
            <a:r>
              <a:rPr lang="es-ES_tradnl" sz="1600" dirty="0" smtClean="0">
                <a:latin typeface="+mn-lt"/>
              </a:rPr>
              <a:t>NO CONFORMACIÓN EQUIPO PAE EN LA ENTIDAD TERRITORIAL</a:t>
            </a:r>
          </a:p>
        </p:txBody>
      </p:sp>
      <p:sp>
        <p:nvSpPr>
          <p:cNvPr id="14" name="13 Llamada rectangular redondeada"/>
          <p:cNvSpPr/>
          <p:nvPr/>
        </p:nvSpPr>
        <p:spPr bwMode="auto">
          <a:xfrm>
            <a:off x="386916" y="2924944"/>
            <a:ext cx="7929500" cy="504056"/>
          </a:xfrm>
          <a:prstGeom prst="wedgeRoundRectCallout">
            <a:avLst>
              <a:gd name="adj1" fmla="val 47223"/>
              <a:gd name="adj2" fmla="val -29208"/>
              <a:gd name="adj3" fmla="val 16667"/>
            </a:avLst>
          </a:prstGeom>
          <a:solidFill>
            <a:schemeClr val="accent3">
              <a:lumMod val="60000"/>
              <a:lumOff val="40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defRPr/>
            </a:pPr>
            <a:r>
              <a:rPr lang="es-ES_tradnl" sz="1600" dirty="0" smtClean="0">
                <a:latin typeface="+mn-lt"/>
              </a:rPr>
              <a:t>INICIO DE LA PRESTACIÓN DEL SERVICIO POSTERIOR AL CALENDARIO ESCOLAR</a:t>
            </a:r>
          </a:p>
          <a:p>
            <a:pPr>
              <a:defRPr/>
            </a:pPr>
            <a:endParaRPr lang="es-ES" sz="1600" dirty="0">
              <a:latin typeface="+mn-lt"/>
            </a:endParaRPr>
          </a:p>
        </p:txBody>
      </p:sp>
      <p:sp>
        <p:nvSpPr>
          <p:cNvPr id="16" name="15 Llamada rectangular redondeada"/>
          <p:cNvSpPr/>
          <p:nvPr/>
        </p:nvSpPr>
        <p:spPr bwMode="auto">
          <a:xfrm>
            <a:off x="395536" y="1340768"/>
            <a:ext cx="7920880" cy="391973"/>
          </a:xfrm>
          <a:prstGeom prst="wedgeRoundRectCallout">
            <a:avLst>
              <a:gd name="adj1" fmla="val 47223"/>
              <a:gd name="adj2" fmla="val -29208"/>
              <a:gd name="adj3" fmla="val 16667"/>
            </a:avLst>
          </a:prstGeom>
          <a:solidFill>
            <a:schemeClr val="accent3">
              <a:lumMod val="60000"/>
              <a:lumOff val="40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defRPr/>
            </a:pPr>
            <a:r>
              <a:rPr lang="es-ES_tradnl" sz="1600" dirty="0" smtClean="0">
                <a:latin typeface="+mn-lt"/>
              </a:rPr>
              <a:t> NO CARGUE DE </a:t>
            </a:r>
            <a:r>
              <a:rPr lang="es-ES_tradnl" sz="1600" dirty="0">
                <a:latin typeface="+mn-lt"/>
              </a:rPr>
              <a:t>LOS </a:t>
            </a:r>
            <a:r>
              <a:rPr lang="es-ES_tradnl" sz="1600" dirty="0" smtClean="0">
                <a:latin typeface="+mn-lt"/>
              </a:rPr>
              <a:t>BENEFICIARIOS EN SIMAT</a:t>
            </a:r>
          </a:p>
        </p:txBody>
      </p:sp>
      <p:sp>
        <p:nvSpPr>
          <p:cNvPr id="18" name="17 Llamada rectangular redondeada"/>
          <p:cNvSpPr/>
          <p:nvPr/>
        </p:nvSpPr>
        <p:spPr bwMode="auto">
          <a:xfrm>
            <a:off x="399094" y="3717032"/>
            <a:ext cx="7917322" cy="432048"/>
          </a:xfrm>
          <a:prstGeom prst="wedgeRoundRectCallout">
            <a:avLst>
              <a:gd name="adj1" fmla="val 47223"/>
              <a:gd name="adj2" fmla="val -29208"/>
              <a:gd name="adj3" fmla="val 16667"/>
            </a:avLst>
          </a:prstGeom>
          <a:solidFill>
            <a:schemeClr val="accent3">
              <a:lumMod val="60000"/>
              <a:lumOff val="40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defRPr/>
            </a:pPr>
            <a:r>
              <a:rPr lang="es-ES_tradnl" sz="1600" dirty="0" smtClean="0">
                <a:latin typeface="+mn-lt"/>
              </a:rPr>
              <a:t>NO CONFORMACIÓN DE ESQUEMAS DE SEGUIMIENTO, MONITOREO Y CONTROL</a:t>
            </a:r>
          </a:p>
          <a:p>
            <a:pPr>
              <a:defRPr/>
            </a:pPr>
            <a:endParaRPr lang="es-ES" sz="1600" dirty="0">
              <a:latin typeface="+mn-lt"/>
            </a:endParaRPr>
          </a:p>
        </p:txBody>
      </p:sp>
      <p:sp>
        <p:nvSpPr>
          <p:cNvPr id="19" name="18 Llamada rectangular redondeada"/>
          <p:cNvSpPr/>
          <p:nvPr/>
        </p:nvSpPr>
        <p:spPr bwMode="auto">
          <a:xfrm>
            <a:off x="409022" y="1988840"/>
            <a:ext cx="7907394" cy="648072"/>
          </a:xfrm>
          <a:prstGeom prst="wedgeRoundRectCallout">
            <a:avLst>
              <a:gd name="adj1" fmla="val 47223"/>
              <a:gd name="adj2" fmla="val -29208"/>
              <a:gd name="adj3" fmla="val 16667"/>
            </a:avLst>
          </a:prstGeom>
          <a:solidFill>
            <a:schemeClr val="accent3">
              <a:lumMod val="60000"/>
              <a:lumOff val="40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lvl1pPr marL="179388">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defRPr/>
            </a:pPr>
            <a:r>
              <a:rPr lang="es-ES_tradnl" sz="1600" dirty="0" smtClean="0">
                <a:latin typeface="+mn-lt"/>
              </a:rPr>
              <a:t>NO ENTREGA DE LISTADO DE  INSTITUCIONES EDUCATIVAS Y BENEFICIARIOS A ATENDER POR EL OPERADOR</a:t>
            </a:r>
          </a:p>
          <a:p>
            <a:pPr>
              <a:defRPr/>
            </a:pPr>
            <a:endParaRPr lang="es-ES" sz="1600" dirty="0">
              <a:latin typeface="+mn-lt"/>
            </a:endParaRPr>
          </a:p>
        </p:txBody>
      </p:sp>
    </p:spTree>
    <p:extLst>
      <p:ext uri="{BB962C8B-B14F-4D97-AF65-F5344CB8AC3E}">
        <p14:creationId xmlns:p14="http://schemas.microsoft.com/office/powerpoint/2010/main" val="24320504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90 Rectángulo"/>
          <p:cNvSpPr/>
          <p:nvPr/>
        </p:nvSpPr>
        <p:spPr>
          <a:xfrm>
            <a:off x="6804249" y="2286397"/>
            <a:ext cx="1728192" cy="29428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9" name="48 Conector recto"/>
          <p:cNvCxnSpPr/>
          <p:nvPr/>
        </p:nvCxnSpPr>
        <p:spPr>
          <a:xfrm>
            <a:off x="8532440" y="2079898"/>
            <a:ext cx="0" cy="3727301"/>
          </a:xfrm>
          <a:prstGeom prst="line">
            <a:avLst/>
          </a:prstGeom>
        </p:spPr>
        <p:style>
          <a:lnRef idx="3">
            <a:schemeClr val="accent6"/>
          </a:lnRef>
          <a:fillRef idx="0">
            <a:schemeClr val="accent6"/>
          </a:fillRef>
          <a:effectRef idx="2">
            <a:schemeClr val="accent6"/>
          </a:effectRef>
          <a:fontRef idx="minor">
            <a:schemeClr val="tx1"/>
          </a:fontRef>
        </p:style>
      </p:cxnSp>
      <p:sp>
        <p:nvSpPr>
          <p:cNvPr id="90" name="89 Rectángulo"/>
          <p:cNvSpPr/>
          <p:nvPr/>
        </p:nvSpPr>
        <p:spPr>
          <a:xfrm>
            <a:off x="5436096" y="2276872"/>
            <a:ext cx="1512168" cy="24387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9" name="88 Rectángulo"/>
          <p:cNvSpPr/>
          <p:nvPr/>
        </p:nvSpPr>
        <p:spPr>
          <a:xfrm>
            <a:off x="3942978" y="2276872"/>
            <a:ext cx="1493118" cy="20162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8" name="87 Rectángulo"/>
          <p:cNvSpPr/>
          <p:nvPr/>
        </p:nvSpPr>
        <p:spPr>
          <a:xfrm>
            <a:off x="2555776" y="2276872"/>
            <a:ext cx="1387202" cy="165618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7" name="86 Rectángulo"/>
          <p:cNvSpPr/>
          <p:nvPr/>
        </p:nvSpPr>
        <p:spPr>
          <a:xfrm>
            <a:off x="1474131" y="2276872"/>
            <a:ext cx="1081645" cy="129614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6" name="85 Rectángulo"/>
          <p:cNvSpPr/>
          <p:nvPr/>
        </p:nvSpPr>
        <p:spPr>
          <a:xfrm>
            <a:off x="269391" y="2276872"/>
            <a:ext cx="1204739" cy="82809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redondeado 8"/>
          <p:cNvSpPr/>
          <p:nvPr/>
        </p:nvSpPr>
        <p:spPr>
          <a:xfrm>
            <a:off x="-180528" y="216024"/>
            <a:ext cx="6840760" cy="1484784"/>
          </a:xfrm>
          <a:prstGeom prst="roundRect">
            <a:avLst/>
          </a:prstGeom>
          <a:solidFill>
            <a:srgbClr val="6103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dirty="0"/>
          </a:p>
        </p:txBody>
      </p:sp>
      <p:sp>
        <p:nvSpPr>
          <p:cNvPr id="5" name="CuadroTexto 9"/>
          <p:cNvSpPr txBox="1">
            <a:spLocks noChangeArrowheads="1"/>
          </p:cNvSpPr>
          <p:nvPr/>
        </p:nvSpPr>
        <p:spPr bwMode="auto">
          <a:xfrm>
            <a:off x="251520" y="476672"/>
            <a:ext cx="6336704"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indent="0" algn="ctr" fontAlgn="base">
              <a:lnSpc>
                <a:spcPts val="2300"/>
              </a:lnSpc>
              <a:spcBef>
                <a:spcPct val="0"/>
              </a:spcBef>
              <a:spcAft>
                <a:spcPct val="0"/>
              </a:spcAft>
              <a:buFont typeface="Arial" pitchFamily="34" charset="0"/>
              <a:buNone/>
              <a:defRPr sz="3600" b="1">
                <a:solidFill>
                  <a:srgbClr val="800000"/>
                </a:solidFill>
                <a:effectLst>
                  <a:outerShdw blurRad="38100" dist="38100" dir="2700000" algn="tl">
                    <a:srgbClr val="C0C0C0"/>
                  </a:outerShdw>
                </a:effectLst>
                <a:latin typeface="Arial" pitchFamily="34" charset="0"/>
                <a:cs typeface="Arial" pitchFamily="34" charset="0"/>
              </a:defRPr>
            </a:lvl1pPr>
            <a:lvl2pPr indent="0" eaLnBrk="0" fontAlgn="base" hangingPunct="0">
              <a:spcBef>
                <a:spcPct val="20000"/>
              </a:spcBef>
              <a:spcAft>
                <a:spcPct val="0"/>
              </a:spcAft>
              <a:buFont typeface="Arial" pitchFamily="34" charset="0"/>
              <a:buNone/>
              <a:defRPr>
                <a:solidFill>
                  <a:schemeClr val="tx1">
                    <a:tint val="75000"/>
                  </a:schemeClr>
                </a:solidFill>
              </a:defRPr>
            </a:lvl2pPr>
            <a:lvl3pPr indent="0" eaLnBrk="0" fontAlgn="base" hangingPunct="0">
              <a:spcBef>
                <a:spcPct val="20000"/>
              </a:spcBef>
              <a:spcAft>
                <a:spcPct val="0"/>
              </a:spcAft>
              <a:buFont typeface="Arial" pitchFamily="34" charset="0"/>
              <a:buNone/>
              <a:defRPr sz="1600">
                <a:solidFill>
                  <a:schemeClr val="tx1">
                    <a:tint val="75000"/>
                  </a:schemeClr>
                </a:solidFill>
              </a:defRPr>
            </a:lvl3pPr>
            <a:lvl4pPr indent="0" eaLnBrk="0" fontAlgn="base" hangingPunct="0">
              <a:spcBef>
                <a:spcPct val="20000"/>
              </a:spcBef>
              <a:spcAft>
                <a:spcPct val="0"/>
              </a:spcAft>
              <a:buFont typeface="Arial" pitchFamily="34" charset="0"/>
              <a:buNone/>
              <a:defRPr sz="1400">
                <a:solidFill>
                  <a:schemeClr val="tx1">
                    <a:tint val="75000"/>
                  </a:schemeClr>
                </a:solidFill>
              </a:defRPr>
            </a:lvl4pPr>
            <a:lvl5pPr indent="0" eaLnBrk="0" fontAlgn="base" hangingPunct="0">
              <a:spcBef>
                <a:spcPct val="20000"/>
              </a:spcBef>
              <a:spcAft>
                <a:spcPct val="0"/>
              </a:spcAft>
              <a:buFont typeface="Arial" pitchFamily="34" charset="0"/>
              <a:buNone/>
              <a:defRPr sz="1400">
                <a:solidFill>
                  <a:schemeClr val="tx1">
                    <a:tint val="75000"/>
                  </a:schemeClr>
                </a:solidFill>
              </a:defRPr>
            </a:lvl5pPr>
            <a:lvl6pPr indent="0">
              <a:spcBef>
                <a:spcPct val="20000"/>
              </a:spcBef>
              <a:buFont typeface="Arial" pitchFamily="34" charset="0"/>
              <a:buNone/>
              <a:defRPr sz="1400">
                <a:solidFill>
                  <a:schemeClr val="tx1">
                    <a:tint val="75000"/>
                  </a:schemeClr>
                </a:solidFill>
              </a:defRPr>
            </a:lvl6pPr>
            <a:lvl7pPr indent="0">
              <a:spcBef>
                <a:spcPct val="20000"/>
              </a:spcBef>
              <a:buFont typeface="Arial" pitchFamily="34" charset="0"/>
              <a:buNone/>
              <a:defRPr sz="1400">
                <a:solidFill>
                  <a:schemeClr val="tx1">
                    <a:tint val="75000"/>
                  </a:schemeClr>
                </a:solidFill>
              </a:defRPr>
            </a:lvl7pPr>
            <a:lvl8pPr indent="0">
              <a:spcBef>
                <a:spcPct val="20000"/>
              </a:spcBef>
              <a:buFont typeface="Arial" pitchFamily="34" charset="0"/>
              <a:buNone/>
              <a:defRPr sz="1400">
                <a:solidFill>
                  <a:schemeClr val="tx1">
                    <a:tint val="75000"/>
                  </a:schemeClr>
                </a:solidFill>
              </a:defRPr>
            </a:lvl8pPr>
            <a:lvl9pPr indent="0">
              <a:spcBef>
                <a:spcPct val="20000"/>
              </a:spcBef>
              <a:buFont typeface="Arial" pitchFamily="34" charset="0"/>
              <a:buNone/>
              <a:defRPr sz="1400">
                <a:solidFill>
                  <a:schemeClr val="tx1">
                    <a:tint val="75000"/>
                  </a:schemeClr>
                </a:solidFill>
              </a:defRPr>
            </a:lvl9pPr>
          </a:lstStyle>
          <a:p>
            <a:pPr algn="r">
              <a:lnSpc>
                <a:spcPct val="100000"/>
              </a:lnSpc>
            </a:pPr>
            <a:r>
              <a:rPr lang="es-ES_tradnl" sz="2400" dirty="0" smtClean="0">
                <a:solidFill>
                  <a:srgbClr val="FFFFFF"/>
                </a:solidFill>
                <a:effectLst/>
                <a:latin typeface="Calibri"/>
                <a:cs typeface="Calibri"/>
              </a:rPr>
              <a:t>CRONOGRAMA OPERACIÓN II SEMESTRE </a:t>
            </a:r>
          </a:p>
          <a:p>
            <a:pPr algn="r">
              <a:lnSpc>
                <a:spcPct val="100000"/>
              </a:lnSpc>
            </a:pPr>
            <a:r>
              <a:rPr lang="es-ES_tradnl" sz="2400" dirty="0" smtClean="0">
                <a:solidFill>
                  <a:srgbClr val="FFFFFF"/>
                </a:solidFill>
                <a:effectLst/>
                <a:latin typeface="Calibri"/>
                <a:cs typeface="Calibri"/>
              </a:rPr>
              <a:t>ETC QUE OPERA EL PAE</a:t>
            </a:r>
          </a:p>
          <a:p>
            <a:pPr algn="r">
              <a:lnSpc>
                <a:spcPct val="100000"/>
              </a:lnSpc>
            </a:pPr>
            <a:r>
              <a:rPr lang="es-ES_tradnl" sz="2400" dirty="0" smtClean="0">
                <a:solidFill>
                  <a:srgbClr val="FFFFFF"/>
                </a:solidFill>
                <a:effectLst/>
                <a:latin typeface="Calibri"/>
                <a:cs typeface="Calibri"/>
              </a:rPr>
              <a:t>CONVENIOS ACTUALES POR 108 DÍAS DE OPERACIÓN (JULIO 2014)</a:t>
            </a:r>
            <a:endParaRPr lang="es-ES" sz="2400" dirty="0">
              <a:solidFill>
                <a:srgbClr val="FFFFFF"/>
              </a:solidFill>
              <a:effectLst/>
              <a:latin typeface="Calibri"/>
              <a:cs typeface="Calibri"/>
            </a:endParaRPr>
          </a:p>
        </p:txBody>
      </p:sp>
      <p:cxnSp>
        <p:nvCxnSpPr>
          <p:cNvPr id="12" name="11 Conector recto"/>
          <p:cNvCxnSpPr/>
          <p:nvPr/>
        </p:nvCxnSpPr>
        <p:spPr>
          <a:xfrm>
            <a:off x="1474131" y="2058169"/>
            <a:ext cx="0" cy="2263502"/>
          </a:xfrm>
          <a:prstGeom prst="line">
            <a:avLst/>
          </a:prstGeom>
        </p:spPr>
        <p:style>
          <a:lnRef idx="3">
            <a:schemeClr val="accent6"/>
          </a:lnRef>
          <a:fillRef idx="0">
            <a:schemeClr val="accent6"/>
          </a:fillRef>
          <a:effectRef idx="2">
            <a:schemeClr val="accent6"/>
          </a:effectRef>
          <a:fontRef idx="minor">
            <a:schemeClr val="tx1"/>
          </a:fontRef>
        </p:style>
      </p:cxnSp>
      <p:sp>
        <p:nvSpPr>
          <p:cNvPr id="13" name="12 Rectángulo"/>
          <p:cNvSpPr/>
          <p:nvPr/>
        </p:nvSpPr>
        <p:spPr>
          <a:xfrm>
            <a:off x="1053133" y="4437112"/>
            <a:ext cx="854571"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solidFill>
                  <a:schemeClr val="tx1">
                    <a:lumMod val="85000"/>
                    <a:lumOff val="15000"/>
                  </a:schemeClr>
                </a:solidFill>
              </a:rPr>
              <a:t>Marzo 17</a:t>
            </a:r>
            <a:endParaRPr lang="es-ES" sz="1400" b="1" dirty="0">
              <a:solidFill>
                <a:schemeClr val="tx1">
                  <a:lumMod val="85000"/>
                  <a:lumOff val="15000"/>
                </a:schemeClr>
              </a:solidFill>
            </a:endParaRPr>
          </a:p>
        </p:txBody>
      </p:sp>
      <p:cxnSp>
        <p:nvCxnSpPr>
          <p:cNvPr id="18" name="17 Conector recto"/>
          <p:cNvCxnSpPr/>
          <p:nvPr/>
        </p:nvCxnSpPr>
        <p:spPr>
          <a:xfrm>
            <a:off x="3923928" y="2204864"/>
            <a:ext cx="19050" cy="2116807"/>
          </a:xfrm>
          <a:prstGeom prst="line">
            <a:avLst/>
          </a:prstGeom>
        </p:spPr>
        <p:style>
          <a:lnRef idx="3">
            <a:schemeClr val="accent6"/>
          </a:lnRef>
          <a:fillRef idx="0">
            <a:schemeClr val="accent6"/>
          </a:fillRef>
          <a:effectRef idx="2">
            <a:schemeClr val="accent6"/>
          </a:effectRef>
          <a:fontRef idx="minor">
            <a:schemeClr val="tx1"/>
          </a:fontRef>
        </p:style>
      </p:cxnSp>
      <p:sp>
        <p:nvSpPr>
          <p:cNvPr id="19" name="18 Rectángulo"/>
          <p:cNvSpPr/>
          <p:nvPr/>
        </p:nvSpPr>
        <p:spPr>
          <a:xfrm>
            <a:off x="3851920" y="4509120"/>
            <a:ext cx="79208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solidFill>
                  <a:schemeClr val="tx1">
                    <a:lumMod val="85000"/>
                    <a:lumOff val="15000"/>
                  </a:schemeClr>
                </a:solidFill>
              </a:rPr>
              <a:t>Marzo 28</a:t>
            </a:r>
            <a:endParaRPr lang="es-ES" sz="1400" b="1" dirty="0">
              <a:solidFill>
                <a:schemeClr val="tx1">
                  <a:lumMod val="85000"/>
                  <a:lumOff val="15000"/>
                </a:schemeClr>
              </a:solidFill>
            </a:endParaRPr>
          </a:p>
        </p:txBody>
      </p:sp>
      <p:cxnSp>
        <p:nvCxnSpPr>
          <p:cNvPr id="20" name="19 Conector recto"/>
          <p:cNvCxnSpPr/>
          <p:nvPr/>
        </p:nvCxnSpPr>
        <p:spPr>
          <a:xfrm>
            <a:off x="5436096" y="2170956"/>
            <a:ext cx="0" cy="2554188"/>
          </a:xfrm>
          <a:prstGeom prst="line">
            <a:avLst/>
          </a:prstGeom>
        </p:spPr>
        <p:style>
          <a:lnRef idx="3">
            <a:schemeClr val="accent6"/>
          </a:lnRef>
          <a:fillRef idx="0">
            <a:schemeClr val="accent6"/>
          </a:fillRef>
          <a:effectRef idx="2">
            <a:schemeClr val="accent6"/>
          </a:effectRef>
          <a:fontRef idx="minor">
            <a:schemeClr val="tx1"/>
          </a:fontRef>
        </p:style>
      </p:cxnSp>
      <p:sp>
        <p:nvSpPr>
          <p:cNvPr id="21" name="20 Rectángulo"/>
          <p:cNvSpPr/>
          <p:nvPr/>
        </p:nvSpPr>
        <p:spPr>
          <a:xfrm>
            <a:off x="5004048" y="4869160"/>
            <a:ext cx="9361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solidFill>
                  <a:schemeClr val="tx1">
                    <a:lumMod val="85000"/>
                    <a:lumOff val="15000"/>
                  </a:schemeClr>
                </a:solidFill>
              </a:rPr>
              <a:t>Abril        7</a:t>
            </a:r>
            <a:endParaRPr lang="es-ES" sz="1400" b="1" dirty="0">
              <a:solidFill>
                <a:schemeClr val="tx1">
                  <a:lumMod val="85000"/>
                  <a:lumOff val="15000"/>
                </a:schemeClr>
              </a:solidFill>
            </a:endParaRPr>
          </a:p>
        </p:txBody>
      </p:sp>
      <p:cxnSp>
        <p:nvCxnSpPr>
          <p:cNvPr id="22" name="21 Conector recto"/>
          <p:cNvCxnSpPr/>
          <p:nvPr/>
        </p:nvCxnSpPr>
        <p:spPr>
          <a:xfrm>
            <a:off x="6948264" y="2204864"/>
            <a:ext cx="0" cy="3024336"/>
          </a:xfrm>
          <a:prstGeom prst="line">
            <a:avLst/>
          </a:prstGeom>
        </p:spPr>
        <p:style>
          <a:lnRef idx="3">
            <a:schemeClr val="accent6"/>
          </a:lnRef>
          <a:fillRef idx="0">
            <a:schemeClr val="accent6"/>
          </a:fillRef>
          <a:effectRef idx="2">
            <a:schemeClr val="accent6"/>
          </a:effectRef>
          <a:fontRef idx="minor">
            <a:schemeClr val="tx1"/>
          </a:fontRef>
        </p:style>
      </p:cxnSp>
      <p:sp>
        <p:nvSpPr>
          <p:cNvPr id="23" name="22 Rectángulo"/>
          <p:cNvSpPr/>
          <p:nvPr/>
        </p:nvSpPr>
        <p:spPr>
          <a:xfrm>
            <a:off x="6588224" y="5373216"/>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solidFill>
                  <a:schemeClr val="tx1">
                    <a:lumMod val="85000"/>
                    <a:lumOff val="15000"/>
                  </a:schemeClr>
                </a:solidFill>
              </a:rPr>
              <a:t>Abril 28</a:t>
            </a:r>
            <a:endParaRPr lang="es-ES" sz="1400" b="1" dirty="0">
              <a:solidFill>
                <a:schemeClr val="tx1">
                  <a:lumMod val="85000"/>
                  <a:lumOff val="15000"/>
                </a:schemeClr>
              </a:solidFill>
            </a:endParaRPr>
          </a:p>
        </p:txBody>
      </p:sp>
      <p:sp>
        <p:nvSpPr>
          <p:cNvPr id="25" name="24 Rectángulo"/>
          <p:cNvSpPr/>
          <p:nvPr/>
        </p:nvSpPr>
        <p:spPr>
          <a:xfrm>
            <a:off x="8172400" y="5877272"/>
            <a:ext cx="90623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smtClean="0">
                <a:solidFill>
                  <a:schemeClr val="tx1">
                    <a:lumMod val="85000"/>
                    <a:lumOff val="15000"/>
                  </a:schemeClr>
                </a:solidFill>
              </a:rPr>
              <a:t>Junio 28/2014</a:t>
            </a:r>
            <a:endParaRPr lang="es-ES" sz="1600" b="1" dirty="0">
              <a:solidFill>
                <a:schemeClr val="tx1">
                  <a:lumMod val="85000"/>
                  <a:lumOff val="15000"/>
                </a:schemeClr>
              </a:solidFill>
            </a:endParaRPr>
          </a:p>
        </p:txBody>
      </p:sp>
      <p:sp>
        <p:nvSpPr>
          <p:cNvPr id="9" name="8 Rectángulo"/>
          <p:cNvSpPr/>
          <p:nvPr/>
        </p:nvSpPr>
        <p:spPr>
          <a:xfrm>
            <a:off x="-108520" y="5877272"/>
            <a:ext cx="10081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smtClean="0">
                <a:solidFill>
                  <a:schemeClr val="tx1">
                    <a:lumMod val="85000"/>
                    <a:lumOff val="15000"/>
                  </a:schemeClr>
                </a:solidFill>
              </a:rPr>
              <a:t>Marzo 12/2014</a:t>
            </a:r>
            <a:endParaRPr lang="es-ES" sz="1600" b="1" dirty="0">
              <a:solidFill>
                <a:schemeClr val="tx1">
                  <a:lumMod val="85000"/>
                  <a:lumOff val="15000"/>
                </a:schemeClr>
              </a:solidFill>
            </a:endParaRPr>
          </a:p>
        </p:txBody>
      </p:sp>
      <p:cxnSp>
        <p:nvCxnSpPr>
          <p:cNvPr id="34" name="33 Conector recto"/>
          <p:cNvCxnSpPr/>
          <p:nvPr/>
        </p:nvCxnSpPr>
        <p:spPr>
          <a:xfrm>
            <a:off x="289620" y="3104964"/>
            <a:ext cx="1179179" cy="0"/>
          </a:xfrm>
          <a:prstGeom prst="line">
            <a:avLst/>
          </a:prstGeom>
        </p:spPr>
        <p:style>
          <a:lnRef idx="3">
            <a:schemeClr val="accent6"/>
          </a:lnRef>
          <a:fillRef idx="0">
            <a:schemeClr val="accent6"/>
          </a:fillRef>
          <a:effectRef idx="2">
            <a:schemeClr val="accent6"/>
          </a:effectRef>
          <a:fontRef idx="minor">
            <a:schemeClr val="tx1"/>
          </a:fontRef>
        </p:style>
      </p:cxnSp>
      <p:sp>
        <p:nvSpPr>
          <p:cNvPr id="35" name="34 Rectángulo"/>
          <p:cNvSpPr/>
          <p:nvPr/>
        </p:nvSpPr>
        <p:spPr>
          <a:xfrm>
            <a:off x="323528" y="2483371"/>
            <a:ext cx="112611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ysClr val="windowText" lastClr="000000"/>
                </a:solidFill>
              </a:rPr>
              <a:t>PROYECCIÓN EJECUCIÓN DE LOS DÍAS CONTRATADOS </a:t>
            </a:r>
            <a:endParaRPr lang="es-ES" sz="1100" b="1" dirty="0">
              <a:solidFill>
                <a:sysClr val="windowText" lastClr="000000"/>
              </a:solidFill>
            </a:endParaRPr>
          </a:p>
        </p:txBody>
      </p:sp>
      <p:sp>
        <p:nvSpPr>
          <p:cNvPr id="36" name="35 Rectángulo"/>
          <p:cNvSpPr/>
          <p:nvPr/>
        </p:nvSpPr>
        <p:spPr>
          <a:xfrm>
            <a:off x="1356354" y="2708920"/>
            <a:ext cx="13068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ysClr val="windowText" lastClr="000000"/>
                </a:solidFill>
              </a:rPr>
              <a:t>COMUNICACIÓN   A LA ETC CON RECURSOS, NÚMERO DE RACIONES Y DÍAS DE ADICIÓN</a:t>
            </a:r>
            <a:endParaRPr lang="es-ES" sz="1100" b="1" dirty="0">
              <a:solidFill>
                <a:sysClr val="windowText" lastClr="000000"/>
              </a:solidFill>
            </a:endParaRPr>
          </a:p>
        </p:txBody>
      </p:sp>
      <p:sp>
        <p:nvSpPr>
          <p:cNvPr id="37" name="36 Rectángulo"/>
          <p:cNvSpPr/>
          <p:nvPr/>
        </p:nvSpPr>
        <p:spPr>
          <a:xfrm>
            <a:off x="2424117" y="2852936"/>
            <a:ext cx="165138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ysClr val="windowText" lastClr="000000"/>
                </a:solidFill>
              </a:rPr>
              <a:t>PREPARACIÓN DE INSUMOS, COMITÉ DE CONTRATACIÓN Y ELABORACIÓN DE MINUTAS DE ADICIÓN</a:t>
            </a:r>
            <a:endParaRPr lang="es-ES" sz="1100" b="1" dirty="0">
              <a:solidFill>
                <a:sysClr val="windowText" lastClr="000000"/>
              </a:solidFill>
            </a:endParaRPr>
          </a:p>
        </p:txBody>
      </p:sp>
      <p:sp>
        <p:nvSpPr>
          <p:cNvPr id="39" name="38 Rectángulo"/>
          <p:cNvSpPr/>
          <p:nvPr/>
        </p:nvSpPr>
        <p:spPr>
          <a:xfrm>
            <a:off x="4067944" y="3068960"/>
            <a:ext cx="117021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ysClr val="windowText" lastClr="000000"/>
                </a:solidFill>
              </a:rPr>
              <a:t>LEGALIZACIÓN DE MINUTAS DE </a:t>
            </a:r>
            <a:r>
              <a:rPr lang="es-ES_tradnl" sz="1100" b="1" u="sng" dirty="0" smtClean="0">
                <a:solidFill>
                  <a:sysClr val="windowText" lastClr="000000"/>
                </a:solidFill>
              </a:rPr>
              <a:t>ADICIÓN</a:t>
            </a:r>
            <a:r>
              <a:rPr lang="es-ES_tradnl" sz="1100" b="1" dirty="0" smtClean="0">
                <a:solidFill>
                  <a:sysClr val="windowText" lastClr="000000"/>
                </a:solidFill>
              </a:rPr>
              <a:t> MEN - ETC</a:t>
            </a:r>
            <a:endParaRPr lang="es-ES" sz="1100" b="1" dirty="0">
              <a:solidFill>
                <a:sysClr val="windowText" lastClr="000000"/>
              </a:solidFill>
            </a:endParaRPr>
          </a:p>
        </p:txBody>
      </p:sp>
      <p:sp>
        <p:nvSpPr>
          <p:cNvPr id="40" name="39 Rectángulo"/>
          <p:cNvSpPr/>
          <p:nvPr/>
        </p:nvSpPr>
        <p:spPr>
          <a:xfrm>
            <a:off x="5129014" y="3212976"/>
            <a:ext cx="7920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b="1" dirty="0">
              <a:solidFill>
                <a:sysClr val="windowText" lastClr="000000"/>
              </a:solidFill>
            </a:endParaRPr>
          </a:p>
        </p:txBody>
      </p:sp>
      <p:sp>
        <p:nvSpPr>
          <p:cNvPr id="42" name="41 Rectángulo"/>
          <p:cNvSpPr/>
          <p:nvPr/>
        </p:nvSpPr>
        <p:spPr>
          <a:xfrm>
            <a:off x="5580112" y="3212604"/>
            <a:ext cx="129614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ysClr val="windowText" lastClr="000000"/>
                </a:solidFill>
              </a:rPr>
              <a:t>INCORPORACIÓN DE RECURSOS ETC</a:t>
            </a:r>
            <a:endParaRPr lang="es-ES" sz="1100" b="1" dirty="0">
              <a:solidFill>
                <a:sysClr val="windowText" lastClr="000000"/>
              </a:solidFill>
            </a:endParaRPr>
          </a:p>
        </p:txBody>
      </p:sp>
      <p:sp>
        <p:nvSpPr>
          <p:cNvPr id="44" name="43 Rectángulo"/>
          <p:cNvSpPr/>
          <p:nvPr/>
        </p:nvSpPr>
        <p:spPr>
          <a:xfrm>
            <a:off x="7164288" y="3573016"/>
            <a:ext cx="11521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ysClr val="windowText" lastClr="000000"/>
                </a:solidFill>
              </a:rPr>
              <a:t>CONTRATACIÓN OPERACIÓN 2014                     II SEMESTRE</a:t>
            </a:r>
          </a:p>
          <a:p>
            <a:pPr algn="ctr"/>
            <a:r>
              <a:rPr lang="es-ES_tradnl" sz="1100" b="1" dirty="0" smtClean="0">
                <a:solidFill>
                  <a:sysClr val="windowText" lastClr="000000"/>
                </a:solidFill>
              </a:rPr>
              <a:t>PROCESO DE CONVOCATORIA PÚBLICA ENTRE OTRAS</a:t>
            </a:r>
            <a:endParaRPr lang="es-ES" sz="1100" b="1" dirty="0">
              <a:solidFill>
                <a:sysClr val="windowText" lastClr="000000"/>
              </a:solidFill>
            </a:endParaRPr>
          </a:p>
        </p:txBody>
      </p:sp>
      <p:cxnSp>
        <p:nvCxnSpPr>
          <p:cNvPr id="48" name="47 Conector recto"/>
          <p:cNvCxnSpPr/>
          <p:nvPr/>
        </p:nvCxnSpPr>
        <p:spPr>
          <a:xfrm flipH="1">
            <a:off x="251520" y="2077963"/>
            <a:ext cx="17872" cy="3727301"/>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51 Conector recto"/>
          <p:cNvCxnSpPr/>
          <p:nvPr/>
        </p:nvCxnSpPr>
        <p:spPr>
          <a:xfrm>
            <a:off x="2555776" y="2058169"/>
            <a:ext cx="0" cy="1874887"/>
          </a:xfrm>
          <a:prstGeom prst="line">
            <a:avLst/>
          </a:prstGeom>
        </p:spPr>
        <p:style>
          <a:lnRef idx="3">
            <a:schemeClr val="accent6"/>
          </a:lnRef>
          <a:fillRef idx="0">
            <a:schemeClr val="accent6"/>
          </a:fillRef>
          <a:effectRef idx="2">
            <a:schemeClr val="accent6"/>
          </a:effectRef>
          <a:fontRef idx="minor">
            <a:schemeClr val="tx1"/>
          </a:fontRef>
        </p:style>
      </p:cxnSp>
      <p:cxnSp>
        <p:nvCxnSpPr>
          <p:cNvPr id="57" name="56 Conector recto"/>
          <p:cNvCxnSpPr/>
          <p:nvPr/>
        </p:nvCxnSpPr>
        <p:spPr>
          <a:xfrm>
            <a:off x="2555776" y="3938390"/>
            <a:ext cx="1387202" cy="5158"/>
          </a:xfrm>
          <a:prstGeom prst="line">
            <a:avLst/>
          </a:prstGeom>
        </p:spPr>
        <p:style>
          <a:lnRef idx="3">
            <a:schemeClr val="accent6"/>
          </a:lnRef>
          <a:fillRef idx="0">
            <a:schemeClr val="accent6"/>
          </a:fillRef>
          <a:effectRef idx="2">
            <a:schemeClr val="accent6"/>
          </a:effectRef>
          <a:fontRef idx="minor">
            <a:schemeClr val="tx1"/>
          </a:fontRef>
        </p:style>
      </p:cxnSp>
      <p:cxnSp>
        <p:nvCxnSpPr>
          <p:cNvPr id="61" name="60 Conector recto"/>
          <p:cNvCxnSpPr/>
          <p:nvPr/>
        </p:nvCxnSpPr>
        <p:spPr>
          <a:xfrm>
            <a:off x="1471465" y="3573016"/>
            <a:ext cx="108431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7" name="66 Conector recto"/>
          <p:cNvCxnSpPr/>
          <p:nvPr/>
        </p:nvCxnSpPr>
        <p:spPr>
          <a:xfrm>
            <a:off x="4231010" y="4331196"/>
            <a:ext cx="1205086" cy="9194"/>
          </a:xfrm>
          <a:prstGeom prst="line">
            <a:avLst/>
          </a:prstGeom>
        </p:spPr>
        <p:style>
          <a:lnRef idx="3">
            <a:schemeClr val="accent6"/>
          </a:lnRef>
          <a:fillRef idx="0">
            <a:schemeClr val="accent6"/>
          </a:fillRef>
          <a:effectRef idx="2">
            <a:schemeClr val="accent6"/>
          </a:effectRef>
          <a:fontRef idx="minor">
            <a:schemeClr val="tx1"/>
          </a:fontRef>
        </p:style>
      </p:cxnSp>
      <p:cxnSp>
        <p:nvCxnSpPr>
          <p:cNvPr id="71" name="70 Conector recto"/>
          <p:cNvCxnSpPr/>
          <p:nvPr/>
        </p:nvCxnSpPr>
        <p:spPr>
          <a:xfrm>
            <a:off x="5436096" y="4715619"/>
            <a:ext cx="1512168" cy="9525"/>
          </a:xfrm>
          <a:prstGeom prst="line">
            <a:avLst/>
          </a:prstGeom>
        </p:spPr>
        <p:style>
          <a:lnRef idx="3">
            <a:schemeClr val="accent6"/>
          </a:lnRef>
          <a:fillRef idx="0">
            <a:schemeClr val="accent6"/>
          </a:fillRef>
          <a:effectRef idx="2">
            <a:schemeClr val="accent6"/>
          </a:effectRef>
          <a:fontRef idx="minor">
            <a:schemeClr val="tx1"/>
          </a:fontRef>
        </p:style>
      </p:cxnSp>
      <p:cxnSp>
        <p:nvCxnSpPr>
          <p:cNvPr id="75" name="74 Conector recto"/>
          <p:cNvCxnSpPr/>
          <p:nvPr/>
        </p:nvCxnSpPr>
        <p:spPr>
          <a:xfrm>
            <a:off x="6948264" y="5229200"/>
            <a:ext cx="1584176" cy="0"/>
          </a:xfrm>
          <a:prstGeom prst="line">
            <a:avLst/>
          </a:prstGeom>
        </p:spPr>
        <p:style>
          <a:lnRef idx="3">
            <a:schemeClr val="accent6"/>
          </a:lnRef>
          <a:fillRef idx="0">
            <a:schemeClr val="accent6"/>
          </a:fillRef>
          <a:effectRef idx="2">
            <a:schemeClr val="accent6"/>
          </a:effectRef>
          <a:fontRef idx="minor">
            <a:schemeClr val="tx1"/>
          </a:fontRef>
        </p:style>
      </p:cxnSp>
      <p:sp>
        <p:nvSpPr>
          <p:cNvPr id="6" name="5 Flecha derecha"/>
          <p:cNvSpPr/>
          <p:nvPr/>
        </p:nvSpPr>
        <p:spPr>
          <a:xfrm>
            <a:off x="251520" y="1700808"/>
            <a:ext cx="8827114" cy="792088"/>
          </a:xfrm>
          <a:prstGeom prst="rightArrow">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 name="2 Conector recto"/>
          <p:cNvCxnSpPr/>
          <p:nvPr/>
        </p:nvCxnSpPr>
        <p:spPr>
          <a:xfrm>
            <a:off x="1486488" y="4340390"/>
            <a:ext cx="2737829"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33917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cion de la Ministra 5 de marz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Presentacion de la Ministra 5 de marzo</Template>
  <TotalTime>1426</TotalTime>
  <Words>1340</Words>
  <Application>Microsoft Macintosh PowerPoint</Application>
  <PresentationFormat>On-screen Show (4:3)</PresentationFormat>
  <Paragraphs>180</Paragraphs>
  <Slides>18</Slides>
  <Notes>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Presentacion de la Ministra 5 de marzo</vt:lpstr>
      <vt:lpstr>Diseño personalizado</vt:lpstr>
      <vt:lpstr>Programa de Alimentación Escolar  PAE 2014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Alimentación Escolar  PAE 2014</dc:title>
  <dc:creator>user</dc:creator>
  <cp:lastModifiedBy>John Restrepo</cp:lastModifiedBy>
  <cp:revision>92</cp:revision>
  <cp:lastPrinted>2014-03-11T05:15:37Z</cp:lastPrinted>
  <dcterms:created xsi:type="dcterms:W3CDTF">2014-03-07T22:44:14Z</dcterms:created>
  <dcterms:modified xsi:type="dcterms:W3CDTF">2014-03-12T16:05:00Z</dcterms:modified>
</cp:coreProperties>
</file>