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42"/>
  </p:notesMasterIdLst>
  <p:sldIdLst>
    <p:sldId id="438" r:id="rId4"/>
    <p:sldId id="439" r:id="rId5"/>
    <p:sldId id="440" r:id="rId6"/>
    <p:sldId id="442" r:id="rId7"/>
    <p:sldId id="443" r:id="rId8"/>
    <p:sldId id="444" r:id="rId9"/>
    <p:sldId id="445" r:id="rId10"/>
    <p:sldId id="446" r:id="rId11"/>
    <p:sldId id="448" r:id="rId12"/>
    <p:sldId id="449" r:id="rId13"/>
    <p:sldId id="451" r:id="rId14"/>
    <p:sldId id="452" r:id="rId15"/>
    <p:sldId id="453" r:id="rId16"/>
    <p:sldId id="454" r:id="rId17"/>
    <p:sldId id="455" r:id="rId18"/>
    <p:sldId id="456" r:id="rId19"/>
    <p:sldId id="459" r:id="rId20"/>
    <p:sldId id="460" r:id="rId21"/>
    <p:sldId id="461" r:id="rId22"/>
    <p:sldId id="463" r:id="rId23"/>
    <p:sldId id="464" r:id="rId24"/>
    <p:sldId id="465" r:id="rId25"/>
    <p:sldId id="475" r:id="rId26"/>
    <p:sldId id="466" r:id="rId27"/>
    <p:sldId id="467" r:id="rId28"/>
    <p:sldId id="468" r:id="rId29"/>
    <p:sldId id="469" r:id="rId30"/>
    <p:sldId id="470" r:id="rId31"/>
    <p:sldId id="471" r:id="rId32"/>
    <p:sldId id="477" r:id="rId33"/>
    <p:sldId id="478" r:id="rId34"/>
    <p:sldId id="479" r:id="rId35"/>
    <p:sldId id="480" r:id="rId36"/>
    <p:sldId id="481" r:id="rId37"/>
    <p:sldId id="482" r:id="rId38"/>
    <p:sldId id="473" r:id="rId39"/>
    <p:sldId id="474" r:id="rId40"/>
    <p:sldId id="472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952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A1065-BF79-4370-9A47-78734722C33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783188-F4C8-4E44-A77F-5B37BD57B249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el ejercicio de los Derechos Humanos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B1ED5-CA46-444A-B884-192A2F54F25F}" type="parTrans" cxnId="{315A985F-0DAB-435C-B2FA-86FDCF923244}">
      <dgm:prSet/>
      <dgm:spPr/>
      <dgm:t>
        <a:bodyPr/>
        <a:lstStyle/>
        <a:p>
          <a:endParaRPr lang="es-CO" sz="1800"/>
        </a:p>
      </dgm:t>
    </dgm:pt>
    <dgm:pt modelId="{1C12386A-B8DA-43BD-BCE0-3F6F261DE531}" type="sibTrans" cxnId="{315A985F-0DAB-435C-B2FA-86FDCF923244}">
      <dgm:prSet/>
      <dgm:spPr/>
      <dgm:t>
        <a:bodyPr/>
        <a:lstStyle/>
        <a:p>
          <a:endParaRPr lang="es-CO" sz="1800"/>
        </a:p>
      </dgm:t>
    </dgm:pt>
    <dgm:pt modelId="{D5F720D0-2026-4AD1-B7C4-5D51FE6023FD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para la Sexualidad y la Construcción de Ciudadanía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7C9F3-0F64-444C-9191-739438C4F1FD}" type="parTrans" cxnId="{E6679F65-CFAB-4AAE-B721-F0BC7C211B24}">
      <dgm:prSet/>
      <dgm:spPr/>
      <dgm:t>
        <a:bodyPr/>
        <a:lstStyle/>
        <a:p>
          <a:endParaRPr lang="es-CO" sz="1800"/>
        </a:p>
      </dgm:t>
    </dgm:pt>
    <dgm:pt modelId="{C3FF1770-FEF4-47CD-AFAD-2A06125514F3}" type="sibTrans" cxnId="{E6679F65-CFAB-4AAE-B721-F0BC7C211B24}">
      <dgm:prSet/>
      <dgm:spPr/>
      <dgm:t>
        <a:bodyPr/>
        <a:lstStyle/>
        <a:p>
          <a:endParaRPr lang="es-CO" sz="1800"/>
        </a:p>
      </dgm:t>
    </dgm:pt>
    <dgm:pt modelId="{8913C311-6B35-4F2F-A0C7-BBC17826F374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Ambiental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C1134-C8E4-4985-A476-69AA27DB8C46}" type="parTrans" cxnId="{C53C2151-B5C6-4AA9-AEE7-660CD90AFB14}">
      <dgm:prSet/>
      <dgm:spPr/>
      <dgm:t>
        <a:bodyPr/>
        <a:lstStyle/>
        <a:p>
          <a:endParaRPr lang="es-CO" sz="1800"/>
        </a:p>
      </dgm:t>
    </dgm:pt>
    <dgm:pt modelId="{AAE8C225-29BC-48D5-A072-F1882F93CCE6}" type="sibTrans" cxnId="{C53C2151-B5C6-4AA9-AEE7-660CD90AFB14}">
      <dgm:prSet/>
      <dgm:spPr/>
      <dgm:t>
        <a:bodyPr/>
        <a:lstStyle/>
        <a:p>
          <a:endParaRPr lang="es-CO" sz="1800"/>
        </a:p>
      </dgm:t>
    </dgm:pt>
    <dgm:pt modelId="{8B8DE7BF-6CAC-4D7E-823F-0B3C443EAC3B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</a:t>
          </a:r>
        </a:p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en Seguridad Vial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B98B7-A89D-490E-B2A3-25114CBBBCD1}" type="parTrans" cxnId="{EADCF171-13FC-416A-A74F-33BEE69C3FB8}">
      <dgm:prSet/>
      <dgm:spPr/>
      <dgm:t>
        <a:bodyPr/>
        <a:lstStyle/>
        <a:p>
          <a:endParaRPr lang="es-CO" sz="1800"/>
        </a:p>
      </dgm:t>
    </dgm:pt>
    <dgm:pt modelId="{6E773204-DE2A-4FC4-8260-B44C5D4692C2}" type="sibTrans" cxnId="{EADCF171-13FC-416A-A74F-33BEE69C3FB8}">
      <dgm:prSet/>
      <dgm:spPr/>
      <dgm:t>
        <a:bodyPr/>
        <a:lstStyle/>
        <a:p>
          <a:endParaRPr lang="es-CO" sz="1800"/>
        </a:p>
      </dgm:t>
    </dgm:pt>
    <dgm:pt modelId="{17BE5181-8F47-4235-B2C8-6B8486455030}">
      <dgm:prSet phldrT="[Texto]" custT="1"/>
      <dgm:spPr/>
      <dgm:t>
        <a:bodyPr/>
        <a:lstStyle/>
        <a:p>
          <a:r>
            <a:rPr lang="es-CO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Educación Económica y   Financiera</a:t>
          </a:r>
          <a:endParaRPr lang="es-CO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5142-D80D-42BE-80EB-09DC5AF5B1B3}" type="parTrans" cxnId="{09C9092B-8151-41B8-99FA-C5AF96C7F082}">
      <dgm:prSet/>
      <dgm:spPr/>
      <dgm:t>
        <a:bodyPr/>
        <a:lstStyle/>
        <a:p>
          <a:endParaRPr lang="es-CO" sz="1800"/>
        </a:p>
      </dgm:t>
    </dgm:pt>
    <dgm:pt modelId="{E5A6DDAD-5CF5-41BC-870A-BEA48999FA1D}" type="sibTrans" cxnId="{09C9092B-8151-41B8-99FA-C5AF96C7F082}">
      <dgm:prSet/>
      <dgm:spPr/>
      <dgm:t>
        <a:bodyPr/>
        <a:lstStyle/>
        <a:p>
          <a:endParaRPr lang="es-CO" sz="1800"/>
        </a:p>
      </dgm:t>
    </dgm:pt>
    <dgm:pt modelId="{C7E43A8D-9F98-1848-821B-54C1E7589009}">
      <dgm:prSet custT="1"/>
      <dgm:spPr/>
      <dgm:t>
        <a:bodyPr/>
        <a:lstStyle/>
        <a:p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Estilos de Vida Saludable</a:t>
          </a:r>
          <a:endParaRPr lang="es-E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D0E42-5A57-3244-A6E3-14C685102225}" type="parTrans" cxnId="{D19DF272-1D43-1141-9A31-20FBF84DE7D4}">
      <dgm:prSet/>
      <dgm:spPr/>
      <dgm:t>
        <a:bodyPr/>
        <a:lstStyle/>
        <a:p>
          <a:endParaRPr lang="es-ES" sz="1800"/>
        </a:p>
      </dgm:t>
    </dgm:pt>
    <dgm:pt modelId="{D752CDA6-EE42-8746-ACEB-A1E52C7C037A}" type="sibTrans" cxnId="{D19DF272-1D43-1141-9A31-20FBF84DE7D4}">
      <dgm:prSet/>
      <dgm:spPr/>
      <dgm:t>
        <a:bodyPr/>
        <a:lstStyle/>
        <a:p>
          <a:endParaRPr lang="es-ES" sz="1800"/>
        </a:p>
      </dgm:t>
    </dgm:pt>
    <dgm:pt modelId="{12C67E1B-75CD-4C7A-848F-9D4FA2817BB0}" type="pres">
      <dgm:prSet presAssocID="{7EBA1065-BF79-4370-9A47-78734722C3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F3610E-5872-436C-A4B5-41E443506972}" type="pres">
      <dgm:prSet presAssocID="{E4783188-F4C8-4E44-A77F-5B37BD57B249}" presName="composite" presStyleCnt="0"/>
      <dgm:spPr/>
    </dgm:pt>
    <dgm:pt modelId="{F6590402-A753-4FB3-8851-5D9245BA12E4}" type="pres">
      <dgm:prSet presAssocID="{E4783188-F4C8-4E44-A77F-5B37BD57B249}" presName="rect1" presStyleLbl="trAlignAcc1" presStyleIdx="0" presStyleCnt="6" custScaleX="94843" custLinFactNeighborX="320" custLinFactNeighborY="-33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AE061F-442D-4F72-947A-ABE334B75C0B}" type="pres">
      <dgm:prSet presAssocID="{E4783188-F4C8-4E44-A77F-5B37BD57B249}" presName="rect2" presStyleLbl="fgImgPlace1" presStyleIdx="0" presStyleCnt="6" custScaleX="147816" custScaleY="134846" custLinFactNeighborX="-24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20A7EDB-7A79-47FF-BEB5-F757C2926C7F}" type="pres">
      <dgm:prSet presAssocID="{1C12386A-B8DA-43BD-BCE0-3F6F261DE531}" presName="sibTrans" presStyleCnt="0"/>
      <dgm:spPr/>
    </dgm:pt>
    <dgm:pt modelId="{EF977B45-928F-4B41-A0A1-654290C72B17}" type="pres">
      <dgm:prSet presAssocID="{D5F720D0-2026-4AD1-B7C4-5D51FE6023FD}" presName="composite" presStyleCnt="0"/>
      <dgm:spPr/>
    </dgm:pt>
    <dgm:pt modelId="{D51F6C48-4AA8-466A-9D8A-791B0CCE7B1B}" type="pres">
      <dgm:prSet presAssocID="{D5F720D0-2026-4AD1-B7C4-5D51FE6023FD}" presName="rect1" presStyleLbl="trAlignAcc1" presStyleIdx="1" presStyleCnt="6" custLinFactNeighborX="7636" custLinFactNeighborY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AF7043-0D77-4D1D-95A4-60A869D0AF74}" type="pres">
      <dgm:prSet presAssocID="{D5F720D0-2026-4AD1-B7C4-5D51FE6023FD}" presName="rect2" presStyleLbl="fgImgPlace1" presStyleIdx="1" presStyleCnt="6" custLinFactNeighborX="27767" custLinFactNeighborY="783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AF4249CA-C749-428E-9276-AD576B92CF93}" type="pres">
      <dgm:prSet presAssocID="{C3FF1770-FEF4-47CD-AFAD-2A06125514F3}" presName="sibTrans" presStyleCnt="0"/>
      <dgm:spPr/>
    </dgm:pt>
    <dgm:pt modelId="{8FD66699-3EB8-4192-B7E8-F4CB60C19A88}" type="pres">
      <dgm:prSet presAssocID="{8913C311-6B35-4F2F-A0C7-BBC17826F374}" presName="composite" presStyleCnt="0"/>
      <dgm:spPr/>
    </dgm:pt>
    <dgm:pt modelId="{B2AD1837-9F98-4ACB-A21D-0DC37BDD8EA9}" type="pres">
      <dgm:prSet presAssocID="{8913C311-6B35-4F2F-A0C7-BBC17826F37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52B842-AA69-4812-A1AE-F9828AEF57C8}" type="pres">
      <dgm:prSet presAssocID="{8913C311-6B35-4F2F-A0C7-BBC17826F374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57EEC0-BD2C-445A-9376-512F6EA40520}" type="pres">
      <dgm:prSet presAssocID="{AAE8C225-29BC-48D5-A072-F1882F93CCE6}" presName="sibTrans" presStyleCnt="0"/>
      <dgm:spPr/>
    </dgm:pt>
    <dgm:pt modelId="{A573BEDE-8590-436A-8187-16CE22778CEA}" type="pres">
      <dgm:prSet presAssocID="{8B8DE7BF-6CAC-4D7E-823F-0B3C443EAC3B}" presName="composite" presStyleCnt="0"/>
      <dgm:spPr/>
    </dgm:pt>
    <dgm:pt modelId="{58944A1C-D49D-4D23-BB13-79EB14918AFA}" type="pres">
      <dgm:prSet presAssocID="{8B8DE7BF-6CAC-4D7E-823F-0B3C443EAC3B}" presName="rect1" presStyleLbl="trAlignAcc1" presStyleIdx="3" presStyleCnt="6" custScaleX="104499" custLinFactNeighborX="24613" custLinFactNeighborY="-92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DE1777-14AA-4FA4-A8E7-379B375BAF0C}" type="pres">
      <dgm:prSet presAssocID="{8B8DE7BF-6CAC-4D7E-823F-0B3C443EAC3B}" presName="rect2" presStyleLbl="fgImgPlace1" presStyleIdx="3" presStyleCnt="6" custLinFactNeighborX="20794" custLinFactNeighborY="-5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DF5E10-270D-44EC-9EE2-CB2B707DCE86}" type="pres">
      <dgm:prSet presAssocID="{6E773204-DE2A-4FC4-8260-B44C5D4692C2}" presName="sibTrans" presStyleCnt="0"/>
      <dgm:spPr/>
    </dgm:pt>
    <dgm:pt modelId="{184E2CC2-3EE2-2F4C-A068-2CE0F795BD3C}" type="pres">
      <dgm:prSet presAssocID="{C7E43A8D-9F98-1848-821B-54C1E7589009}" presName="composite" presStyleCnt="0"/>
      <dgm:spPr/>
    </dgm:pt>
    <dgm:pt modelId="{16A34833-18B8-E740-8251-E328523CA46D}" type="pres">
      <dgm:prSet presAssocID="{C7E43A8D-9F98-1848-821B-54C1E758900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DE8C9-5586-AE43-AC7A-C4767FE58656}" type="pres">
      <dgm:prSet presAssocID="{C7E43A8D-9F98-1848-821B-54C1E758900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D6651E1B-5D61-D84E-BD44-9466D6B051A2}" type="pres">
      <dgm:prSet presAssocID="{D752CDA6-EE42-8746-ACEB-A1E52C7C037A}" presName="sibTrans" presStyleCnt="0"/>
      <dgm:spPr/>
    </dgm:pt>
    <dgm:pt modelId="{FE7AF086-EA62-42BF-AE1C-C9ECF8BF0168}" type="pres">
      <dgm:prSet presAssocID="{17BE5181-8F47-4235-B2C8-6B8486455030}" presName="composite" presStyleCnt="0"/>
      <dgm:spPr/>
    </dgm:pt>
    <dgm:pt modelId="{3A787191-D712-491E-B097-56065CD18C26}" type="pres">
      <dgm:prSet presAssocID="{17BE5181-8F47-4235-B2C8-6B8486455030}" presName="rect1" presStyleLbl="trAlignAcc1" presStyleIdx="5" presStyleCnt="6" custLinFactNeighborX="264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148F14-7B1F-48F7-8627-6376E522C612}" type="pres">
      <dgm:prSet presAssocID="{17BE5181-8F47-4235-B2C8-6B8486455030}" presName="rect2" presStyleLbl="fgImgPlace1" presStyleIdx="5" presStyleCnt="6" custScaleX="113430" custScaleY="88862" custLinFactNeighborX="19010" custLinFactNeighborY="1309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11A8C27-1A68-4A1A-A2BD-80A115C8C02D}" type="presOf" srcId="{C7E43A8D-9F98-1848-821B-54C1E7589009}" destId="{16A34833-18B8-E740-8251-E328523CA46D}" srcOrd="0" destOrd="0" presId="urn:microsoft.com/office/officeart/2008/layout/PictureStrips"/>
    <dgm:cxn modelId="{D19DF272-1D43-1141-9A31-20FBF84DE7D4}" srcId="{7EBA1065-BF79-4370-9A47-78734722C334}" destId="{C7E43A8D-9F98-1848-821B-54C1E7589009}" srcOrd="4" destOrd="0" parTransId="{27ED0E42-5A57-3244-A6E3-14C685102225}" sibTransId="{D752CDA6-EE42-8746-ACEB-A1E52C7C037A}"/>
    <dgm:cxn modelId="{AC51B14D-4002-4459-B321-01AB4D52AF6B}" type="presOf" srcId="{E4783188-F4C8-4E44-A77F-5B37BD57B249}" destId="{F6590402-A753-4FB3-8851-5D9245BA12E4}" srcOrd="0" destOrd="0" presId="urn:microsoft.com/office/officeart/2008/layout/PictureStrips"/>
    <dgm:cxn modelId="{315A985F-0DAB-435C-B2FA-86FDCF923244}" srcId="{7EBA1065-BF79-4370-9A47-78734722C334}" destId="{E4783188-F4C8-4E44-A77F-5B37BD57B249}" srcOrd="0" destOrd="0" parTransId="{52CB1ED5-CA46-444A-B884-192A2F54F25F}" sibTransId="{1C12386A-B8DA-43BD-BCE0-3F6F261DE531}"/>
    <dgm:cxn modelId="{09C9092B-8151-41B8-99FA-C5AF96C7F082}" srcId="{7EBA1065-BF79-4370-9A47-78734722C334}" destId="{17BE5181-8F47-4235-B2C8-6B8486455030}" srcOrd="5" destOrd="0" parTransId="{1F075142-D80D-42BE-80EB-09DC5AF5B1B3}" sibTransId="{E5A6DDAD-5CF5-41BC-870A-BEA48999FA1D}"/>
    <dgm:cxn modelId="{9A5C1E16-DB1A-4500-AC78-A940877F1F96}" type="presOf" srcId="{17BE5181-8F47-4235-B2C8-6B8486455030}" destId="{3A787191-D712-491E-B097-56065CD18C26}" srcOrd="0" destOrd="0" presId="urn:microsoft.com/office/officeart/2008/layout/PictureStrips"/>
    <dgm:cxn modelId="{67B63E2B-F777-4163-8BEC-538F411A4644}" type="presOf" srcId="{7EBA1065-BF79-4370-9A47-78734722C334}" destId="{12C67E1B-75CD-4C7A-848F-9D4FA2817BB0}" srcOrd="0" destOrd="0" presId="urn:microsoft.com/office/officeart/2008/layout/PictureStrips"/>
    <dgm:cxn modelId="{E6679F65-CFAB-4AAE-B721-F0BC7C211B24}" srcId="{7EBA1065-BF79-4370-9A47-78734722C334}" destId="{D5F720D0-2026-4AD1-B7C4-5D51FE6023FD}" srcOrd="1" destOrd="0" parTransId="{7D97C9F3-0F64-444C-9191-739438C4F1FD}" sibTransId="{C3FF1770-FEF4-47CD-AFAD-2A06125514F3}"/>
    <dgm:cxn modelId="{2A53CD18-A486-4DA8-97AB-BDBAC669ACB6}" type="presOf" srcId="{8B8DE7BF-6CAC-4D7E-823F-0B3C443EAC3B}" destId="{58944A1C-D49D-4D23-BB13-79EB14918AFA}" srcOrd="0" destOrd="0" presId="urn:microsoft.com/office/officeart/2008/layout/PictureStrips"/>
    <dgm:cxn modelId="{EADCF171-13FC-416A-A74F-33BEE69C3FB8}" srcId="{7EBA1065-BF79-4370-9A47-78734722C334}" destId="{8B8DE7BF-6CAC-4D7E-823F-0B3C443EAC3B}" srcOrd="3" destOrd="0" parTransId="{664B98B7-A89D-490E-B2A3-25114CBBBCD1}" sibTransId="{6E773204-DE2A-4FC4-8260-B44C5D4692C2}"/>
    <dgm:cxn modelId="{B3EA0A04-65EF-4C31-8DFF-E7DAE94DE17E}" type="presOf" srcId="{8913C311-6B35-4F2F-A0C7-BBC17826F374}" destId="{B2AD1837-9F98-4ACB-A21D-0DC37BDD8EA9}" srcOrd="0" destOrd="0" presId="urn:microsoft.com/office/officeart/2008/layout/PictureStrips"/>
    <dgm:cxn modelId="{0E36674E-AAE6-4D98-BEA3-731557B5C555}" type="presOf" srcId="{D5F720D0-2026-4AD1-B7C4-5D51FE6023FD}" destId="{D51F6C48-4AA8-466A-9D8A-791B0CCE7B1B}" srcOrd="0" destOrd="0" presId="urn:microsoft.com/office/officeart/2008/layout/PictureStrips"/>
    <dgm:cxn modelId="{C53C2151-B5C6-4AA9-AEE7-660CD90AFB14}" srcId="{7EBA1065-BF79-4370-9A47-78734722C334}" destId="{8913C311-6B35-4F2F-A0C7-BBC17826F374}" srcOrd="2" destOrd="0" parTransId="{C53C1134-C8E4-4985-A476-69AA27DB8C46}" sibTransId="{AAE8C225-29BC-48D5-A072-F1882F93CCE6}"/>
    <dgm:cxn modelId="{488B80CA-FD94-4D44-BA92-C181F66B026C}" type="presParOf" srcId="{12C67E1B-75CD-4C7A-848F-9D4FA2817BB0}" destId="{30F3610E-5872-436C-A4B5-41E443506972}" srcOrd="0" destOrd="0" presId="urn:microsoft.com/office/officeart/2008/layout/PictureStrips"/>
    <dgm:cxn modelId="{43AA295A-A2AA-4474-9822-435D36BBC051}" type="presParOf" srcId="{30F3610E-5872-436C-A4B5-41E443506972}" destId="{F6590402-A753-4FB3-8851-5D9245BA12E4}" srcOrd="0" destOrd="0" presId="urn:microsoft.com/office/officeart/2008/layout/PictureStrips"/>
    <dgm:cxn modelId="{4D9507A7-0AEE-4FF0-BF51-A28B2E46F6D7}" type="presParOf" srcId="{30F3610E-5872-436C-A4B5-41E443506972}" destId="{CBAE061F-442D-4F72-947A-ABE334B75C0B}" srcOrd="1" destOrd="0" presId="urn:microsoft.com/office/officeart/2008/layout/PictureStrips"/>
    <dgm:cxn modelId="{CCEEB462-197D-4493-874A-4BD1AF14B05F}" type="presParOf" srcId="{12C67E1B-75CD-4C7A-848F-9D4FA2817BB0}" destId="{D20A7EDB-7A79-47FF-BEB5-F757C2926C7F}" srcOrd="1" destOrd="0" presId="urn:microsoft.com/office/officeart/2008/layout/PictureStrips"/>
    <dgm:cxn modelId="{28F11573-CE19-41A3-A4EA-00577BBAD4F4}" type="presParOf" srcId="{12C67E1B-75CD-4C7A-848F-9D4FA2817BB0}" destId="{EF977B45-928F-4B41-A0A1-654290C72B17}" srcOrd="2" destOrd="0" presId="urn:microsoft.com/office/officeart/2008/layout/PictureStrips"/>
    <dgm:cxn modelId="{911112F2-C3B2-433F-9E07-FE9B83BC44C5}" type="presParOf" srcId="{EF977B45-928F-4B41-A0A1-654290C72B17}" destId="{D51F6C48-4AA8-466A-9D8A-791B0CCE7B1B}" srcOrd="0" destOrd="0" presId="urn:microsoft.com/office/officeart/2008/layout/PictureStrips"/>
    <dgm:cxn modelId="{27C884C0-0FE2-4520-9821-B793B891EB22}" type="presParOf" srcId="{EF977B45-928F-4B41-A0A1-654290C72B17}" destId="{46AF7043-0D77-4D1D-95A4-60A869D0AF74}" srcOrd="1" destOrd="0" presId="urn:microsoft.com/office/officeart/2008/layout/PictureStrips"/>
    <dgm:cxn modelId="{B25A3E20-65C1-4852-B334-E0FEF1CB4FC8}" type="presParOf" srcId="{12C67E1B-75CD-4C7A-848F-9D4FA2817BB0}" destId="{AF4249CA-C749-428E-9276-AD576B92CF93}" srcOrd="3" destOrd="0" presId="urn:microsoft.com/office/officeart/2008/layout/PictureStrips"/>
    <dgm:cxn modelId="{5D56F065-EF02-4DDB-9C45-84152398F483}" type="presParOf" srcId="{12C67E1B-75CD-4C7A-848F-9D4FA2817BB0}" destId="{8FD66699-3EB8-4192-B7E8-F4CB60C19A88}" srcOrd="4" destOrd="0" presId="urn:microsoft.com/office/officeart/2008/layout/PictureStrips"/>
    <dgm:cxn modelId="{8B5675A0-7CA6-4D4C-A5A7-6290FD69A085}" type="presParOf" srcId="{8FD66699-3EB8-4192-B7E8-F4CB60C19A88}" destId="{B2AD1837-9F98-4ACB-A21D-0DC37BDD8EA9}" srcOrd="0" destOrd="0" presId="urn:microsoft.com/office/officeart/2008/layout/PictureStrips"/>
    <dgm:cxn modelId="{1964DD84-AAB4-4142-A197-2967134F7BE6}" type="presParOf" srcId="{8FD66699-3EB8-4192-B7E8-F4CB60C19A88}" destId="{FB52B842-AA69-4812-A1AE-F9828AEF57C8}" srcOrd="1" destOrd="0" presId="urn:microsoft.com/office/officeart/2008/layout/PictureStrips"/>
    <dgm:cxn modelId="{CB1BD56E-881F-4DD4-B7E1-F6A1B0487986}" type="presParOf" srcId="{12C67E1B-75CD-4C7A-848F-9D4FA2817BB0}" destId="{6F57EEC0-BD2C-445A-9376-512F6EA40520}" srcOrd="5" destOrd="0" presId="urn:microsoft.com/office/officeart/2008/layout/PictureStrips"/>
    <dgm:cxn modelId="{68E03B3D-ABC6-403E-9CA8-685BA24586D1}" type="presParOf" srcId="{12C67E1B-75CD-4C7A-848F-9D4FA2817BB0}" destId="{A573BEDE-8590-436A-8187-16CE22778CEA}" srcOrd="6" destOrd="0" presId="urn:microsoft.com/office/officeart/2008/layout/PictureStrips"/>
    <dgm:cxn modelId="{9DCCCC8D-9C30-4149-A674-448256747576}" type="presParOf" srcId="{A573BEDE-8590-436A-8187-16CE22778CEA}" destId="{58944A1C-D49D-4D23-BB13-79EB14918AFA}" srcOrd="0" destOrd="0" presId="urn:microsoft.com/office/officeart/2008/layout/PictureStrips"/>
    <dgm:cxn modelId="{3873A46B-F7A9-4CBB-A10C-FEDE1C992FD8}" type="presParOf" srcId="{A573BEDE-8590-436A-8187-16CE22778CEA}" destId="{10DE1777-14AA-4FA4-A8E7-379B375BAF0C}" srcOrd="1" destOrd="0" presId="urn:microsoft.com/office/officeart/2008/layout/PictureStrips"/>
    <dgm:cxn modelId="{E6259C47-F377-4E32-9793-E0D3905CA984}" type="presParOf" srcId="{12C67E1B-75CD-4C7A-848F-9D4FA2817BB0}" destId="{ACDF5E10-270D-44EC-9EE2-CB2B707DCE86}" srcOrd="7" destOrd="0" presId="urn:microsoft.com/office/officeart/2008/layout/PictureStrips"/>
    <dgm:cxn modelId="{88291205-27F4-46A8-9451-D78B2E00F035}" type="presParOf" srcId="{12C67E1B-75CD-4C7A-848F-9D4FA2817BB0}" destId="{184E2CC2-3EE2-2F4C-A068-2CE0F795BD3C}" srcOrd="8" destOrd="0" presId="urn:microsoft.com/office/officeart/2008/layout/PictureStrips"/>
    <dgm:cxn modelId="{6C41A19D-404A-4673-A954-F06743F88A58}" type="presParOf" srcId="{184E2CC2-3EE2-2F4C-A068-2CE0F795BD3C}" destId="{16A34833-18B8-E740-8251-E328523CA46D}" srcOrd="0" destOrd="0" presId="urn:microsoft.com/office/officeart/2008/layout/PictureStrips"/>
    <dgm:cxn modelId="{AA89AE2A-0A8A-404C-82EA-54E9EC6FA765}" type="presParOf" srcId="{184E2CC2-3EE2-2F4C-A068-2CE0F795BD3C}" destId="{CBDDE8C9-5586-AE43-AC7A-C4767FE58656}" srcOrd="1" destOrd="0" presId="urn:microsoft.com/office/officeart/2008/layout/PictureStrips"/>
    <dgm:cxn modelId="{655DEDD6-4C9E-4E4E-848A-9CCE0574F889}" type="presParOf" srcId="{12C67E1B-75CD-4C7A-848F-9D4FA2817BB0}" destId="{D6651E1B-5D61-D84E-BD44-9466D6B051A2}" srcOrd="9" destOrd="0" presId="urn:microsoft.com/office/officeart/2008/layout/PictureStrips"/>
    <dgm:cxn modelId="{A918DE4C-DB73-438E-81E0-A074848AA339}" type="presParOf" srcId="{12C67E1B-75CD-4C7A-848F-9D4FA2817BB0}" destId="{FE7AF086-EA62-42BF-AE1C-C9ECF8BF0168}" srcOrd="10" destOrd="0" presId="urn:microsoft.com/office/officeart/2008/layout/PictureStrips"/>
    <dgm:cxn modelId="{25D0B7C0-72EE-4B72-B609-54F5F63592A6}" type="presParOf" srcId="{FE7AF086-EA62-42BF-AE1C-C9ECF8BF0168}" destId="{3A787191-D712-491E-B097-56065CD18C26}" srcOrd="0" destOrd="0" presId="urn:microsoft.com/office/officeart/2008/layout/PictureStrips"/>
    <dgm:cxn modelId="{9BBD383C-D727-475B-AD3E-8099979AFE10}" type="presParOf" srcId="{FE7AF086-EA62-42BF-AE1C-C9ECF8BF0168}" destId="{19148F14-7B1F-48F7-8627-6376E522C61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39C46-32C6-4E7C-A9DF-AE0E7E7221D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C49061EE-2E63-4E2B-BC04-3040A90909D8}">
      <dgm:prSet phldrT="[Texto]" custT="1"/>
      <dgm:spPr/>
      <dgm:t>
        <a:bodyPr/>
        <a:lstStyle/>
        <a:p>
          <a:r>
            <a:rPr lang="es-CO" sz="1800" b="0" dirty="0" smtClean="0">
              <a:latin typeface="Arial" pitchFamily="34" charset="0"/>
              <a:cs typeface="Arial" pitchFamily="34" charset="0"/>
            </a:rPr>
            <a:t>Manual de Convivencia</a:t>
          </a:r>
          <a:endParaRPr lang="es-CO" sz="1800" b="0" dirty="0">
            <a:latin typeface="Arial" pitchFamily="34" charset="0"/>
            <a:cs typeface="Arial" pitchFamily="34" charset="0"/>
          </a:endParaRPr>
        </a:p>
      </dgm:t>
    </dgm:pt>
    <dgm:pt modelId="{20590EE8-89EB-4777-80CC-3D4AFEC173F1}" type="parTrans" cxnId="{E64B203C-A260-416F-B458-78CDC24B655C}">
      <dgm:prSet/>
      <dgm:spPr/>
      <dgm:t>
        <a:bodyPr/>
        <a:lstStyle/>
        <a:p>
          <a:endParaRPr lang="es-CO"/>
        </a:p>
      </dgm:t>
    </dgm:pt>
    <dgm:pt modelId="{8CBDDBEC-7C15-469F-B165-38C40BCF613B}" type="sibTrans" cxnId="{E64B203C-A260-416F-B458-78CDC24B655C}">
      <dgm:prSet/>
      <dgm:spPr/>
      <dgm:t>
        <a:bodyPr/>
        <a:lstStyle/>
        <a:p>
          <a:endParaRPr lang="es-CO"/>
        </a:p>
      </dgm:t>
    </dgm:pt>
    <dgm:pt modelId="{D2113FCB-3CCF-4289-9688-DE3DE89D6A42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Ruta de Atención Integral para la Convivencia Escolar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85DE8517-D888-4ED7-B6FB-76E2BE2B182F}" type="parTrans" cxnId="{83A447C9-06C0-40E4-ACF8-8EEA27BD4AAD}">
      <dgm:prSet/>
      <dgm:spPr/>
      <dgm:t>
        <a:bodyPr/>
        <a:lstStyle/>
        <a:p>
          <a:endParaRPr lang="es-CO"/>
        </a:p>
      </dgm:t>
    </dgm:pt>
    <dgm:pt modelId="{40EC5EC8-277D-4AA7-9114-2753FC8DD290}" type="sibTrans" cxnId="{83A447C9-06C0-40E4-ACF8-8EEA27BD4AAD}">
      <dgm:prSet/>
      <dgm:spPr/>
      <dgm:t>
        <a:bodyPr/>
        <a:lstStyle/>
        <a:p>
          <a:endParaRPr lang="es-CO"/>
        </a:p>
      </dgm:t>
    </dgm:pt>
    <dgm:pt modelId="{96EA71E3-91D7-40E2-93FB-1767C2B9A29C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¿Qué puedo hacer para fortalecer la convivencia escolar?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4AAC80C3-B665-4E26-ADE7-815AC332B8B0}" type="parTrans" cxnId="{5D96C57D-D7DE-4BE8-B348-53D77535F4B0}">
      <dgm:prSet/>
      <dgm:spPr/>
      <dgm:t>
        <a:bodyPr/>
        <a:lstStyle/>
        <a:p>
          <a:endParaRPr lang="es-CO"/>
        </a:p>
      </dgm:t>
    </dgm:pt>
    <dgm:pt modelId="{8D9CA4D0-F1D1-4CE8-8BED-CFA62FB480D4}" type="sibTrans" cxnId="{5D96C57D-D7DE-4BE8-B348-53D77535F4B0}">
      <dgm:prSet/>
      <dgm:spPr/>
      <dgm:t>
        <a:bodyPr/>
        <a:lstStyle/>
        <a:p>
          <a:endParaRPr lang="es-CO"/>
        </a:p>
      </dgm:t>
    </dgm:pt>
    <dgm:pt modelId="{CF572BB1-7028-4B68-9226-346F97983E56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Convivencia y Derechos Sexuales y Reproductivos en la escuela </a:t>
          </a:r>
          <a:endParaRPr lang="es-CO" sz="1600" b="0" dirty="0">
            <a:latin typeface="Arial" pitchFamily="34" charset="0"/>
            <a:cs typeface="Arial" pitchFamily="34" charset="0"/>
          </a:endParaRPr>
        </a:p>
      </dgm:t>
    </dgm:pt>
    <dgm:pt modelId="{6C953DBE-5063-4F06-A5D1-4C76FE97F48D}" type="parTrans" cxnId="{AA970A0B-C613-409A-A234-5FEA2E711662}">
      <dgm:prSet/>
      <dgm:spPr/>
      <dgm:t>
        <a:bodyPr/>
        <a:lstStyle/>
        <a:p>
          <a:endParaRPr lang="es-CO"/>
        </a:p>
      </dgm:t>
    </dgm:pt>
    <dgm:pt modelId="{372A3382-93F4-4D2F-A8ED-67CF033D3DC6}" type="sibTrans" cxnId="{AA970A0B-C613-409A-A234-5FEA2E711662}">
      <dgm:prSet/>
      <dgm:spPr/>
      <dgm:t>
        <a:bodyPr/>
        <a:lstStyle/>
        <a:p>
          <a:endParaRPr lang="es-CO"/>
        </a:p>
      </dgm:t>
    </dgm:pt>
    <dgm:pt modelId="{5EF71958-E313-4E40-B411-A2123BE334BA}" type="pres">
      <dgm:prSet presAssocID="{C3D39C46-32C6-4E7C-A9DF-AE0E7E7221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8B93CC-C4F8-4285-8E66-6872C859ADE1}" type="pres">
      <dgm:prSet presAssocID="{C49061EE-2E63-4E2B-BC04-3040A90909D8}" presName="node" presStyleLbl="node1" presStyleIdx="0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B601AA-1603-4C33-AC55-E47064FB3ED0}" type="pres">
      <dgm:prSet presAssocID="{8CBDDBEC-7C15-469F-B165-38C40BCF613B}" presName="sibTrans" presStyleLbl="sibTrans2D1" presStyleIdx="0" presStyleCnt="4"/>
      <dgm:spPr/>
      <dgm:t>
        <a:bodyPr/>
        <a:lstStyle/>
        <a:p>
          <a:endParaRPr lang="es-CO"/>
        </a:p>
      </dgm:t>
    </dgm:pt>
    <dgm:pt modelId="{5F8F0B4F-B57E-46FD-9736-AADACB1B8CBC}" type="pres">
      <dgm:prSet presAssocID="{8CBDDBEC-7C15-469F-B165-38C40BCF613B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20D86B61-7E22-4CEE-92B6-0AA4B83CD90B}" type="pres">
      <dgm:prSet presAssocID="{D2113FCB-3CCF-4289-9688-DE3DE89D6A42}" presName="node" presStyleLbl="node1" presStyleIdx="1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9F4FEF-DE72-40BC-B583-581B329DDAAF}" type="pres">
      <dgm:prSet presAssocID="{40EC5EC8-277D-4AA7-9114-2753FC8DD290}" presName="sibTrans" presStyleLbl="sibTrans2D1" presStyleIdx="1" presStyleCnt="4"/>
      <dgm:spPr/>
      <dgm:t>
        <a:bodyPr/>
        <a:lstStyle/>
        <a:p>
          <a:endParaRPr lang="es-CO"/>
        </a:p>
      </dgm:t>
    </dgm:pt>
    <dgm:pt modelId="{0008DE91-B0E7-4001-8532-BE75FB88DB2C}" type="pres">
      <dgm:prSet presAssocID="{40EC5EC8-277D-4AA7-9114-2753FC8DD290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AE7A2726-D470-4399-B2E1-C418E3330831}" type="pres">
      <dgm:prSet presAssocID="{96EA71E3-91D7-40E2-93FB-1767C2B9A29C}" presName="node" presStyleLbl="node1" presStyleIdx="2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D461F5-FB07-4AA2-A585-A50B29FA564C}" type="pres">
      <dgm:prSet presAssocID="{8D9CA4D0-F1D1-4CE8-8BED-CFA62FB480D4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BC2322A-A141-427E-A0D7-504351F8CF6F}" type="pres">
      <dgm:prSet presAssocID="{8D9CA4D0-F1D1-4CE8-8BED-CFA62FB480D4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E2F55D2E-1C61-44EA-A3E1-91189F1F00D0}" type="pres">
      <dgm:prSet presAssocID="{CF572BB1-7028-4B68-9226-346F97983E56}" presName="node" presStyleLbl="node1" presStyleIdx="3" presStyleCnt="4" custScaleX="1595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1B5315-A2B8-4842-BE45-2793D39D10C3}" type="pres">
      <dgm:prSet presAssocID="{372A3382-93F4-4D2F-A8ED-67CF033D3DC6}" presName="sibTrans" presStyleLbl="sibTrans2D1" presStyleIdx="3" presStyleCnt="4"/>
      <dgm:spPr/>
      <dgm:t>
        <a:bodyPr/>
        <a:lstStyle/>
        <a:p>
          <a:endParaRPr lang="es-CO"/>
        </a:p>
      </dgm:t>
    </dgm:pt>
    <dgm:pt modelId="{30D357CE-08B2-4A96-8D49-8BBA287233A0}" type="pres">
      <dgm:prSet presAssocID="{372A3382-93F4-4D2F-A8ED-67CF033D3DC6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AC5AB1D1-CC1B-430B-A649-697E04E96E3B}" type="presOf" srcId="{D2113FCB-3CCF-4289-9688-DE3DE89D6A42}" destId="{20D86B61-7E22-4CEE-92B6-0AA4B83CD90B}" srcOrd="0" destOrd="0" presId="urn:microsoft.com/office/officeart/2005/8/layout/cycle2"/>
    <dgm:cxn modelId="{B825CDBD-BD56-479E-95B7-F1559E39FF1E}" type="presOf" srcId="{C3D39C46-32C6-4E7C-A9DF-AE0E7E7221D4}" destId="{5EF71958-E313-4E40-B411-A2123BE334BA}" srcOrd="0" destOrd="0" presId="urn:microsoft.com/office/officeart/2005/8/layout/cycle2"/>
    <dgm:cxn modelId="{E64B203C-A260-416F-B458-78CDC24B655C}" srcId="{C3D39C46-32C6-4E7C-A9DF-AE0E7E7221D4}" destId="{C49061EE-2E63-4E2B-BC04-3040A90909D8}" srcOrd="0" destOrd="0" parTransId="{20590EE8-89EB-4777-80CC-3D4AFEC173F1}" sibTransId="{8CBDDBEC-7C15-469F-B165-38C40BCF613B}"/>
    <dgm:cxn modelId="{AA970A0B-C613-409A-A234-5FEA2E711662}" srcId="{C3D39C46-32C6-4E7C-A9DF-AE0E7E7221D4}" destId="{CF572BB1-7028-4B68-9226-346F97983E56}" srcOrd="3" destOrd="0" parTransId="{6C953DBE-5063-4F06-A5D1-4C76FE97F48D}" sibTransId="{372A3382-93F4-4D2F-A8ED-67CF033D3DC6}"/>
    <dgm:cxn modelId="{83A447C9-06C0-40E4-ACF8-8EEA27BD4AAD}" srcId="{C3D39C46-32C6-4E7C-A9DF-AE0E7E7221D4}" destId="{D2113FCB-3CCF-4289-9688-DE3DE89D6A42}" srcOrd="1" destOrd="0" parTransId="{85DE8517-D888-4ED7-B6FB-76E2BE2B182F}" sibTransId="{40EC5EC8-277D-4AA7-9114-2753FC8DD290}"/>
    <dgm:cxn modelId="{B2444CF1-C6E9-44CA-AD09-3E9D745FD37F}" type="presOf" srcId="{C49061EE-2E63-4E2B-BC04-3040A90909D8}" destId="{348B93CC-C4F8-4285-8E66-6872C859ADE1}" srcOrd="0" destOrd="0" presId="urn:microsoft.com/office/officeart/2005/8/layout/cycle2"/>
    <dgm:cxn modelId="{D9914899-D759-4306-9A33-20500ED72925}" type="presOf" srcId="{8D9CA4D0-F1D1-4CE8-8BED-CFA62FB480D4}" destId="{8BC2322A-A141-427E-A0D7-504351F8CF6F}" srcOrd="1" destOrd="0" presId="urn:microsoft.com/office/officeart/2005/8/layout/cycle2"/>
    <dgm:cxn modelId="{BCC4B3BE-A34A-441A-8319-DE65D3B73768}" type="presOf" srcId="{8D9CA4D0-F1D1-4CE8-8BED-CFA62FB480D4}" destId="{84D461F5-FB07-4AA2-A585-A50B29FA564C}" srcOrd="0" destOrd="0" presId="urn:microsoft.com/office/officeart/2005/8/layout/cycle2"/>
    <dgm:cxn modelId="{CB5D385A-3207-447D-988E-C91309827605}" type="presOf" srcId="{372A3382-93F4-4D2F-A8ED-67CF033D3DC6}" destId="{30D357CE-08B2-4A96-8D49-8BBA287233A0}" srcOrd="1" destOrd="0" presId="urn:microsoft.com/office/officeart/2005/8/layout/cycle2"/>
    <dgm:cxn modelId="{B982E918-46AF-4B14-A6B4-A7C51731A993}" type="presOf" srcId="{8CBDDBEC-7C15-469F-B165-38C40BCF613B}" destId="{FDB601AA-1603-4C33-AC55-E47064FB3ED0}" srcOrd="0" destOrd="0" presId="urn:microsoft.com/office/officeart/2005/8/layout/cycle2"/>
    <dgm:cxn modelId="{5D96C57D-D7DE-4BE8-B348-53D77535F4B0}" srcId="{C3D39C46-32C6-4E7C-A9DF-AE0E7E7221D4}" destId="{96EA71E3-91D7-40E2-93FB-1767C2B9A29C}" srcOrd="2" destOrd="0" parTransId="{4AAC80C3-B665-4E26-ADE7-815AC332B8B0}" sibTransId="{8D9CA4D0-F1D1-4CE8-8BED-CFA62FB480D4}"/>
    <dgm:cxn modelId="{5391A157-9D4E-4703-9456-694F1C85E855}" type="presOf" srcId="{372A3382-93F4-4D2F-A8ED-67CF033D3DC6}" destId="{BA1B5315-A2B8-4842-BE45-2793D39D10C3}" srcOrd="0" destOrd="0" presId="urn:microsoft.com/office/officeart/2005/8/layout/cycle2"/>
    <dgm:cxn modelId="{40ED3021-032B-4A20-B640-55A838550DAC}" type="presOf" srcId="{8CBDDBEC-7C15-469F-B165-38C40BCF613B}" destId="{5F8F0B4F-B57E-46FD-9736-AADACB1B8CBC}" srcOrd="1" destOrd="0" presId="urn:microsoft.com/office/officeart/2005/8/layout/cycle2"/>
    <dgm:cxn modelId="{C1248290-5786-4AFE-AD25-C186A8E5B05B}" type="presOf" srcId="{CF572BB1-7028-4B68-9226-346F97983E56}" destId="{E2F55D2E-1C61-44EA-A3E1-91189F1F00D0}" srcOrd="0" destOrd="0" presId="urn:microsoft.com/office/officeart/2005/8/layout/cycle2"/>
    <dgm:cxn modelId="{BF8D5D45-7AA0-45D6-AC48-8934EF6BEA03}" type="presOf" srcId="{40EC5EC8-277D-4AA7-9114-2753FC8DD290}" destId="{389F4FEF-DE72-40BC-B583-581B329DDAAF}" srcOrd="0" destOrd="0" presId="urn:microsoft.com/office/officeart/2005/8/layout/cycle2"/>
    <dgm:cxn modelId="{403042BC-2BCF-425A-A713-F09E15137C0F}" type="presOf" srcId="{40EC5EC8-277D-4AA7-9114-2753FC8DD290}" destId="{0008DE91-B0E7-4001-8532-BE75FB88DB2C}" srcOrd="1" destOrd="0" presId="urn:microsoft.com/office/officeart/2005/8/layout/cycle2"/>
    <dgm:cxn modelId="{42A06C3B-D1E3-4CD7-A25E-0E85EA394333}" type="presOf" srcId="{96EA71E3-91D7-40E2-93FB-1767C2B9A29C}" destId="{AE7A2726-D470-4399-B2E1-C418E3330831}" srcOrd="0" destOrd="0" presId="urn:microsoft.com/office/officeart/2005/8/layout/cycle2"/>
    <dgm:cxn modelId="{7A6017F1-C949-42A9-B3E8-06ABDC52F1C8}" type="presParOf" srcId="{5EF71958-E313-4E40-B411-A2123BE334BA}" destId="{348B93CC-C4F8-4285-8E66-6872C859ADE1}" srcOrd="0" destOrd="0" presId="urn:microsoft.com/office/officeart/2005/8/layout/cycle2"/>
    <dgm:cxn modelId="{82384351-97F3-4C98-A2D9-767EA4DE4784}" type="presParOf" srcId="{5EF71958-E313-4E40-B411-A2123BE334BA}" destId="{FDB601AA-1603-4C33-AC55-E47064FB3ED0}" srcOrd="1" destOrd="0" presId="urn:microsoft.com/office/officeart/2005/8/layout/cycle2"/>
    <dgm:cxn modelId="{738B94FB-1768-451D-BF9F-93BB0675C460}" type="presParOf" srcId="{FDB601AA-1603-4C33-AC55-E47064FB3ED0}" destId="{5F8F0B4F-B57E-46FD-9736-AADACB1B8CBC}" srcOrd="0" destOrd="0" presId="urn:microsoft.com/office/officeart/2005/8/layout/cycle2"/>
    <dgm:cxn modelId="{4AAC8847-5457-4B16-8F69-794DF00020F7}" type="presParOf" srcId="{5EF71958-E313-4E40-B411-A2123BE334BA}" destId="{20D86B61-7E22-4CEE-92B6-0AA4B83CD90B}" srcOrd="2" destOrd="0" presId="urn:microsoft.com/office/officeart/2005/8/layout/cycle2"/>
    <dgm:cxn modelId="{A3811733-C657-4835-B986-708AD9683035}" type="presParOf" srcId="{5EF71958-E313-4E40-B411-A2123BE334BA}" destId="{389F4FEF-DE72-40BC-B583-581B329DDAAF}" srcOrd="3" destOrd="0" presId="urn:microsoft.com/office/officeart/2005/8/layout/cycle2"/>
    <dgm:cxn modelId="{D1EC3B83-EF04-483D-A25E-FEE517A35BC7}" type="presParOf" srcId="{389F4FEF-DE72-40BC-B583-581B329DDAAF}" destId="{0008DE91-B0E7-4001-8532-BE75FB88DB2C}" srcOrd="0" destOrd="0" presId="urn:microsoft.com/office/officeart/2005/8/layout/cycle2"/>
    <dgm:cxn modelId="{4CE3EB69-E4ED-4EC3-AC6F-0B567CAFB0F4}" type="presParOf" srcId="{5EF71958-E313-4E40-B411-A2123BE334BA}" destId="{AE7A2726-D470-4399-B2E1-C418E3330831}" srcOrd="4" destOrd="0" presId="urn:microsoft.com/office/officeart/2005/8/layout/cycle2"/>
    <dgm:cxn modelId="{288C71CC-A23C-4812-B6C2-F49CC3F9A138}" type="presParOf" srcId="{5EF71958-E313-4E40-B411-A2123BE334BA}" destId="{84D461F5-FB07-4AA2-A585-A50B29FA564C}" srcOrd="5" destOrd="0" presId="urn:microsoft.com/office/officeart/2005/8/layout/cycle2"/>
    <dgm:cxn modelId="{2EE4A903-BF4C-4828-873A-91081BCE5FF7}" type="presParOf" srcId="{84D461F5-FB07-4AA2-A585-A50B29FA564C}" destId="{8BC2322A-A141-427E-A0D7-504351F8CF6F}" srcOrd="0" destOrd="0" presId="urn:microsoft.com/office/officeart/2005/8/layout/cycle2"/>
    <dgm:cxn modelId="{741D1F4F-5D67-40A3-BF5E-1B817FEC86B3}" type="presParOf" srcId="{5EF71958-E313-4E40-B411-A2123BE334BA}" destId="{E2F55D2E-1C61-44EA-A3E1-91189F1F00D0}" srcOrd="6" destOrd="0" presId="urn:microsoft.com/office/officeart/2005/8/layout/cycle2"/>
    <dgm:cxn modelId="{0CC84F49-E0FE-4119-8007-EAE2E2357814}" type="presParOf" srcId="{5EF71958-E313-4E40-B411-A2123BE334BA}" destId="{BA1B5315-A2B8-4842-BE45-2793D39D10C3}" srcOrd="7" destOrd="0" presId="urn:microsoft.com/office/officeart/2005/8/layout/cycle2"/>
    <dgm:cxn modelId="{630A7E15-A048-4DD4-8220-7398D8B4E90A}" type="presParOf" srcId="{BA1B5315-A2B8-4842-BE45-2793D39D10C3}" destId="{30D357CE-08B2-4A96-8D49-8BBA287233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0DA5A-A71D-4392-8246-825ED164CE43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115AAA31-81A6-4EBB-B4B6-E7ED3D991ADC}">
      <dgm:prSet phldrT="[Texto]" custT="1"/>
      <dgm:spPr/>
      <dgm:t>
        <a:bodyPr/>
        <a:lstStyle/>
        <a:p>
          <a:r>
            <a:rPr lang="es-CO" sz="1800" b="1" dirty="0" smtClean="0">
              <a:latin typeface="Arial" pitchFamily="34" charset="0"/>
              <a:cs typeface="Arial" pitchFamily="34" charset="0"/>
            </a:rPr>
            <a:t>Protocolos </a:t>
          </a:r>
          <a:r>
            <a:rPr lang="es-CO" sz="1800" b="0" dirty="0" smtClean="0">
              <a:latin typeface="Arial" pitchFamily="34" charset="0"/>
              <a:cs typeface="Arial" pitchFamily="34" charset="0"/>
            </a:rPr>
            <a:t>Actualizando el manual de convivencia</a:t>
          </a:r>
          <a:endParaRPr lang="es-CO" sz="1800" b="0" dirty="0">
            <a:latin typeface="Arial" pitchFamily="34" charset="0"/>
            <a:cs typeface="Arial" pitchFamily="34" charset="0"/>
          </a:endParaRPr>
        </a:p>
      </dgm:t>
    </dgm:pt>
    <dgm:pt modelId="{A8F19885-5E8B-4B58-A677-91AE1B9ABC8F}" type="parTrans" cxnId="{2C7D7357-0F9C-4168-A9F4-C582B1D43FD7}">
      <dgm:prSet/>
      <dgm:spPr/>
      <dgm:t>
        <a:bodyPr/>
        <a:lstStyle/>
        <a:p>
          <a:endParaRPr lang="es-CO"/>
        </a:p>
      </dgm:t>
    </dgm:pt>
    <dgm:pt modelId="{A23DDF7B-CA76-408A-B817-1FA25BB18F01}" type="sibTrans" cxnId="{2C7D7357-0F9C-4168-A9F4-C582B1D43FD7}">
      <dgm:prSet/>
      <dgm:spPr/>
      <dgm:t>
        <a:bodyPr/>
        <a:lstStyle/>
        <a:p>
          <a:endParaRPr lang="es-CO"/>
        </a:p>
      </dgm:t>
    </dgm:pt>
    <dgm:pt modelId="{8B75E124-DE1A-4ECE-B08E-7B204CB03F4B}">
      <dgm:prSet phldrT="[Texto]" custT="1"/>
      <dgm:spPr/>
      <dgm:t>
        <a:bodyPr/>
        <a:lstStyle/>
        <a:p>
          <a:r>
            <a:rPr lang="es-CO" sz="1600" b="0" dirty="0" smtClean="0">
              <a:latin typeface="Arial" pitchFamily="34" charset="0"/>
              <a:cs typeface="Arial" pitchFamily="34" charset="0"/>
            </a:rPr>
            <a:t>Ejercicios Participativos </a:t>
          </a:r>
          <a:r>
            <a:rPr lang="es-CO" sz="1400" b="1" dirty="0" smtClean="0">
              <a:latin typeface="Arial" pitchFamily="34" charset="0"/>
              <a:cs typeface="Arial" pitchFamily="34" charset="0"/>
            </a:rPr>
            <a:t>Acontecimiento </a:t>
          </a:r>
        </a:p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pedagógico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67727891-13B0-4438-BE88-A395A1D0960E}" type="parTrans" cxnId="{C5985FF5-2A16-46CE-8AE0-BB9232CF0D8B}">
      <dgm:prSet/>
      <dgm:spPr/>
      <dgm:t>
        <a:bodyPr/>
        <a:lstStyle/>
        <a:p>
          <a:endParaRPr lang="es-CO"/>
        </a:p>
      </dgm:t>
    </dgm:pt>
    <dgm:pt modelId="{672919BE-BDF4-4819-AC0F-2FA1F4A63906}" type="sibTrans" cxnId="{C5985FF5-2A16-46CE-8AE0-BB9232CF0D8B}">
      <dgm:prSet/>
      <dgm:spPr/>
      <dgm:t>
        <a:bodyPr/>
        <a:lstStyle/>
        <a:p>
          <a:endParaRPr lang="es-CO"/>
        </a:p>
      </dgm:t>
    </dgm:pt>
    <dgm:pt modelId="{E6106F36-7EFC-4CE1-A055-2D5355B4C89A}">
      <dgm:prSet phldrT="[Texto]" custT="1"/>
      <dgm:spPr/>
      <dgm:t>
        <a:bodyPr/>
        <a:lstStyle/>
        <a:p>
          <a:r>
            <a:rPr lang="es-CO" sz="1800" b="1" dirty="0" smtClean="0">
              <a:latin typeface="Arial" pitchFamily="34" charset="0"/>
              <a:cs typeface="Arial" pitchFamily="34" charset="0"/>
            </a:rPr>
            <a:t>Definición convivencia </a:t>
          </a:r>
          <a:r>
            <a:rPr lang="es-CO" sz="1800" dirty="0" smtClean="0">
              <a:latin typeface="Arial" pitchFamily="34" charset="0"/>
              <a:cs typeface="Arial" pitchFamily="34" charset="0"/>
            </a:rPr>
            <a:t>y manual de convivencia</a:t>
          </a:r>
          <a:endParaRPr lang="es-CO" sz="1800" dirty="0">
            <a:latin typeface="Arial" pitchFamily="34" charset="0"/>
            <a:cs typeface="Arial" pitchFamily="34" charset="0"/>
          </a:endParaRPr>
        </a:p>
      </dgm:t>
    </dgm:pt>
    <dgm:pt modelId="{5FAF887E-6433-4DA8-8486-81A4E0A7D7A4}" type="parTrans" cxnId="{CF02E52E-0683-44F5-9401-F1A3C8D67D4B}">
      <dgm:prSet/>
      <dgm:spPr/>
      <dgm:t>
        <a:bodyPr/>
        <a:lstStyle/>
        <a:p>
          <a:endParaRPr lang="es-CO"/>
        </a:p>
      </dgm:t>
    </dgm:pt>
    <dgm:pt modelId="{C56DC879-9D40-4924-96EB-B6CE2C5D18DD}" type="sibTrans" cxnId="{CF02E52E-0683-44F5-9401-F1A3C8D67D4B}">
      <dgm:prSet/>
      <dgm:spPr/>
      <dgm:t>
        <a:bodyPr/>
        <a:lstStyle/>
        <a:p>
          <a:endParaRPr lang="es-CO"/>
        </a:p>
      </dgm:t>
    </dgm:pt>
    <dgm:pt modelId="{3628A053-C772-46D6-99DE-6DAC3F42A807}">
      <dgm:prSet phldrT="[Texto]" custT="1"/>
      <dgm:spPr/>
      <dgm:t>
        <a:bodyPr/>
        <a:lstStyle/>
        <a:p>
          <a:r>
            <a:rPr lang="es-CO" sz="2000" b="0" dirty="0" smtClean="0">
              <a:latin typeface="Arial" pitchFamily="34" charset="0"/>
              <a:cs typeface="Arial" pitchFamily="34" charset="0"/>
            </a:rPr>
            <a:t>Glosario</a:t>
          </a:r>
          <a:endParaRPr lang="es-CO" sz="2000" b="0" dirty="0">
            <a:latin typeface="Arial" pitchFamily="34" charset="0"/>
            <a:cs typeface="Arial" pitchFamily="34" charset="0"/>
          </a:endParaRPr>
        </a:p>
      </dgm:t>
    </dgm:pt>
    <dgm:pt modelId="{711B4C0E-7825-4DD8-AC5E-4B2E223E386D}" type="parTrans" cxnId="{98A899EE-4632-4498-B973-047B5E3972E1}">
      <dgm:prSet/>
      <dgm:spPr/>
      <dgm:t>
        <a:bodyPr/>
        <a:lstStyle/>
        <a:p>
          <a:endParaRPr lang="es-CO"/>
        </a:p>
      </dgm:t>
    </dgm:pt>
    <dgm:pt modelId="{88B4771E-F06A-48C8-9FD9-5E6CEC4F61DF}" type="sibTrans" cxnId="{98A899EE-4632-4498-B973-047B5E3972E1}">
      <dgm:prSet/>
      <dgm:spPr/>
      <dgm:t>
        <a:bodyPr/>
        <a:lstStyle/>
        <a:p>
          <a:endParaRPr lang="es-CO"/>
        </a:p>
      </dgm:t>
    </dgm:pt>
    <dgm:pt modelId="{0F1BC14E-1D9C-40C6-B3D7-EAC6753DABC4}" type="pres">
      <dgm:prSet presAssocID="{F770DA5A-A71D-4392-8246-825ED164CE4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CO"/>
        </a:p>
      </dgm:t>
    </dgm:pt>
    <dgm:pt modelId="{AC69DF9F-F7C6-4919-A2B6-9DC4765CAF65}" type="pres">
      <dgm:prSet presAssocID="{115AAA31-81A6-4EBB-B4B6-E7ED3D991ADC}" presName="text1" presStyleCnt="0"/>
      <dgm:spPr/>
    </dgm:pt>
    <dgm:pt modelId="{7D51B536-A58B-4B6C-8810-80DA3B7DD159}" type="pres">
      <dgm:prSet presAssocID="{115AAA31-81A6-4EBB-B4B6-E7ED3D991AD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89B91E-FBC2-4F61-96B6-6C4453F9633C}" type="pres">
      <dgm:prSet presAssocID="{115AAA31-81A6-4EBB-B4B6-E7ED3D991ADC}" presName="textaccent1" presStyleCnt="0"/>
      <dgm:spPr/>
    </dgm:pt>
    <dgm:pt modelId="{34815FEC-A239-4110-8D2E-8ACB55E1B618}" type="pres">
      <dgm:prSet presAssocID="{115AAA31-81A6-4EBB-B4B6-E7ED3D991ADC}" presName="accentRepeatNode" presStyleLbl="solidAlignAcc1" presStyleIdx="0" presStyleCnt="8"/>
      <dgm:spPr/>
    </dgm:pt>
    <dgm:pt modelId="{EE8A41FA-BBD2-4059-BF32-15004B883528}" type="pres">
      <dgm:prSet presAssocID="{A23DDF7B-CA76-408A-B817-1FA25BB18F01}" presName="image1" presStyleCnt="0"/>
      <dgm:spPr/>
    </dgm:pt>
    <dgm:pt modelId="{5E0F83DD-0992-4BA9-B66F-35ECDB0A44BA}" type="pres">
      <dgm:prSet presAssocID="{A23DDF7B-CA76-408A-B817-1FA25BB18F01}" presName="imageRepeatNode" presStyleLbl="alignAcc1" presStyleIdx="0" presStyleCnt="4"/>
      <dgm:spPr/>
      <dgm:t>
        <a:bodyPr/>
        <a:lstStyle/>
        <a:p>
          <a:endParaRPr lang="es-CO"/>
        </a:p>
      </dgm:t>
    </dgm:pt>
    <dgm:pt modelId="{4B549188-EA32-48AE-8FD2-DA56D03DE087}" type="pres">
      <dgm:prSet presAssocID="{A23DDF7B-CA76-408A-B817-1FA25BB18F01}" presName="imageaccent1" presStyleCnt="0"/>
      <dgm:spPr/>
    </dgm:pt>
    <dgm:pt modelId="{37FDE7CF-C5F3-4454-BD1C-C4CFE97D4793}" type="pres">
      <dgm:prSet presAssocID="{A23DDF7B-CA76-408A-B817-1FA25BB18F01}" presName="accentRepeatNode" presStyleLbl="solidAlignAcc1" presStyleIdx="1" presStyleCnt="8"/>
      <dgm:spPr/>
    </dgm:pt>
    <dgm:pt modelId="{81491A19-EBA5-4BBF-AAA5-56DDFEE295E8}" type="pres">
      <dgm:prSet presAssocID="{8B75E124-DE1A-4ECE-B08E-7B204CB03F4B}" presName="text2" presStyleCnt="0"/>
      <dgm:spPr/>
    </dgm:pt>
    <dgm:pt modelId="{3852F0C3-7747-4DA3-BC21-C06C0BD52662}" type="pres">
      <dgm:prSet presAssocID="{8B75E124-DE1A-4ECE-B08E-7B204CB03F4B}" presName="textRepeatNode" presStyleLbl="alignNode1" presStyleIdx="1" presStyleCnt="4" custLinFactNeighborX="705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EEAAEC-3C56-49B4-BC93-E1CEBAF7BDF4}" type="pres">
      <dgm:prSet presAssocID="{8B75E124-DE1A-4ECE-B08E-7B204CB03F4B}" presName="textaccent2" presStyleCnt="0"/>
      <dgm:spPr/>
    </dgm:pt>
    <dgm:pt modelId="{A2DC03C8-7D18-4351-9420-527CCE836D62}" type="pres">
      <dgm:prSet presAssocID="{8B75E124-DE1A-4ECE-B08E-7B204CB03F4B}" presName="accentRepeatNode" presStyleLbl="solidAlignAcc1" presStyleIdx="2" presStyleCnt="8"/>
      <dgm:spPr/>
    </dgm:pt>
    <dgm:pt modelId="{157C7FAC-7067-4FBB-8D30-F75D7A381852}" type="pres">
      <dgm:prSet presAssocID="{672919BE-BDF4-4819-AC0F-2FA1F4A63906}" presName="image2" presStyleCnt="0"/>
      <dgm:spPr/>
    </dgm:pt>
    <dgm:pt modelId="{E21A6A0F-763B-4A49-AD0D-DD9440B2638E}" type="pres">
      <dgm:prSet presAssocID="{672919BE-BDF4-4819-AC0F-2FA1F4A63906}" presName="imageRepeatNode" presStyleLbl="alignAcc1" presStyleIdx="1" presStyleCnt="4"/>
      <dgm:spPr/>
      <dgm:t>
        <a:bodyPr/>
        <a:lstStyle/>
        <a:p>
          <a:endParaRPr lang="es-CO"/>
        </a:p>
      </dgm:t>
    </dgm:pt>
    <dgm:pt modelId="{2EFE62F7-87C9-4527-9C3F-2AA0FAF03B93}" type="pres">
      <dgm:prSet presAssocID="{672919BE-BDF4-4819-AC0F-2FA1F4A63906}" presName="imageaccent2" presStyleCnt="0"/>
      <dgm:spPr/>
    </dgm:pt>
    <dgm:pt modelId="{727F3916-0288-4EAA-8FB5-3549346C4E18}" type="pres">
      <dgm:prSet presAssocID="{672919BE-BDF4-4819-AC0F-2FA1F4A63906}" presName="accentRepeatNode" presStyleLbl="solidAlignAcc1" presStyleIdx="3" presStyleCnt="8"/>
      <dgm:spPr/>
    </dgm:pt>
    <dgm:pt modelId="{D4266662-6887-4647-8239-788557160638}" type="pres">
      <dgm:prSet presAssocID="{E6106F36-7EFC-4CE1-A055-2D5355B4C89A}" presName="text3" presStyleCnt="0"/>
      <dgm:spPr/>
    </dgm:pt>
    <dgm:pt modelId="{3421B969-FD7F-4C5C-9A0F-29C25952F416}" type="pres">
      <dgm:prSet presAssocID="{E6106F36-7EFC-4CE1-A055-2D5355B4C89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4FAE17-130F-4CAA-A417-84176B173005}" type="pres">
      <dgm:prSet presAssocID="{E6106F36-7EFC-4CE1-A055-2D5355B4C89A}" presName="textaccent3" presStyleCnt="0"/>
      <dgm:spPr/>
    </dgm:pt>
    <dgm:pt modelId="{7D05E30E-1556-4582-91D1-76517F7EE673}" type="pres">
      <dgm:prSet presAssocID="{E6106F36-7EFC-4CE1-A055-2D5355B4C89A}" presName="accentRepeatNode" presStyleLbl="solidAlignAcc1" presStyleIdx="4" presStyleCnt="8"/>
      <dgm:spPr/>
    </dgm:pt>
    <dgm:pt modelId="{1DB130B7-B037-4864-B9B4-06967DDBC3CC}" type="pres">
      <dgm:prSet presAssocID="{C56DC879-9D40-4924-96EB-B6CE2C5D18DD}" presName="image3" presStyleCnt="0"/>
      <dgm:spPr/>
    </dgm:pt>
    <dgm:pt modelId="{E799F27A-CEA7-4E19-971A-5A8805B8E943}" type="pres">
      <dgm:prSet presAssocID="{C56DC879-9D40-4924-96EB-B6CE2C5D18DD}" presName="imageRepeatNode" presStyleLbl="alignAcc1" presStyleIdx="2" presStyleCnt="4"/>
      <dgm:spPr/>
      <dgm:t>
        <a:bodyPr/>
        <a:lstStyle/>
        <a:p>
          <a:endParaRPr lang="es-CO"/>
        </a:p>
      </dgm:t>
    </dgm:pt>
    <dgm:pt modelId="{45984B22-18C2-4B9E-B8A5-9B63785FBF7F}" type="pres">
      <dgm:prSet presAssocID="{C56DC879-9D40-4924-96EB-B6CE2C5D18DD}" presName="imageaccent3" presStyleCnt="0"/>
      <dgm:spPr/>
    </dgm:pt>
    <dgm:pt modelId="{0FB8FA4E-E9BF-43B2-A7E1-2F6C4BEB844D}" type="pres">
      <dgm:prSet presAssocID="{C56DC879-9D40-4924-96EB-B6CE2C5D18DD}" presName="accentRepeatNode" presStyleLbl="solidAlignAcc1" presStyleIdx="5" presStyleCnt="8"/>
      <dgm:spPr/>
    </dgm:pt>
    <dgm:pt modelId="{5A2CC05D-77F7-47FE-969A-A016DA7897D5}" type="pres">
      <dgm:prSet presAssocID="{3628A053-C772-46D6-99DE-6DAC3F42A807}" presName="text4" presStyleCnt="0"/>
      <dgm:spPr/>
    </dgm:pt>
    <dgm:pt modelId="{57B287D5-D5B0-43AB-8CA5-41B616E57CCC}" type="pres">
      <dgm:prSet presAssocID="{3628A053-C772-46D6-99DE-6DAC3F42A807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373607-173D-4980-A78F-21E8AF7719C6}" type="pres">
      <dgm:prSet presAssocID="{3628A053-C772-46D6-99DE-6DAC3F42A807}" presName="textaccent4" presStyleCnt="0"/>
      <dgm:spPr/>
    </dgm:pt>
    <dgm:pt modelId="{A5221031-05C4-4FC5-A8CF-0A6237F5CE9A}" type="pres">
      <dgm:prSet presAssocID="{3628A053-C772-46D6-99DE-6DAC3F42A807}" presName="accentRepeatNode" presStyleLbl="solidAlignAcc1" presStyleIdx="6" presStyleCnt="8"/>
      <dgm:spPr/>
    </dgm:pt>
    <dgm:pt modelId="{A1E767BE-78B6-4114-AF66-77194C7D6236}" type="pres">
      <dgm:prSet presAssocID="{88B4771E-F06A-48C8-9FD9-5E6CEC4F61DF}" presName="image4" presStyleCnt="0"/>
      <dgm:spPr/>
    </dgm:pt>
    <dgm:pt modelId="{F58CE7F5-5D01-4539-B417-10DC89ECB100}" type="pres">
      <dgm:prSet presAssocID="{88B4771E-F06A-48C8-9FD9-5E6CEC4F61DF}" presName="imageRepeatNode" presStyleLbl="alignAcc1" presStyleIdx="3" presStyleCnt="4"/>
      <dgm:spPr/>
      <dgm:t>
        <a:bodyPr/>
        <a:lstStyle/>
        <a:p>
          <a:endParaRPr lang="es-CO"/>
        </a:p>
      </dgm:t>
    </dgm:pt>
    <dgm:pt modelId="{3BDBBFE3-683A-46DD-8D19-94663A530F40}" type="pres">
      <dgm:prSet presAssocID="{88B4771E-F06A-48C8-9FD9-5E6CEC4F61DF}" presName="imageaccent4" presStyleCnt="0"/>
      <dgm:spPr/>
    </dgm:pt>
    <dgm:pt modelId="{0AF302F0-FCA9-4E5A-A927-5052CA4B7245}" type="pres">
      <dgm:prSet presAssocID="{88B4771E-F06A-48C8-9FD9-5E6CEC4F61DF}" presName="accentRepeatNode" presStyleLbl="solidAlignAcc1" presStyleIdx="7" presStyleCnt="8"/>
      <dgm:spPr/>
    </dgm:pt>
  </dgm:ptLst>
  <dgm:cxnLst>
    <dgm:cxn modelId="{64BBDA66-43EC-4A6A-B0A6-006287B76A11}" type="presOf" srcId="{8B75E124-DE1A-4ECE-B08E-7B204CB03F4B}" destId="{3852F0C3-7747-4DA3-BC21-C06C0BD52662}" srcOrd="0" destOrd="0" presId="urn:microsoft.com/office/officeart/2008/layout/HexagonCluster"/>
    <dgm:cxn modelId="{2C7D7357-0F9C-4168-A9F4-C582B1D43FD7}" srcId="{F770DA5A-A71D-4392-8246-825ED164CE43}" destId="{115AAA31-81A6-4EBB-B4B6-E7ED3D991ADC}" srcOrd="0" destOrd="0" parTransId="{A8F19885-5E8B-4B58-A677-91AE1B9ABC8F}" sibTransId="{A23DDF7B-CA76-408A-B817-1FA25BB18F01}"/>
    <dgm:cxn modelId="{F9AADCEB-62AD-437C-A66F-1A0E3E9F11F3}" type="presOf" srcId="{F770DA5A-A71D-4392-8246-825ED164CE43}" destId="{0F1BC14E-1D9C-40C6-B3D7-EAC6753DABC4}" srcOrd="0" destOrd="0" presId="urn:microsoft.com/office/officeart/2008/layout/HexagonCluster"/>
    <dgm:cxn modelId="{2D8792E7-5F68-4887-A472-32B47A630393}" type="presOf" srcId="{C56DC879-9D40-4924-96EB-B6CE2C5D18DD}" destId="{E799F27A-CEA7-4E19-971A-5A8805B8E943}" srcOrd="0" destOrd="0" presId="urn:microsoft.com/office/officeart/2008/layout/HexagonCluster"/>
    <dgm:cxn modelId="{47CF93F4-5B32-44DA-B668-369D2A59165A}" type="presOf" srcId="{A23DDF7B-CA76-408A-B817-1FA25BB18F01}" destId="{5E0F83DD-0992-4BA9-B66F-35ECDB0A44BA}" srcOrd="0" destOrd="0" presId="urn:microsoft.com/office/officeart/2008/layout/HexagonCluster"/>
    <dgm:cxn modelId="{98A899EE-4632-4498-B973-047B5E3972E1}" srcId="{F770DA5A-A71D-4392-8246-825ED164CE43}" destId="{3628A053-C772-46D6-99DE-6DAC3F42A807}" srcOrd="3" destOrd="0" parTransId="{711B4C0E-7825-4DD8-AC5E-4B2E223E386D}" sibTransId="{88B4771E-F06A-48C8-9FD9-5E6CEC4F61DF}"/>
    <dgm:cxn modelId="{C5985FF5-2A16-46CE-8AE0-BB9232CF0D8B}" srcId="{F770DA5A-A71D-4392-8246-825ED164CE43}" destId="{8B75E124-DE1A-4ECE-B08E-7B204CB03F4B}" srcOrd="1" destOrd="0" parTransId="{67727891-13B0-4438-BE88-A395A1D0960E}" sibTransId="{672919BE-BDF4-4819-AC0F-2FA1F4A63906}"/>
    <dgm:cxn modelId="{99E5F139-8BE8-4CC9-8B80-A0330724D3F6}" type="presOf" srcId="{88B4771E-F06A-48C8-9FD9-5E6CEC4F61DF}" destId="{F58CE7F5-5D01-4539-B417-10DC89ECB100}" srcOrd="0" destOrd="0" presId="urn:microsoft.com/office/officeart/2008/layout/HexagonCluster"/>
    <dgm:cxn modelId="{EC97F779-13A9-4F18-80C9-574DBACF67D9}" type="presOf" srcId="{3628A053-C772-46D6-99DE-6DAC3F42A807}" destId="{57B287D5-D5B0-43AB-8CA5-41B616E57CCC}" srcOrd="0" destOrd="0" presId="urn:microsoft.com/office/officeart/2008/layout/HexagonCluster"/>
    <dgm:cxn modelId="{CF02E52E-0683-44F5-9401-F1A3C8D67D4B}" srcId="{F770DA5A-A71D-4392-8246-825ED164CE43}" destId="{E6106F36-7EFC-4CE1-A055-2D5355B4C89A}" srcOrd="2" destOrd="0" parTransId="{5FAF887E-6433-4DA8-8486-81A4E0A7D7A4}" sibTransId="{C56DC879-9D40-4924-96EB-B6CE2C5D18DD}"/>
    <dgm:cxn modelId="{31674D79-A6E7-40DD-9737-3CA9EB5139D5}" type="presOf" srcId="{E6106F36-7EFC-4CE1-A055-2D5355B4C89A}" destId="{3421B969-FD7F-4C5C-9A0F-29C25952F416}" srcOrd="0" destOrd="0" presId="urn:microsoft.com/office/officeart/2008/layout/HexagonCluster"/>
    <dgm:cxn modelId="{BCA2912D-E69E-43CD-ACBC-C995836CBE60}" type="presOf" srcId="{672919BE-BDF4-4819-AC0F-2FA1F4A63906}" destId="{E21A6A0F-763B-4A49-AD0D-DD9440B2638E}" srcOrd="0" destOrd="0" presId="urn:microsoft.com/office/officeart/2008/layout/HexagonCluster"/>
    <dgm:cxn modelId="{6B7D7ECF-9E18-438D-9A7F-55AE20D6C88E}" type="presOf" srcId="{115AAA31-81A6-4EBB-B4B6-E7ED3D991ADC}" destId="{7D51B536-A58B-4B6C-8810-80DA3B7DD159}" srcOrd="0" destOrd="0" presId="urn:microsoft.com/office/officeart/2008/layout/HexagonCluster"/>
    <dgm:cxn modelId="{707477CA-3A89-4585-ADD1-65AA762A7D5E}" type="presParOf" srcId="{0F1BC14E-1D9C-40C6-B3D7-EAC6753DABC4}" destId="{AC69DF9F-F7C6-4919-A2B6-9DC4765CAF65}" srcOrd="0" destOrd="0" presId="urn:microsoft.com/office/officeart/2008/layout/HexagonCluster"/>
    <dgm:cxn modelId="{59A4D3B1-4401-41B8-8B39-2E10E4E4BF2B}" type="presParOf" srcId="{AC69DF9F-F7C6-4919-A2B6-9DC4765CAF65}" destId="{7D51B536-A58B-4B6C-8810-80DA3B7DD159}" srcOrd="0" destOrd="0" presId="urn:microsoft.com/office/officeart/2008/layout/HexagonCluster"/>
    <dgm:cxn modelId="{436D2ACE-CFF7-431D-B634-67A0306D8DBD}" type="presParOf" srcId="{0F1BC14E-1D9C-40C6-B3D7-EAC6753DABC4}" destId="{7989B91E-FBC2-4F61-96B6-6C4453F9633C}" srcOrd="1" destOrd="0" presId="urn:microsoft.com/office/officeart/2008/layout/HexagonCluster"/>
    <dgm:cxn modelId="{3753A169-F7A4-40B4-B31A-E4B2CEA21513}" type="presParOf" srcId="{7989B91E-FBC2-4F61-96B6-6C4453F9633C}" destId="{34815FEC-A239-4110-8D2E-8ACB55E1B618}" srcOrd="0" destOrd="0" presId="urn:microsoft.com/office/officeart/2008/layout/HexagonCluster"/>
    <dgm:cxn modelId="{E9841574-D56F-4444-92F6-FE13F9C9EC51}" type="presParOf" srcId="{0F1BC14E-1D9C-40C6-B3D7-EAC6753DABC4}" destId="{EE8A41FA-BBD2-4059-BF32-15004B883528}" srcOrd="2" destOrd="0" presId="urn:microsoft.com/office/officeart/2008/layout/HexagonCluster"/>
    <dgm:cxn modelId="{16782462-B828-417E-A3F7-F5CBAF13CBA5}" type="presParOf" srcId="{EE8A41FA-BBD2-4059-BF32-15004B883528}" destId="{5E0F83DD-0992-4BA9-B66F-35ECDB0A44BA}" srcOrd="0" destOrd="0" presId="urn:microsoft.com/office/officeart/2008/layout/HexagonCluster"/>
    <dgm:cxn modelId="{95763BDA-75D2-4E56-902E-82632846C894}" type="presParOf" srcId="{0F1BC14E-1D9C-40C6-B3D7-EAC6753DABC4}" destId="{4B549188-EA32-48AE-8FD2-DA56D03DE087}" srcOrd="3" destOrd="0" presId="urn:microsoft.com/office/officeart/2008/layout/HexagonCluster"/>
    <dgm:cxn modelId="{B1BDA257-2198-4C56-B2FF-645DF84D9B05}" type="presParOf" srcId="{4B549188-EA32-48AE-8FD2-DA56D03DE087}" destId="{37FDE7CF-C5F3-4454-BD1C-C4CFE97D4793}" srcOrd="0" destOrd="0" presId="urn:microsoft.com/office/officeart/2008/layout/HexagonCluster"/>
    <dgm:cxn modelId="{7C4A534A-3F09-43C0-ACDF-31B6C2E94C01}" type="presParOf" srcId="{0F1BC14E-1D9C-40C6-B3D7-EAC6753DABC4}" destId="{81491A19-EBA5-4BBF-AAA5-56DDFEE295E8}" srcOrd="4" destOrd="0" presId="urn:microsoft.com/office/officeart/2008/layout/HexagonCluster"/>
    <dgm:cxn modelId="{9570D558-FF74-4ABA-95C7-0CF16AF5D384}" type="presParOf" srcId="{81491A19-EBA5-4BBF-AAA5-56DDFEE295E8}" destId="{3852F0C3-7747-4DA3-BC21-C06C0BD52662}" srcOrd="0" destOrd="0" presId="urn:microsoft.com/office/officeart/2008/layout/HexagonCluster"/>
    <dgm:cxn modelId="{1E45538B-360D-408B-8A0A-3266DD6FCEAF}" type="presParOf" srcId="{0F1BC14E-1D9C-40C6-B3D7-EAC6753DABC4}" destId="{91EEAAEC-3C56-49B4-BC93-E1CEBAF7BDF4}" srcOrd="5" destOrd="0" presId="urn:microsoft.com/office/officeart/2008/layout/HexagonCluster"/>
    <dgm:cxn modelId="{5FA2A89E-98E9-45D9-B814-2E47D8BF3F5F}" type="presParOf" srcId="{91EEAAEC-3C56-49B4-BC93-E1CEBAF7BDF4}" destId="{A2DC03C8-7D18-4351-9420-527CCE836D62}" srcOrd="0" destOrd="0" presId="urn:microsoft.com/office/officeart/2008/layout/HexagonCluster"/>
    <dgm:cxn modelId="{819F04F4-38E4-4AEA-BE40-13FB58B138F7}" type="presParOf" srcId="{0F1BC14E-1D9C-40C6-B3D7-EAC6753DABC4}" destId="{157C7FAC-7067-4FBB-8D30-F75D7A381852}" srcOrd="6" destOrd="0" presId="urn:microsoft.com/office/officeart/2008/layout/HexagonCluster"/>
    <dgm:cxn modelId="{E994ECA9-1930-43FE-8A1E-608F17F109FE}" type="presParOf" srcId="{157C7FAC-7067-4FBB-8D30-F75D7A381852}" destId="{E21A6A0F-763B-4A49-AD0D-DD9440B2638E}" srcOrd="0" destOrd="0" presId="urn:microsoft.com/office/officeart/2008/layout/HexagonCluster"/>
    <dgm:cxn modelId="{7241BB24-BAEA-4A1E-862C-CDF103637283}" type="presParOf" srcId="{0F1BC14E-1D9C-40C6-B3D7-EAC6753DABC4}" destId="{2EFE62F7-87C9-4527-9C3F-2AA0FAF03B93}" srcOrd="7" destOrd="0" presId="urn:microsoft.com/office/officeart/2008/layout/HexagonCluster"/>
    <dgm:cxn modelId="{79B6ABD2-7030-43FB-BB48-5FD8D416A3A2}" type="presParOf" srcId="{2EFE62F7-87C9-4527-9C3F-2AA0FAF03B93}" destId="{727F3916-0288-4EAA-8FB5-3549346C4E18}" srcOrd="0" destOrd="0" presId="urn:microsoft.com/office/officeart/2008/layout/HexagonCluster"/>
    <dgm:cxn modelId="{9B9CAE20-7368-4E9D-8DAE-17C4179C9B94}" type="presParOf" srcId="{0F1BC14E-1D9C-40C6-B3D7-EAC6753DABC4}" destId="{D4266662-6887-4647-8239-788557160638}" srcOrd="8" destOrd="0" presId="urn:microsoft.com/office/officeart/2008/layout/HexagonCluster"/>
    <dgm:cxn modelId="{1DBF4135-7EA3-4A5C-B4F5-AB5BC5E392EA}" type="presParOf" srcId="{D4266662-6887-4647-8239-788557160638}" destId="{3421B969-FD7F-4C5C-9A0F-29C25952F416}" srcOrd="0" destOrd="0" presId="urn:microsoft.com/office/officeart/2008/layout/HexagonCluster"/>
    <dgm:cxn modelId="{54D429C7-A75B-44B6-8202-60FB633D18C8}" type="presParOf" srcId="{0F1BC14E-1D9C-40C6-B3D7-EAC6753DABC4}" destId="{754FAE17-130F-4CAA-A417-84176B173005}" srcOrd="9" destOrd="0" presId="urn:microsoft.com/office/officeart/2008/layout/HexagonCluster"/>
    <dgm:cxn modelId="{CBCF5675-2D1C-44EC-B79C-C62C88E3112C}" type="presParOf" srcId="{754FAE17-130F-4CAA-A417-84176B173005}" destId="{7D05E30E-1556-4582-91D1-76517F7EE673}" srcOrd="0" destOrd="0" presId="urn:microsoft.com/office/officeart/2008/layout/HexagonCluster"/>
    <dgm:cxn modelId="{3B49DB72-BCE3-4C0B-8069-98FC230BF814}" type="presParOf" srcId="{0F1BC14E-1D9C-40C6-B3D7-EAC6753DABC4}" destId="{1DB130B7-B037-4864-B9B4-06967DDBC3CC}" srcOrd="10" destOrd="0" presId="urn:microsoft.com/office/officeart/2008/layout/HexagonCluster"/>
    <dgm:cxn modelId="{835AD42E-9267-425D-8EB0-B7AC6B1FCC1E}" type="presParOf" srcId="{1DB130B7-B037-4864-B9B4-06967DDBC3CC}" destId="{E799F27A-CEA7-4E19-971A-5A8805B8E943}" srcOrd="0" destOrd="0" presId="urn:microsoft.com/office/officeart/2008/layout/HexagonCluster"/>
    <dgm:cxn modelId="{AFCA8326-615B-4690-A5AF-9B8C8ADE8E1A}" type="presParOf" srcId="{0F1BC14E-1D9C-40C6-B3D7-EAC6753DABC4}" destId="{45984B22-18C2-4B9E-B8A5-9B63785FBF7F}" srcOrd="11" destOrd="0" presId="urn:microsoft.com/office/officeart/2008/layout/HexagonCluster"/>
    <dgm:cxn modelId="{6FF1A57B-5507-49C0-B24A-C1EEA21F3624}" type="presParOf" srcId="{45984B22-18C2-4B9E-B8A5-9B63785FBF7F}" destId="{0FB8FA4E-E9BF-43B2-A7E1-2F6C4BEB844D}" srcOrd="0" destOrd="0" presId="urn:microsoft.com/office/officeart/2008/layout/HexagonCluster"/>
    <dgm:cxn modelId="{0A1B1480-4648-47A0-984D-6CEB4961D54B}" type="presParOf" srcId="{0F1BC14E-1D9C-40C6-B3D7-EAC6753DABC4}" destId="{5A2CC05D-77F7-47FE-969A-A016DA7897D5}" srcOrd="12" destOrd="0" presId="urn:microsoft.com/office/officeart/2008/layout/HexagonCluster"/>
    <dgm:cxn modelId="{C962BC48-CFA6-4E46-8477-F4CC559E18FB}" type="presParOf" srcId="{5A2CC05D-77F7-47FE-969A-A016DA7897D5}" destId="{57B287D5-D5B0-43AB-8CA5-41B616E57CCC}" srcOrd="0" destOrd="0" presId="urn:microsoft.com/office/officeart/2008/layout/HexagonCluster"/>
    <dgm:cxn modelId="{967EF576-FB33-4950-9624-620B6803129B}" type="presParOf" srcId="{0F1BC14E-1D9C-40C6-B3D7-EAC6753DABC4}" destId="{2A373607-173D-4980-A78F-21E8AF7719C6}" srcOrd="13" destOrd="0" presId="urn:microsoft.com/office/officeart/2008/layout/HexagonCluster"/>
    <dgm:cxn modelId="{EA333680-2E75-463C-923F-7BFEAD5C2439}" type="presParOf" srcId="{2A373607-173D-4980-A78F-21E8AF7719C6}" destId="{A5221031-05C4-4FC5-A8CF-0A6237F5CE9A}" srcOrd="0" destOrd="0" presId="urn:microsoft.com/office/officeart/2008/layout/HexagonCluster"/>
    <dgm:cxn modelId="{D844FFAC-2BEB-4859-93A1-3768F655E5A8}" type="presParOf" srcId="{0F1BC14E-1D9C-40C6-B3D7-EAC6753DABC4}" destId="{A1E767BE-78B6-4114-AF66-77194C7D6236}" srcOrd="14" destOrd="0" presId="urn:microsoft.com/office/officeart/2008/layout/HexagonCluster"/>
    <dgm:cxn modelId="{BAC0C3A9-1D01-4A63-8D76-D053E5184161}" type="presParOf" srcId="{A1E767BE-78B6-4114-AF66-77194C7D6236}" destId="{F58CE7F5-5D01-4539-B417-10DC89ECB100}" srcOrd="0" destOrd="0" presId="urn:microsoft.com/office/officeart/2008/layout/HexagonCluster"/>
    <dgm:cxn modelId="{9461C925-607E-4D11-ABFA-FB607A679C6C}" type="presParOf" srcId="{0F1BC14E-1D9C-40C6-B3D7-EAC6753DABC4}" destId="{3BDBBFE3-683A-46DD-8D19-94663A530F40}" srcOrd="15" destOrd="0" presId="urn:microsoft.com/office/officeart/2008/layout/HexagonCluster"/>
    <dgm:cxn modelId="{6C8C85DC-3845-47BA-843F-E8B08043D57A}" type="presParOf" srcId="{3BDBBFE3-683A-46DD-8D19-94663A530F40}" destId="{0AF302F0-FCA9-4E5A-A927-5052CA4B724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0FE01-6531-497A-99D7-D055C3FC30B6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1B52DE7D-1156-4B3D-8B80-6E475B72A52B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Ruta de Atención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DB143C04-8F2A-4F31-A118-1B23A6D9F062}" type="parTrans" cxnId="{2B2AA146-8CA5-40D5-84FC-D3861C77AE2C}">
      <dgm:prSet/>
      <dgm:spPr/>
      <dgm:t>
        <a:bodyPr/>
        <a:lstStyle/>
        <a:p>
          <a:endParaRPr lang="es-CO"/>
        </a:p>
      </dgm:t>
    </dgm:pt>
    <dgm:pt modelId="{C2023C99-84E0-419C-A0A6-14D1AFD242EB}" type="sibTrans" cxnId="{2B2AA146-8CA5-40D5-84FC-D3861C77AE2C}">
      <dgm:prSet/>
      <dgm:spPr/>
      <dgm:t>
        <a:bodyPr/>
        <a:lstStyle/>
        <a:p>
          <a:endParaRPr lang="es-CO"/>
        </a:p>
      </dgm:t>
    </dgm:pt>
    <dgm:pt modelId="{A9B41946-0ED3-42BD-BEF4-346115644AD9}">
      <dgm:prSet phldrT="[Texto]"/>
      <dgm:spPr/>
      <dgm:t>
        <a:bodyPr/>
        <a:lstStyle/>
        <a:p>
          <a:r>
            <a:rPr lang="es-CO" b="0" dirty="0" smtClean="0">
              <a:latin typeface="Arial" pitchFamily="34" charset="0"/>
              <a:cs typeface="Arial" pitchFamily="34" charset="0"/>
            </a:rPr>
            <a:t>¿Qué es?</a:t>
          </a:r>
          <a:endParaRPr lang="es-CO" b="0" dirty="0">
            <a:latin typeface="Arial" pitchFamily="34" charset="0"/>
            <a:cs typeface="Arial" pitchFamily="34" charset="0"/>
          </a:endParaRPr>
        </a:p>
      </dgm:t>
    </dgm:pt>
    <dgm:pt modelId="{5B93C5BD-6764-4773-958A-92C438C55F42}" type="parTrans" cxnId="{4A4617DC-F034-4C10-A474-3A508A343DA5}">
      <dgm:prSet/>
      <dgm:spPr/>
      <dgm:t>
        <a:bodyPr/>
        <a:lstStyle/>
        <a:p>
          <a:endParaRPr lang="es-CO"/>
        </a:p>
      </dgm:t>
    </dgm:pt>
    <dgm:pt modelId="{F42EEB07-6109-4F66-814A-8AA49681FB12}" type="sibTrans" cxnId="{4A4617DC-F034-4C10-A474-3A508A343DA5}">
      <dgm:prSet/>
      <dgm:spPr/>
      <dgm:t>
        <a:bodyPr/>
        <a:lstStyle/>
        <a:p>
          <a:endParaRPr lang="es-CO"/>
        </a:p>
      </dgm:t>
    </dgm:pt>
    <dgm:pt modelId="{221415B3-1DF8-4BF9-A9C9-88203F4AB817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Definición de ruta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CF9998A7-C4F9-4FB1-B2BE-0B765E181E0B}" type="parTrans" cxnId="{52AF8CDB-6802-4F86-9CF9-EC6DEA0B7A9D}">
      <dgm:prSet/>
      <dgm:spPr/>
      <dgm:t>
        <a:bodyPr/>
        <a:lstStyle/>
        <a:p>
          <a:endParaRPr lang="es-CO"/>
        </a:p>
      </dgm:t>
    </dgm:pt>
    <dgm:pt modelId="{627B02DC-B671-447B-9A06-74AF71B9C943}" type="sibTrans" cxnId="{52AF8CDB-6802-4F86-9CF9-EC6DEA0B7A9D}">
      <dgm:prSet/>
      <dgm:spPr/>
      <dgm:t>
        <a:bodyPr/>
        <a:lstStyle/>
        <a:p>
          <a:endParaRPr lang="es-CO"/>
        </a:p>
      </dgm:t>
    </dgm:pt>
    <dgm:pt modelId="{969E9959-487E-4599-8800-F323C0698B3F}">
      <dgm:prSet phldrT="[Texto]"/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4 componentes</a:t>
          </a:r>
        </a:p>
        <a:p>
          <a:r>
            <a:rPr lang="es-CO" dirty="0" smtClean="0">
              <a:latin typeface="Arial" pitchFamily="34" charset="0"/>
              <a:cs typeface="Arial" pitchFamily="34" charset="0"/>
            </a:rPr>
            <a:t>(promoción, prevención, atención, seguimiento)</a:t>
          </a:r>
          <a:endParaRPr lang="es-CO" dirty="0">
            <a:latin typeface="Arial" pitchFamily="34" charset="0"/>
            <a:cs typeface="Arial" pitchFamily="34" charset="0"/>
          </a:endParaRPr>
        </a:p>
      </dgm:t>
    </dgm:pt>
    <dgm:pt modelId="{718BA31F-2DBB-4AD1-B988-F74AF95FA8FA}" type="parTrans" cxnId="{73D801ED-2966-446E-9D8E-498E4D47981C}">
      <dgm:prSet/>
      <dgm:spPr/>
      <dgm:t>
        <a:bodyPr/>
        <a:lstStyle/>
        <a:p>
          <a:endParaRPr lang="es-CO"/>
        </a:p>
      </dgm:t>
    </dgm:pt>
    <dgm:pt modelId="{B252FEB5-5EF9-4441-AFF8-E3CA9AAC67D6}" type="sibTrans" cxnId="{73D801ED-2966-446E-9D8E-498E4D47981C}">
      <dgm:prSet/>
      <dgm:spPr/>
      <dgm:t>
        <a:bodyPr/>
        <a:lstStyle/>
        <a:p>
          <a:endParaRPr lang="es-CO"/>
        </a:p>
      </dgm:t>
    </dgm:pt>
    <dgm:pt modelId="{13189FF2-CEFA-4C10-8DE8-DBB6D5B5A786}">
      <dgm:prSet phldrT="[Texto]"/>
      <dgm:spPr/>
      <dgm:t>
        <a:bodyPr/>
        <a:lstStyle/>
        <a:p>
          <a:r>
            <a:rPr lang="es-CO" b="0" dirty="0" smtClean="0">
              <a:latin typeface="Arial" pitchFamily="34" charset="0"/>
              <a:cs typeface="Arial" pitchFamily="34" charset="0"/>
            </a:rPr>
            <a:t>¿Cómo participa la comunidad educativa?</a:t>
          </a:r>
          <a:endParaRPr lang="es-CO" b="0" dirty="0">
            <a:latin typeface="Arial" pitchFamily="34" charset="0"/>
            <a:cs typeface="Arial" pitchFamily="34" charset="0"/>
          </a:endParaRPr>
        </a:p>
      </dgm:t>
    </dgm:pt>
    <dgm:pt modelId="{A6480A82-CF33-4934-88FC-303974866B52}" type="parTrans" cxnId="{411C6C71-872C-40CF-B228-73C97EF15002}">
      <dgm:prSet/>
      <dgm:spPr/>
      <dgm:t>
        <a:bodyPr/>
        <a:lstStyle/>
        <a:p>
          <a:endParaRPr lang="es-CO"/>
        </a:p>
      </dgm:t>
    </dgm:pt>
    <dgm:pt modelId="{77CBC52E-B9E3-407A-A1C5-02D3D485EAAC}" type="sibTrans" cxnId="{411C6C71-872C-40CF-B228-73C97EF15002}">
      <dgm:prSet/>
      <dgm:spPr/>
      <dgm:t>
        <a:bodyPr/>
        <a:lstStyle/>
        <a:p>
          <a:endParaRPr lang="es-CO"/>
        </a:p>
      </dgm:t>
    </dgm:pt>
    <dgm:pt modelId="{95B5EA78-9F4B-4807-A629-93B85060BA9D}">
      <dgm:prSet phldrT="[Texto]"/>
      <dgm:spPr/>
      <dgm:t>
        <a:bodyPr/>
        <a:lstStyle/>
        <a:p>
          <a:r>
            <a:rPr lang="es-CO" b="0" dirty="0" smtClean="0">
              <a:latin typeface="Arial" pitchFamily="34" charset="0"/>
              <a:cs typeface="Arial" pitchFamily="34" charset="0"/>
            </a:rPr>
            <a:t>¿Cuáles son las actividades?</a:t>
          </a:r>
          <a:endParaRPr lang="es-CO" b="0" dirty="0">
            <a:latin typeface="Arial" pitchFamily="34" charset="0"/>
            <a:cs typeface="Arial" pitchFamily="34" charset="0"/>
          </a:endParaRPr>
        </a:p>
      </dgm:t>
    </dgm:pt>
    <dgm:pt modelId="{28535D9E-5DBD-4FF0-9006-4D84F6A45B0D}" type="parTrans" cxnId="{D31387E1-168D-434F-A31C-B7537F698CA6}">
      <dgm:prSet/>
      <dgm:spPr/>
      <dgm:t>
        <a:bodyPr/>
        <a:lstStyle/>
        <a:p>
          <a:endParaRPr lang="es-CO"/>
        </a:p>
      </dgm:t>
    </dgm:pt>
    <dgm:pt modelId="{2DB344C6-725E-4C7A-96FA-10CB88B3FA99}" type="sibTrans" cxnId="{D31387E1-168D-434F-A31C-B7537F698CA6}">
      <dgm:prSet/>
      <dgm:spPr/>
      <dgm:t>
        <a:bodyPr/>
        <a:lstStyle/>
        <a:p>
          <a:endParaRPr lang="es-CO"/>
        </a:p>
      </dgm:t>
    </dgm:pt>
    <dgm:pt modelId="{AF343940-46A1-4871-BB1F-38CB6AF11046}">
      <dgm:prSet phldrT="[Texto]"/>
      <dgm:spPr/>
      <dgm:t>
        <a:bodyPr/>
        <a:lstStyle/>
        <a:p>
          <a:r>
            <a:rPr lang="es-CO" b="0" dirty="0" smtClean="0">
              <a:latin typeface="Arial" pitchFamily="34" charset="0"/>
              <a:cs typeface="Arial" pitchFamily="34" charset="0"/>
            </a:rPr>
            <a:t>¿Qué se necesita?</a:t>
          </a:r>
          <a:endParaRPr lang="es-CO" b="0" dirty="0">
            <a:latin typeface="Arial" pitchFamily="34" charset="0"/>
            <a:cs typeface="Arial" pitchFamily="34" charset="0"/>
          </a:endParaRPr>
        </a:p>
      </dgm:t>
    </dgm:pt>
    <dgm:pt modelId="{781426FB-963B-4B06-8760-B8CD3A9008DD}" type="parTrans" cxnId="{B6167893-C0F4-4789-9846-67016132EFA6}">
      <dgm:prSet/>
      <dgm:spPr/>
      <dgm:t>
        <a:bodyPr/>
        <a:lstStyle/>
        <a:p>
          <a:endParaRPr lang="es-CO"/>
        </a:p>
      </dgm:t>
    </dgm:pt>
    <dgm:pt modelId="{7847FF15-BEB2-41E9-8C4A-428AEF66282E}" type="sibTrans" cxnId="{B6167893-C0F4-4789-9846-67016132EFA6}">
      <dgm:prSet/>
      <dgm:spPr/>
      <dgm:t>
        <a:bodyPr/>
        <a:lstStyle/>
        <a:p>
          <a:endParaRPr lang="es-CO"/>
        </a:p>
      </dgm:t>
    </dgm:pt>
    <dgm:pt modelId="{18948B1B-A695-4EF9-A51E-E8DACF1B4D55}">
      <dgm:prSet phldrT="[Texto]"/>
      <dgm:spPr/>
      <dgm:t>
        <a:bodyPr/>
        <a:lstStyle/>
        <a:p>
          <a:r>
            <a:rPr lang="es-CO" b="0" dirty="0" smtClean="0">
              <a:latin typeface="Arial" pitchFamily="34" charset="0"/>
              <a:cs typeface="Arial" pitchFamily="34" charset="0"/>
            </a:rPr>
            <a:t>¿Cómo se hace?</a:t>
          </a:r>
          <a:endParaRPr lang="es-CO" b="0" dirty="0">
            <a:latin typeface="Arial" pitchFamily="34" charset="0"/>
            <a:cs typeface="Arial" pitchFamily="34" charset="0"/>
          </a:endParaRPr>
        </a:p>
      </dgm:t>
    </dgm:pt>
    <dgm:pt modelId="{F9C209C0-9832-4F45-96F9-FBBD7DF2166B}" type="parTrans" cxnId="{32178EF3-3695-4339-B90F-F9E0754C771D}">
      <dgm:prSet/>
      <dgm:spPr/>
      <dgm:t>
        <a:bodyPr/>
        <a:lstStyle/>
        <a:p>
          <a:endParaRPr lang="es-CO"/>
        </a:p>
      </dgm:t>
    </dgm:pt>
    <dgm:pt modelId="{949929F9-D45B-47FD-8A26-D17C21237E76}" type="sibTrans" cxnId="{32178EF3-3695-4339-B90F-F9E0754C771D}">
      <dgm:prSet/>
      <dgm:spPr/>
      <dgm:t>
        <a:bodyPr/>
        <a:lstStyle/>
        <a:p>
          <a:endParaRPr lang="es-CO"/>
        </a:p>
      </dgm:t>
    </dgm:pt>
    <dgm:pt modelId="{30D8926A-CE6B-47FC-9EC9-82E3CDF4770D}" type="pres">
      <dgm:prSet presAssocID="{A4D0FE01-6531-497A-99D7-D055C3FC30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38A8465-54AC-4133-9709-AB0CCBC7300C}" type="pres">
      <dgm:prSet presAssocID="{1B52DE7D-1156-4B3D-8B80-6E475B72A52B}" presName="vertOne" presStyleCnt="0"/>
      <dgm:spPr/>
    </dgm:pt>
    <dgm:pt modelId="{CDDEC9DC-54CC-4F80-A985-B7B154B6B7B8}" type="pres">
      <dgm:prSet presAssocID="{1B52DE7D-1156-4B3D-8B80-6E475B72A52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43DA4A-C1FB-486B-B0C2-346115D5B6AB}" type="pres">
      <dgm:prSet presAssocID="{1B52DE7D-1156-4B3D-8B80-6E475B72A52B}" presName="parTransOne" presStyleCnt="0"/>
      <dgm:spPr/>
    </dgm:pt>
    <dgm:pt modelId="{E4A0ED8C-155C-4E29-94AC-E8138641CDB1}" type="pres">
      <dgm:prSet presAssocID="{1B52DE7D-1156-4B3D-8B80-6E475B72A52B}" presName="horzOne" presStyleCnt="0"/>
      <dgm:spPr/>
    </dgm:pt>
    <dgm:pt modelId="{8790F0CF-2C58-4CBF-B83A-1AAFDA3AB028}" type="pres">
      <dgm:prSet presAssocID="{A9B41946-0ED3-42BD-BEF4-346115644AD9}" presName="vertTwo" presStyleCnt="0"/>
      <dgm:spPr/>
    </dgm:pt>
    <dgm:pt modelId="{0C646CB9-17BB-4671-9EFB-8793D3FDE0C0}" type="pres">
      <dgm:prSet presAssocID="{A9B41946-0ED3-42BD-BEF4-346115644AD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F6EB6C-9748-4A39-A803-4BE326CFA61D}" type="pres">
      <dgm:prSet presAssocID="{A9B41946-0ED3-42BD-BEF4-346115644AD9}" presName="parTransTwo" presStyleCnt="0"/>
      <dgm:spPr/>
    </dgm:pt>
    <dgm:pt modelId="{A3E29ACF-1084-4981-9163-8B126D4CF1A5}" type="pres">
      <dgm:prSet presAssocID="{A9B41946-0ED3-42BD-BEF4-346115644AD9}" presName="horzTwo" presStyleCnt="0"/>
      <dgm:spPr/>
    </dgm:pt>
    <dgm:pt modelId="{49138086-1614-4875-8CB4-E3F40B8BF22F}" type="pres">
      <dgm:prSet presAssocID="{221415B3-1DF8-4BF9-A9C9-88203F4AB817}" presName="vertThree" presStyleCnt="0"/>
      <dgm:spPr/>
    </dgm:pt>
    <dgm:pt modelId="{01BB87CF-79C2-46AA-9FC7-12D78C5FAB6A}" type="pres">
      <dgm:prSet presAssocID="{221415B3-1DF8-4BF9-A9C9-88203F4AB817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F2EDC75-9864-4AAB-BE8B-15D29C36E3DA}" type="pres">
      <dgm:prSet presAssocID="{221415B3-1DF8-4BF9-A9C9-88203F4AB817}" presName="horzThree" presStyleCnt="0"/>
      <dgm:spPr/>
    </dgm:pt>
    <dgm:pt modelId="{A98A5E00-D30B-430B-9238-32CEB0607F26}" type="pres">
      <dgm:prSet presAssocID="{F42EEB07-6109-4F66-814A-8AA49681FB12}" presName="sibSpaceTwo" presStyleCnt="0"/>
      <dgm:spPr/>
    </dgm:pt>
    <dgm:pt modelId="{E3A8127E-7A03-475C-B6B8-45BEE9E3CD30}" type="pres">
      <dgm:prSet presAssocID="{969E9959-487E-4599-8800-F323C0698B3F}" presName="vertTwo" presStyleCnt="0"/>
      <dgm:spPr/>
    </dgm:pt>
    <dgm:pt modelId="{BBA776CE-3907-43EE-B4EF-1F0132453B3B}" type="pres">
      <dgm:prSet presAssocID="{969E9959-487E-4599-8800-F323C0698B3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79A0107-81F3-4DE9-8BAB-3F7BADB7F858}" type="pres">
      <dgm:prSet presAssocID="{969E9959-487E-4599-8800-F323C0698B3F}" presName="parTransTwo" presStyleCnt="0"/>
      <dgm:spPr/>
    </dgm:pt>
    <dgm:pt modelId="{793B415D-95FE-4656-9B4A-3462B3C33EAB}" type="pres">
      <dgm:prSet presAssocID="{969E9959-487E-4599-8800-F323C0698B3F}" presName="horzTwo" presStyleCnt="0"/>
      <dgm:spPr/>
    </dgm:pt>
    <dgm:pt modelId="{E9E140E5-E9D7-4E59-AC48-F0E77EEC8B24}" type="pres">
      <dgm:prSet presAssocID="{95B5EA78-9F4B-4807-A629-93B85060BA9D}" presName="vertThree" presStyleCnt="0"/>
      <dgm:spPr/>
    </dgm:pt>
    <dgm:pt modelId="{E0ECE497-D01E-42AC-A6AB-BB3EAB646373}" type="pres">
      <dgm:prSet presAssocID="{95B5EA78-9F4B-4807-A629-93B85060BA9D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5AE7F2-D2B9-44B3-9DE3-80E5A3FDED3B}" type="pres">
      <dgm:prSet presAssocID="{95B5EA78-9F4B-4807-A629-93B85060BA9D}" presName="horzThree" presStyleCnt="0"/>
      <dgm:spPr/>
    </dgm:pt>
    <dgm:pt modelId="{BA059ABD-1026-4E54-B462-4CAB77ABF507}" type="pres">
      <dgm:prSet presAssocID="{2DB344C6-725E-4C7A-96FA-10CB88B3FA99}" presName="sibSpaceThree" presStyleCnt="0"/>
      <dgm:spPr/>
    </dgm:pt>
    <dgm:pt modelId="{B06D5B3A-99AF-4A9D-AF87-49A883CE1B95}" type="pres">
      <dgm:prSet presAssocID="{AF343940-46A1-4871-BB1F-38CB6AF11046}" presName="vertThree" presStyleCnt="0"/>
      <dgm:spPr/>
    </dgm:pt>
    <dgm:pt modelId="{42F1F428-8D3C-46B2-8AB1-F703C8EDFBFB}" type="pres">
      <dgm:prSet presAssocID="{AF343940-46A1-4871-BB1F-38CB6AF11046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1860688-B859-451E-BFFA-2F857A22983F}" type="pres">
      <dgm:prSet presAssocID="{AF343940-46A1-4871-BB1F-38CB6AF11046}" presName="horzThree" presStyleCnt="0"/>
      <dgm:spPr/>
    </dgm:pt>
    <dgm:pt modelId="{2AFFADF7-0324-4278-A0B2-9BDEA4E67250}" type="pres">
      <dgm:prSet presAssocID="{7847FF15-BEB2-41E9-8C4A-428AEF66282E}" presName="sibSpaceThree" presStyleCnt="0"/>
      <dgm:spPr/>
    </dgm:pt>
    <dgm:pt modelId="{695559DA-05C4-4828-A297-56087E3107DD}" type="pres">
      <dgm:prSet presAssocID="{18948B1B-A695-4EF9-A51E-E8DACF1B4D55}" presName="vertThree" presStyleCnt="0"/>
      <dgm:spPr/>
    </dgm:pt>
    <dgm:pt modelId="{4030901B-B070-4780-A437-D9ABF3DFD965}" type="pres">
      <dgm:prSet presAssocID="{18948B1B-A695-4EF9-A51E-E8DACF1B4D5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767D26D-1DCA-4976-8C8D-11088B778015}" type="pres">
      <dgm:prSet presAssocID="{18948B1B-A695-4EF9-A51E-E8DACF1B4D55}" presName="horzThree" presStyleCnt="0"/>
      <dgm:spPr/>
    </dgm:pt>
    <dgm:pt modelId="{AADF20E7-AE55-4FE1-9CE6-363BC971D1D0}" type="pres">
      <dgm:prSet presAssocID="{949929F9-D45B-47FD-8A26-D17C21237E76}" presName="sibSpaceThree" presStyleCnt="0"/>
      <dgm:spPr/>
    </dgm:pt>
    <dgm:pt modelId="{91DC0343-12AA-4AF4-B219-51F282526A92}" type="pres">
      <dgm:prSet presAssocID="{13189FF2-CEFA-4C10-8DE8-DBB6D5B5A786}" presName="vertThree" presStyleCnt="0"/>
      <dgm:spPr/>
    </dgm:pt>
    <dgm:pt modelId="{473D1E4B-1F25-41D1-86FA-54245D1BA677}" type="pres">
      <dgm:prSet presAssocID="{13189FF2-CEFA-4C10-8DE8-DBB6D5B5A78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DB8088-9CAB-4F3E-B57D-47D4A9C9EB59}" type="pres">
      <dgm:prSet presAssocID="{13189FF2-CEFA-4C10-8DE8-DBB6D5B5A786}" presName="horzThree" presStyleCnt="0"/>
      <dgm:spPr/>
    </dgm:pt>
  </dgm:ptLst>
  <dgm:cxnLst>
    <dgm:cxn modelId="{73D801ED-2966-446E-9D8E-498E4D47981C}" srcId="{1B52DE7D-1156-4B3D-8B80-6E475B72A52B}" destId="{969E9959-487E-4599-8800-F323C0698B3F}" srcOrd="1" destOrd="0" parTransId="{718BA31F-2DBB-4AD1-B988-F74AF95FA8FA}" sibTransId="{B252FEB5-5EF9-4441-AFF8-E3CA9AAC67D6}"/>
    <dgm:cxn modelId="{78995978-06EB-4EAD-B97F-780426ED9A2F}" type="presOf" srcId="{A9B41946-0ED3-42BD-BEF4-346115644AD9}" destId="{0C646CB9-17BB-4671-9EFB-8793D3FDE0C0}" srcOrd="0" destOrd="0" presId="urn:microsoft.com/office/officeart/2005/8/layout/hierarchy4"/>
    <dgm:cxn modelId="{D31387E1-168D-434F-A31C-B7537F698CA6}" srcId="{969E9959-487E-4599-8800-F323C0698B3F}" destId="{95B5EA78-9F4B-4807-A629-93B85060BA9D}" srcOrd="0" destOrd="0" parTransId="{28535D9E-5DBD-4FF0-9006-4D84F6A45B0D}" sibTransId="{2DB344C6-725E-4C7A-96FA-10CB88B3FA99}"/>
    <dgm:cxn modelId="{E9F8C355-5285-4723-A454-63AA1851FC61}" type="presOf" srcId="{A4D0FE01-6531-497A-99D7-D055C3FC30B6}" destId="{30D8926A-CE6B-47FC-9EC9-82E3CDF4770D}" srcOrd="0" destOrd="0" presId="urn:microsoft.com/office/officeart/2005/8/layout/hierarchy4"/>
    <dgm:cxn modelId="{565A9610-2298-4711-BA45-6CA4B83A47DF}" type="presOf" srcId="{AF343940-46A1-4871-BB1F-38CB6AF11046}" destId="{42F1F428-8D3C-46B2-8AB1-F703C8EDFBFB}" srcOrd="0" destOrd="0" presId="urn:microsoft.com/office/officeart/2005/8/layout/hierarchy4"/>
    <dgm:cxn modelId="{A8E4E839-3BCA-49C8-8F22-B684AF486169}" type="presOf" srcId="{1B52DE7D-1156-4B3D-8B80-6E475B72A52B}" destId="{CDDEC9DC-54CC-4F80-A985-B7B154B6B7B8}" srcOrd="0" destOrd="0" presId="urn:microsoft.com/office/officeart/2005/8/layout/hierarchy4"/>
    <dgm:cxn modelId="{C2739D7E-92BC-4E30-A543-39AC134EAD70}" type="presOf" srcId="{95B5EA78-9F4B-4807-A629-93B85060BA9D}" destId="{E0ECE497-D01E-42AC-A6AB-BB3EAB646373}" srcOrd="0" destOrd="0" presId="urn:microsoft.com/office/officeart/2005/8/layout/hierarchy4"/>
    <dgm:cxn modelId="{32178EF3-3695-4339-B90F-F9E0754C771D}" srcId="{969E9959-487E-4599-8800-F323C0698B3F}" destId="{18948B1B-A695-4EF9-A51E-E8DACF1B4D55}" srcOrd="2" destOrd="0" parTransId="{F9C209C0-9832-4F45-96F9-FBBD7DF2166B}" sibTransId="{949929F9-D45B-47FD-8A26-D17C21237E76}"/>
    <dgm:cxn modelId="{52AF8CDB-6802-4F86-9CF9-EC6DEA0B7A9D}" srcId="{A9B41946-0ED3-42BD-BEF4-346115644AD9}" destId="{221415B3-1DF8-4BF9-A9C9-88203F4AB817}" srcOrd="0" destOrd="0" parTransId="{CF9998A7-C4F9-4FB1-B2BE-0B765E181E0B}" sibTransId="{627B02DC-B671-447B-9A06-74AF71B9C943}"/>
    <dgm:cxn modelId="{411C6C71-872C-40CF-B228-73C97EF15002}" srcId="{969E9959-487E-4599-8800-F323C0698B3F}" destId="{13189FF2-CEFA-4C10-8DE8-DBB6D5B5A786}" srcOrd="3" destOrd="0" parTransId="{A6480A82-CF33-4934-88FC-303974866B52}" sibTransId="{77CBC52E-B9E3-407A-A1C5-02D3D485EAAC}"/>
    <dgm:cxn modelId="{BD880931-AF87-4531-AAAB-97AE73D1E371}" type="presOf" srcId="{13189FF2-CEFA-4C10-8DE8-DBB6D5B5A786}" destId="{473D1E4B-1F25-41D1-86FA-54245D1BA677}" srcOrd="0" destOrd="0" presId="urn:microsoft.com/office/officeart/2005/8/layout/hierarchy4"/>
    <dgm:cxn modelId="{B6167893-C0F4-4789-9846-67016132EFA6}" srcId="{969E9959-487E-4599-8800-F323C0698B3F}" destId="{AF343940-46A1-4871-BB1F-38CB6AF11046}" srcOrd="1" destOrd="0" parTransId="{781426FB-963B-4B06-8760-B8CD3A9008DD}" sibTransId="{7847FF15-BEB2-41E9-8C4A-428AEF66282E}"/>
    <dgm:cxn modelId="{2B2AA146-8CA5-40D5-84FC-D3861C77AE2C}" srcId="{A4D0FE01-6531-497A-99D7-D055C3FC30B6}" destId="{1B52DE7D-1156-4B3D-8B80-6E475B72A52B}" srcOrd="0" destOrd="0" parTransId="{DB143C04-8F2A-4F31-A118-1B23A6D9F062}" sibTransId="{C2023C99-84E0-419C-A0A6-14D1AFD242EB}"/>
    <dgm:cxn modelId="{4A4617DC-F034-4C10-A474-3A508A343DA5}" srcId="{1B52DE7D-1156-4B3D-8B80-6E475B72A52B}" destId="{A9B41946-0ED3-42BD-BEF4-346115644AD9}" srcOrd="0" destOrd="0" parTransId="{5B93C5BD-6764-4773-958A-92C438C55F42}" sibTransId="{F42EEB07-6109-4F66-814A-8AA49681FB12}"/>
    <dgm:cxn modelId="{73568D72-AD97-4B25-9DF1-20101E218148}" type="presOf" srcId="{18948B1B-A695-4EF9-A51E-E8DACF1B4D55}" destId="{4030901B-B070-4780-A437-D9ABF3DFD965}" srcOrd="0" destOrd="0" presId="urn:microsoft.com/office/officeart/2005/8/layout/hierarchy4"/>
    <dgm:cxn modelId="{9FB44FB0-BF3D-4F09-9DCC-0EBAA095A5F6}" type="presOf" srcId="{969E9959-487E-4599-8800-F323C0698B3F}" destId="{BBA776CE-3907-43EE-B4EF-1F0132453B3B}" srcOrd="0" destOrd="0" presId="urn:microsoft.com/office/officeart/2005/8/layout/hierarchy4"/>
    <dgm:cxn modelId="{731588BD-5D22-4C7F-9B89-703A9B583773}" type="presOf" srcId="{221415B3-1DF8-4BF9-A9C9-88203F4AB817}" destId="{01BB87CF-79C2-46AA-9FC7-12D78C5FAB6A}" srcOrd="0" destOrd="0" presId="urn:microsoft.com/office/officeart/2005/8/layout/hierarchy4"/>
    <dgm:cxn modelId="{AAED2864-5055-4072-9219-98293B2F1292}" type="presParOf" srcId="{30D8926A-CE6B-47FC-9EC9-82E3CDF4770D}" destId="{F38A8465-54AC-4133-9709-AB0CCBC7300C}" srcOrd="0" destOrd="0" presId="urn:microsoft.com/office/officeart/2005/8/layout/hierarchy4"/>
    <dgm:cxn modelId="{5513F8FE-A7AF-4622-858E-90C39207958C}" type="presParOf" srcId="{F38A8465-54AC-4133-9709-AB0CCBC7300C}" destId="{CDDEC9DC-54CC-4F80-A985-B7B154B6B7B8}" srcOrd="0" destOrd="0" presId="urn:microsoft.com/office/officeart/2005/8/layout/hierarchy4"/>
    <dgm:cxn modelId="{FFBA6633-6A31-4043-802B-9986E8E71522}" type="presParOf" srcId="{F38A8465-54AC-4133-9709-AB0CCBC7300C}" destId="{8143DA4A-C1FB-486B-B0C2-346115D5B6AB}" srcOrd="1" destOrd="0" presId="urn:microsoft.com/office/officeart/2005/8/layout/hierarchy4"/>
    <dgm:cxn modelId="{5D95AD8C-41F6-4BF8-AC91-4CF2F3995E51}" type="presParOf" srcId="{F38A8465-54AC-4133-9709-AB0CCBC7300C}" destId="{E4A0ED8C-155C-4E29-94AC-E8138641CDB1}" srcOrd="2" destOrd="0" presId="urn:microsoft.com/office/officeart/2005/8/layout/hierarchy4"/>
    <dgm:cxn modelId="{1356BAB9-45E5-4AE3-B9DD-FD5A60B38B59}" type="presParOf" srcId="{E4A0ED8C-155C-4E29-94AC-E8138641CDB1}" destId="{8790F0CF-2C58-4CBF-B83A-1AAFDA3AB028}" srcOrd="0" destOrd="0" presId="urn:microsoft.com/office/officeart/2005/8/layout/hierarchy4"/>
    <dgm:cxn modelId="{0A9E7ECD-5986-43F2-9237-A94D7DAC63FB}" type="presParOf" srcId="{8790F0CF-2C58-4CBF-B83A-1AAFDA3AB028}" destId="{0C646CB9-17BB-4671-9EFB-8793D3FDE0C0}" srcOrd="0" destOrd="0" presId="urn:microsoft.com/office/officeart/2005/8/layout/hierarchy4"/>
    <dgm:cxn modelId="{62C93B70-371B-46D0-885C-ADFC514D5BE8}" type="presParOf" srcId="{8790F0CF-2C58-4CBF-B83A-1AAFDA3AB028}" destId="{0AF6EB6C-9748-4A39-A803-4BE326CFA61D}" srcOrd="1" destOrd="0" presId="urn:microsoft.com/office/officeart/2005/8/layout/hierarchy4"/>
    <dgm:cxn modelId="{51CD6D8E-CFAC-4021-B425-7BBB19F80946}" type="presParOf" srcId="{8790F0CF-2C58-4CBF-B83A-1AAFDA3AB028}" destId="{A3E29ACF-1084-4981-9163-8B126D4CF1A5}" srcOrd="2" destOrd="0" presId="urn:microsoft.com/office/officeart/2005/8/layout/hierarchy4"/>
    <dgm:cxn modelId="{BEEA0870-D766-4DFE-831D-1EFD670494F9}" type="presParOf" srcId="{A3E29ACF-1084-4981-9163-8B126D4CF1A5}" destId="{49138086-1614-4875-8CB4-E3F40B8BF22F}" srcOrd="0" destOrd="0" presId="urn:microsoft.com/office/officeart/2005/8/layout/hierarchy4"/>
    <dgm:cxn modelId="{F01832D1-C7A4-48A9-8B95-35CC09A03F33}" type="presParOf" srcId="{49138086-1614-4875-8CB4-E3F40B8BF22F}" destId="{01BB87CF-79C2-46AA-9FC7-12D78C5FAB6A}" srcOrd="0" destOrd="0" presId="urn:microsoft.com/office/officeart/2005/8/layout/hierarchy4"/>
    <dgm:cxn modelId="{EBA316C6-0B90-4327-8F71-BAD218A29BD9}" type="presParOf" srcId="{49138086-1614-4875-8CB4-E3F40B8BF22F}" destId="{8F2EDC75-9864-4AAB-BE8B-15D29C36E3DA}" srcOrd="1" destOrd="0" presId="urn:microsoft.com/office/officeart/2005/8/layout/hierarchy4"/>
    <dgm:cxn modelId="{B71F83C3-CD85-4650-B656-EFF18C4C6866}" type="presParOf" srcId="{E4A0ED8C-155C-4E29-94AC-E8138641CDB1}" destId="{A98A5E00-D30B-430B-9238-32CEB0607F26}" srcOrd="1" destOrd="0" presId="urn:microsoft.com/office/officeart/2005/8/layout/hierarchy4"/>
    <dgm:cxn modelId="{20A2609E-2609-43E7-9888-C8831508FF7F}" type="presParOf" srcId="{E4A0ED8C-155C-4E29-94AC-E8138641CDB1}" destId="{E3A8127E-7A03-475C-B6B8-45BEE9E3CD30}" srcOrd="2" destOrd="0" presId="urn:microsoft.com/office/officeart/2005/8/layout/hierarchy4"/>
    <dgm:cxn modelId="{E976428E-3B84-46BE-B426-DAE1A22C3F93}" type="presParOf" srcId="{E3A8127E-7A03-475C-B6B8-45BEE9E3CD30}" destId="{BBA776CE-3907-43EE-B4EF-1F0132453B3B}" srcOrd="0" destOrd="0" presId="urn:microsoft.com/office/officeart/2005/8/layout/hierarchy4"/>
    <dgm:cxn modelId="{BD47940F-3317-4D1A-834A-A1D8102FA55C}" type="presParOf" srcId="{E3A8127E-7A03-475C-B6B8-45BEE9E3CD30}" destId="{079A0107-81F3-4DE9-8BAB-3F7BADB7F858}" srcOrd="1" destOrd="0" presId="urn:microsoft.com/office/officeart/2005/8/layout/hierarchy4"/>
    <dgm:cxn modelId="{D397C823-D4CC-4700-8DC4-BD753F708454}" type="presParOf" srcId="{E3A8127E-7A03-475C-B6B8-45BEE9E3CD30}" destId="{793B415D-95FE-4656-9B4A-3462B3C33EAB}" srcOrd="2" destOrd="0" presId="urn:microsoft.com/office/officeart/2005/8/layout/hierarchy4"/>
    <dgm:cxn modelId="{BDCF232B-62D7-4880-96F9-7490829DB332}" type="presParOf" srcId="{793B415D-95FE-4656-9B4A-3462B3C33EAB}" destId="{E9E140E5-E9D7-4E59-AC48-F0E77EEC8B24}" srcOrd="0" destOrd="0" presId="urn:microsoft.com/office/officeart/2005/8/layout/hierarchy4"/>
    <dgm:cxn modelId="{E45D0D61-67DC-4387-AB1B-27EBE31A436B}" type="presParOf" srcId="{E9E140E5-E9D7-4E59-AC48-F0E77EEC8B24}" destId="{E0ECE497-D01E-42AC-A6AB-BB3EAB646373}" srcOrd="0" destOrd="0" presId="urn:microsoft.com/office/officeart/2005/8/layout/hierarchy4"/>
    <dgm:cxn modelId="{BA5B542A-1F73-485C-8A9F-0DA03A036A7D}" type="presParOf" srcId="{E9E140E5-E9D7-4E59-AC48-F0E77EEC8B24}" destId="{D15AE7F2-D2B9-44B3-9DE3-80E5A3FDED3B}" srcOrd="1" destOrd="0" presId="urn:microsoft.com/office/officeart/2005/8/layout/hierarchy4"/>
    <dgm:cxn modelId="{E3609BF7-24FA-4E0D-9C57-7265E530C1F7}" type="presParOf" srcId="{793B415D-95FE-4656-9B4A-3462B3C33EAB}" destId="{BA059ABD-1026-4E54-B462-4CAB77ABF507}" srcOrd="1" destOrd="0" presId="urn:microsoft.com/office/officeart/2005/8/layout/hierarchy4"/>
    <dgm:cxn modelId="{083095E9-DA6C-4DDC-B857-92774D67863F}" type="presParOf" srcId="{793B415D-95FE-4656-9B4A-3462B3C33EAB}" destId="{B06D5B3A-99AF-4A9D-AF87-49A883CE1B95}" srcOrd="2" destOrd="0" presId="urn:microsoft.com/office/officeart/2005/8/layout/hierarchy4"/>
    <dgm:cxn modelId="{4E460BC5-B532-42B9-82A3-29F371BF9B87}" type="presParOf" srcId="{B06D5B3A-99AF-4A9D-AF87-49A883CE1B95}" destId="{42F1F428-8D3C-46B2-8AB1-F703C8EDFBFB}" srcOrd="0" destOrd="0" presId="urn:microsoft.com/office/officeart/2005/8/layout/hierarchy4"/>
    <dgm:cxn modelId="{7EC306AA-76B3-43C5-A1C9-F00ABF7BB233}" type="presParOf" srcId="{B06D5B3A-99AF-4A9D-AF87-49A883CE1B95}" destId="{01860688-B859-451E-BFFA-2F857A22983F}" srcOrd="1" destOrd="0" presId="urn:microsoft.com/office/officeart/2005/8/layout/hierarchy4"/>
    <dgm:cxn modelId="{309A970E-8FB5-4E4C-8D62-0954B3048148}" type="presParOf" srcId="{793B415D-95FE-4656-9B4A-3462B3C33EAB}" destId="{2AFFADF7-0324-4278-A0B2-9BDEA4E67250}" srcOrd="3" destOrd="0" presId="urn:microsoft.com/office/officeart/2005/8/layout/hierarchy4"/>
    <dgm:cxn modelId="{415C9F40-EA57-4D97-B94B-857A17F40D4A}" type="presParOf" srcId="{793B415D-95FE-4656-9B4A-3462B3C33EAB}" destId="{695559DA-05C4-4828-A297-56087E3107DD}" srcOrd="4" destOrd="0" presId="urn:microsoft.com/office/officeart/2005/8/layout/hierarchy4"/>
    <dgm:cxn modelId="{FFA4B17E-2B9D-4B76-9657-B64107623A42}" type="presParOf" srcId="{695559DA-05C4-4828-A297-56087E3107DD}" destId="{4030901B-B070-4780-A437-D9ABF3DFD965}" srcOrd="0" destOrd="0" presId="urn:microsoft.com/office/officeart/2005/8/layout/hierarchy4"/>
    <dgm:cxn modelId="{0B2C4022-A930-4B1D-9925-59DA569B3276}" type="presParOf" srcId="{695559DA-05C4-4828-A297-56087E3107DD}" destId="{7767D26D-1DCA-4976-8C8D-11088B778015}" srcOrd="1" destOrd="0" presId="urn:microsoft.com/office/officeart/2005/8/layout/hierarchy4"/>
    <dgm:cxn modelId="{2BA29F36-2605-439E-B35D-F1A82D440B62}" type="presParOf" srcId="{793B415D-95FE-4656-9B4A-3462B3C33EAB}" destId="{AADF20E7-AE55-4FE1-9CE6-363BC971D1D0}" srcOrd="5" destOrd="0" presId="urn:microsoft.com/office/officeart/2005/8/layout/hierarchy4"/>
    <dgm:cxn modelId="{2D89FAFC-2CBF-4A47-B801-CCF4EE71C51C}" type="presParOf" srcId="{793B415D-95FE-4656-9B4A-3462B3C33EAB}" destId="{91DC0343-12AA-4AF4-B219-51F282526A92}" srcOrd="6" destOrd="0" presId="urn:microsoft.com/office/officeart/2005/8/layout/hierarchy4"/>
    <dgm:cxn modelId="{C7D9FC9D-ED36-4986-8405-7A18969486BE}" type="presParOf" srcId="{91DC0343-12AA-4AF4-B219-51F282526A92}" destId="{473D1E4B-1F25-41D1-86FA-54245D1BA677}" srcOrd="0" destOrd="0" presId="urn:microsoft.com/office/officeart/2005/8/layout/hierarchy4"/>
    <dgm:cxn modelId="{58AEFBF9-027D-47A9-9119-D9DA11EE1432}" type="presParOf" srcId="{91DC0343-12AA-4AF4-B219-51F282526A92}" destId="{35DB8088-9CAB-4F3E-B57D-47D4A9C9EB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6CFBAA-91D3-4EFD-8AFA-9E1BB528F138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39EEDF5B-D431-460F-AC1C-AE8E288E356A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u="sng" dirty="0" smtClean="0"/>
            <a:t>Corresponsabilidad</a:t>
          </a:r>
        </a:p>
        <a:p>
          <a:r>
            <a:rPr lang="es-CO" sz="1600" b="1" dirty="0" smtClean="0"/>
            <a:t>DENTRO Y FUERA DE LA ESCUELA</a:t>
          </a:r>
        </a:p>
        <a:p>
          <a:endParaRPr lang="es-CO" sz="1800" b="1" dirty="0"/>
        </a:p>
      </dgm:t>
    </dgm:pt>
    <dgm:pt modelId="{69A5ED04-293E-46B7-864E-BED9F26DCB5F}" type="parTrans" cxnId="{D06F9BFC-0A6E-4351-85EC-4361495D17B2}">
      <dgm:prSet/>
      <dgm:spPr/>
      <dgm:t>
        <a:bodyPr/>
        <a:lstStyle/>
        <a:p>
          <a:endParaRPr lang="es-CO"/>
        </a:p>
      </dgm:t>
    </dgm:pt>
    <dgm:pt modelId="{069807A5-7A33-4C70-9F9A-69DC1FC67B13}" type="sibTrans" cxnId="{D06F9BFC-0A6E-4351-85EC-4361495D17B2}">
      <dgm:prSet/>
      <dgm:spPr/>
      <dgm:t>
        <a:bodyPr/>
        <a:lstStyle/>
        <a:p>
          <a:endParaRPr lang="es-CO"/>
        </a:p>
      </dgm:t>
    </dgm:pt>
    <dgm:pt modelId="{647B306B-46AC-4A86-A370-A5FE1A6072EB}">
      <dgm:prSet phldrT="[Texto]"/>
      <dgm:spPr/>
      <dgm:t>
        <a:bodyPr/>
        <a:lstStyle/>
        <a:p>
          <a:r>
            <a:rPr lang="es-CO" dirty="0" smtClean="0"/>
            <a:t>Estudiantes</a:t>
          </a:r>
          <a:endParaRPr lang="es-CO" dirty="0"/>
        </a:p>
      </dgm:t>
    </dgm:pt>
    <dgm:pt modelId="{DB723517-B0CE-41F2-A9AB-1DEC7A916EE7}" type="parTrans" cxnId="{83ABAC03-F89A-4288-A306-E4503C9ED44B}">
      <dgm:prSet/>
      <dgm:spPr/>
      <dgm:t>
        <a:bodyPr/>
        <a:lstStyle/>
        <a:p>
          <a:endParaRPr lang="es-CO"/>
        </a:p>
      </dgm:t>
    </dgm:pt>
    <dgm:pt modelId="{8A1CB5F8-3A6C-476B-B712-4511B57356AC}" type="sibTrans" cxnId="{83ABAC03-F89A-4288-A306-E4503C9ED44B}">
      <dgm:prSet/>
      <dgm:spPr/>
      <dgm:t>
        <a:bodyPr/>
        <a:lstStyle/>
        <a:p>
          <a:endParaRPr lang="es-CO"/>
        </a:p>
      </dgm:t>
    </dgm:pt>
    <dgm:pt modelId="{B827F35D-31D8-41D3-96AC-308665742129}">
      <dgm:prSet phldrT="[Texto]"/>
      <dgm:spPr/>
      <dgm:t>
        <a:bodyPr/>
        <a:lstStyle/>
        <a:p>
          <a:r>
            <a:rPr lang="es-CO" dirty="0" smtClean="0"/>
            <a:t>Familias</a:t>
          </a:r>
          <a:endParaRPr lang="es-CO" dirty="0"/>
        </a:p>
      </dgm:t>
    </dgm:pt>
    <dgm:pt modelId="{E6F10570-6AF4-4F7C-90B1-B3F1178122EA}" type="parTrans" cxnId="{E96FAB65-4C74-4415-9B72-2F0256EB8686}">
      <dgm:prSet/>
      <dgm:spPr/>
      <dgm:t>
        <a:bodyPr/>
        <a:lstStyle/>
        <a:p>
          <a:endParaRPr lang="es-CO"/>
        </a:p>
      </dgm:t>
    </dgm:pt>
    <dgm:pt modelId="{24558D4E-709C-4785-8438-D7A01656FF51}" type="sibTrans" cxnId="{E96FAB65-4C74-4415-9B72-2F0256EB8686}">
      <dgm:prSet/>
      <dgm:spPr/>
      <dgm:t>
        <a:bodyPr/>
        <a:lstStyle/>
        <a:p>
          <a:endParaRPr lang="es-CO"/>
        </a:p>
      </dgm:t>
    </dgm:pt>
    <dgm:pt modelId="{54EAA66D-2A5A-4B29-9B72-9C6AC0E3B079}">
      <dgm:prSet phldrT="[Texto]"/>
      <dgm:spPr/>
      <dgm:t>
        <a:bodyPr/>
        <a:lstStyle/>
        <a:p>
          <a:r>
            <a:rPr lang="es-CO" dirty="0" smtClean="0"/>
            <a:t>Docentes</a:t>
          </a:r>
          <a:endParaRPr lang="es-CO" dirty="0"/>
        </a:p>
      </dgm:t>
    </dgm:pt>
    <dgm:pt modelId="{FF482999-8B70-43E6-9ACD-4B2F1082B933}" type="parTrans" cxnId="{354ED938-4C79-4456-8C0C-03921998513D}">
      <dgm:prSet/>
      <dgm:spPr/>
      <dgm:t>
        <a:bodyPr/>
        <a:lstStyle/>
        <a:p>
          <a:endParaRPr lang="es-CO"/>
        </a:p>
      </dgm:t>
    </dgm:pt>
    <dgm:pt modelId="{67C71525-BEF5-4546-97B4-FEAD2E3226F8}" type="sibTrans" cxnId="{354ED938-4C79-4456-8C0C-03921998513D}">
      <dgm:prSet/>
      <dgm:spPr/>
      <dgm:t>
        <a:bodyPr/>
        <a:lstStyle/>
        <a:p>
          <a:endParaRPr lang="es-CO"/>
        </a:p>
      </dgm:t>
    </dgm:pt>
    <dgm:pt modelId="{E727C8DF-9F20-4016-A2EE-9C80F75D09F3}">
      <dgm:prSet phldrT="[Texto]"/>
      <dgm:spPr/>
      <dgm:t>
        <a:bodyPr/>
        <a:lstStyle/>
        <a:p>
          <a:r>
            <a:rPr lang="es-CO" dirty="0" smtClean="0"/>
            <a:t>Directivas docentes</a:t>
          </a:r>
          <a:endParaRPr lang="es-CO" dirty="0"/>
        </a:p>
      </dgm:t>
    </dgm:pt>
    <dgm:pt modelId="{58170AC3-9488-4D51-BECE-AAF5F9DDCE43}" type="parTrans" cxnId="{EDFE0784-4909-4804-B154-34750CC59F18}">
      <dgm:prSet/>
      <dgm:spPr/>
      <dgm:t>
        <a:bodyPr/>
        <a:lstStyle/>
        <a:p>
          <a:endParaRPr lang="es-CO"/>
        </a:p>
      </dgm:t>
    </dgm:pt>
    <dgm:pt modelId="{150437F1-10C5-42AF-BEA3-7ACA3A4001AD}" type="sibTrans" cxnId="{EDFE0784-4909-4804-B154-34750CC59F18}">
      <dgm:prSet/>
      <dgm:spPr/>
      <dgm:t>
        <a:bodyPr/>
        <a:lstStyle/>
        <a:p>
          <a:endParaRPr lang="es-CO"/>
        </a:p>
      </dgm:t>
    </dgm:pt>
    <dgm:pt modelId="{6EAA6D0F-B3CB-4D51-8A5C-17BECD303E14}" type="pres">
      <dgm:prSet presAssocID="{A36CFBAA-91D3-4EFD-8AFA-9E1BB528F13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E2C313D-D794-4355-BAE1-7A798BC99529}" type="pres">
      <dgm:prSet presAssocID="{39EEDF5B-D431-460F-AC1C-AE8E288E356A}" presName="composite" presStyleCnt="0"/>
      <dgm:spPr/>
    </dgm:pt>
    <dgm:pt modelId="{82FF0BDD-D184-435E-A516-B9040910D560}" type="pres">
      <dgm:prSet presAssocID="{39EEDF5B-D431-460F-AC1C-AE8E288E356A}" presName="ParentAccent1" presStyleLbl="alignNode1" presStyleIdx="0" presStyleCnt="42"/>
      <dgm:spPr/>
    </dgm:pt>
    <dgm:pt modelId="{9C5758B0-8F75-4437-8688-16F591BB6DB5}" type="pres">
      <dgm:prSet presAssocID="{39EEDF5B-D431-460F-AC1C-AE8E288E356A}" presName="ParentAccent2" presStyleLbl="alignNode1" presStyleIdx="1" presStyleCnt="42"/>
      <dgm:spPr/>
    </dgm:pt>
    <dgm:pt modelId="{EC13ED1B-74C6-4B11-8870-2475B18969F8}" type="pres">
      <dgm:prSet presAssocID="{39EEDF5B-D431-460F-AC1C-AE8E288E356A}" presName="ParentAccent3" presStyleLbl="alignNode1" presStyleIdx="2" presStyleCnt="42"/>
      <dgm:spPr/>
    </dgm:pt>
    <dgm:pt modelId="{4F575609-4BC1-4676-9268-482AE01633DE}" type="pres">
      <dgm:prSet presAssocID="{39EEDF5B-D431-460F-AC1C-AE8E288E356A}" presName="ParentAccent4" presStyleLbl="alignNode1" presStyleIdx="3" presStyleCnt="42"/>
      <dgm:spPr/>
    </dgm:pt>
    <dgm:pt modelId="{EA15BE36-4A3F-42B7-9E0A-C0BE85B0E819}" type="pres">
      <dgm:prSet presAssocID="{39EEDF5B-D431-460F-AC1C-AE8E288E356A}" presName="ParentAccent5" presStyleLbl="alignNode1" presStyleIdx="4" presStyleCnt="42"/>
      <dgm:spPr/>
    </dgm:pt>
    <dgm:pt modelId="{F4BA091B-E80E-426B-8255-9DFAEAACE577}" type="pres">
      <dgm:prSet presAssocID="{39EEDF5B-D431-460F-AC1C-AE8E288E356A}" presName="ParentAccent6" presStyleLbl="alignNode1" presStyleIdx="5" presStyleCnt="42"/>
      <dgm:spPr/>
    </dgm:pt>
    <dgm:pt modelId="{234F0C39-89A5-440B-9DAD-AD81ECECB4CF}" type="pres">
      <dgm:prSet presAssocID="{39EEDF5B-D431-460F-AC1C-AE8E288E356A}" presName="ParentAccent7" presStyleLbl="alignNode1" presStyleIdx="6" presStyleCnt="42"/>
      <dgm:spPr/>
    </dgm:pt>
    <dgm:pt modelId="{6EBD03DF-A6F0-42F6-AC94-DE85BA86996C}" type="pres">
      <dgm:prSet presAssocID="{39EEDF5B-D431-460F-AC1C-AE8E288E356A}" presName="ParentAccent8" presStyleLbl="alignNode1" presStyleIdx="7" presStyleCnt="42"/>
      <dgm:spPr/>
    </dgm:pt>
    <dgm:pt modelId="{D69A0815-5BD5-4C40-806A-84B2D8D8EA6D}" type="pres">
      <dgm:prSet presAssocID="{39EEDF5B-D431-460F-AC1C-AE8E288E356A}" presName="ParentAccent9" presStyleLbl="alignNode1" presStyleIdx="8" presStyleCnt="42"/>
      <dgm:spPr/>
    </dgm:pt>
    <dgm:pt modelId="{BFF499FA-3D28-4394-98FE-D5FCC7E6DA10}" type="pres">
      <dgm:prSet presAssocID="{39EEDF5B-D431-460F-AC1C-AE8E288E356A}" presName="ParentAccent10" presStyleLbl="alignNode1" presStyleIdx="9" presStyleCnt="42"/>
      <dgm:spPr/>
    </dgm:pt>
    <dgm:pt modelId="{A5BE43AE-B2D9-4779-801F-9A9BEB984E5F}" type="pres">
      <dgm:prSet presAssocID="{39EEDF5B-D431-460F-AC1C-AE8E288E356A}" presName="Parent" presStyleLbl="alignNode1" presStyleIdx="10" presStyleCnt="42" custScaleX="114537" custScaleY="101353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EAD6D3-92D6-4EB3-8F22-BFF5D0B0DAE6}" type="pres">
      <dgm:prSet presAssocID="{647B306B-46AC-4A86-A370-A5FE1A6072EB}" presName="Child1Accent1" presStyleLbl="alignNode1" presStyleIdx="11" presStyleCnt="42"/>
      <dgm:spPr/>
    </dgm:pt>
    <dgm:pt modelId="{68133E1E-46F4-4497-A6CD-E3E5E6737A03}" type="pres">
      <dgm:prSet presAssocID="{647B306B-46AC-4A86-A370-A5FE1A6072EB}" presName="Child1Accent2" presStyleLbl="alignNode1" presStyleIdx="12" presStyleCnt="42"/>
      <dgm:spPr/>
    </dgm:pt>
    <dgm:pt modelId="{D59AB1F1-E460-45F8-B471-10C40AA0F00F}" type="pres">
      <dgm:prSet presAssocID="{647B306B-46AC-4A86-A370-A5FE1A6072EB}" presName="Child1Accent3" presStyleLbl="alignNode1" presStyleIdx="13" presStyleCnt="42"/>
      <dgm:spPr/>
    </dgm:pt>
    <dgm:pt modelId="{804DB04C-A3EB-4A6C-A998-B7DE706029C3}" type="pres">
      <dgm:prSet presAssocID="{647B306B-46AC-4A86-A370-A5FE1A6072EB}" presName="Child1Accent4" presStyleLbl="alignNode1" presStyleIdx="14" presStyleCnt="42"/>
      <dgm:spPr/>
    </dgm:pt>
    <dgm:pt modelId="{AA3CC6CC-438A-4009-B9EE-264C3778D1F7}" type="pres">
      <dgm:prSet presAssocID="{647B306B-46AC-4A86-A370-A5FE1A6072EB}" presName="Child1Accent5" presStyleLbl="alignNode1" presStyleIdx="15" presStyleCnt="42"/>
      <dgm:spPr/>
    </dgm:pt>
    <dgm:pt modelId="{CF119411-0EE6-4A3E-93F1-EBA8A67B486E}" type="pres">
      <dgm:prSet presAssocID="{647B306B-46AC-4A86-A370-A5FE1A6072EB}" presName="Child1Accent6" presStyleLbl="alignNode1" presStyleIdx="16" presStyleCnt="42"/>
      <dgm:spPr/>
    </dgm:pt>
    <dgm:pt modelId="{DC726CA5-CBA5-4C8B-8233-EEB5EFFE823B}" type="pres">
      <dgm:prSet presAssocID="{647B306B-46AC-4A86-A370-A5FE1A6072EB}" presName="Child1Accent7" presStyleLbl="alignNode1" presStyleIdx="17" presStyleCnt="42"/>
      <dgm:spPr/>
    </dgm:pt>
    <dgm:pt modelId="{49CD7A5C-0F58-4CA1-A566-C5976228DF03}" type="pres">
      <dgm:prSet presAssocID="{647B306B-46AC-4A86-A370-A5FE1A6072EB}" presName="Child1Accent8" presStyleLbl="alignNode1" presStyleIdx="18" presStyleCnt="42"/>
      <dgm:spPr/>
    </dgm:pt>
    <dgm:pt modelId="{644697C7-0CBB-41C6-BE8A-5834DA6E09CD}" type="pres">
      <dgm:prSet presAssocID="{647B306B-46AC-4A86-A370-A5FE1A6072EB}" presName="Child1Accent9" presStyleLbl="alignNode1" presStyleIdx="19" presStyleCnt="42"/>
      <dgm:spPr/>
    </dgm:pt>
    <dgm:pt modelId="{1DF61E4E-8215-4930-BF9F-0B78DCD56A1D}" type="pres">
      <dgm:prSet presAssocID="{647B306B-46AC-4A86-A370-A5FE1A6072EB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89A81-6E5B-4047-919C-E7D022B679B6}" type="pres">
      <dgm:prSet presAssocID="{B827F35D-31D8-41D3-96AC-308665742129}" presName="Child2Accent1" presStyleLbl="alignNode1" presStyleIdx="20" presStyleCnt="42" custLinFactNeighborX="-16947"/>
      <dgm:spPr/>
    </dgm:pt>
    <dgm:pt modelId="{D82AC8CA-9944-496E-8A9A-343FFD129463}" type="pres">
      <dgm:prSet presAssocID="{B827F35D-31D8-41D3-96AC-308665742129}" presName="Child2Accent2" presStyleLbl="alignNode1" presStyleIdx="21" presStyleCnt="42"/>
      <dgm:spPr/>
    </dgm:pt>
    <dgm:pt modelId="{D083ABAC-C062-4EF3-B3EB-01A846DD75A2}" type="pres">
      <dgm:prSet presAssocID="{B827F35D-31D8-41D3-96AC-308665742129}" presName="Child2Accent3" presStyleLbl="alignNode1" presStyleIdx="22" presStyleCnt="42"/>
      <dgm:spPr/>
    </dgm:pt>
    <dgm:pt modelId="{D99C846C-5678-46A8-8992-0C4E3E03F9E7}" type="pres">
      <dgm:prSet presAssocID="{B827F35D-31D8-41D3-96AC-308665742129}" presName="Child2Accent4" presStyleLbl="alignNode1" presStyleIdx="23" presStyleCnt="42"/>
      <dgm:spPr/>
    </dgm:pt>
    <dgm:pt modelId="{EE80AE6D-3853-40A0-80D7-401EA5CA5553}" type="pres">
      <dgm:prSet presAssocID="{B827F35D-31D8-41D3-96AC-308665742129}" presName="Child2Accent5" presStyleLbl="alignNode1" presStyleIdx="24" presStyleCnt="42"/>
      <dgm:spPr/>
    </dgm:pt>
    <dgm:pt modelId="{B29A4317-A7FD-4DA3-B86C-D7F7AB8AF830}" type="pres">
      <dgm:prSet presAssocID="{B827F35D-31D8-41D3-96AC-308665742129}" presName="Child2Accent6" presStyleLbl="alignNode1" presStyleIdx="25" presStyleCnt="42"/>
      <dgm:spPr/>
    </dgm:pt>
    <dgm:pt modelId="{FE574B4B-0C79-4502-A758-56AD73C9F6E7}" type="pres">
      <dgm:prSet presAssocID="{B827F35D-31D8-41D3-96AC-308665742129}" presName="Child2Accent7" presStyleLbl="alignNode1" presStyleIdx="26" presStyleCnt="42"/>
      <dgm:spPr/>
    </dgm:pt>
    <dgm:pt modelId="{AE6947EF-B759-4039-9F55-A0E312D7C6C6}" type="pres">
      <dgm:prSet presAssocID="{B827F35D-31D8-41D3-96AC-308665742129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CF73B6-A2A5-401F-B13A-D8E2C0D719A8}" type="pres">
      <dgm:prSet presAssocID="{54EAA66D-2A5A-4B29-9B72-9C6AC0E3B079}" presName="Child3Accent1" presStyleLbl="alignNode1" presStyleIdx="27" presStyleCnt="42" custLinFactNeighborX="-14230"/>
      <dgm:spPr/>
    </dgm:pt>
    <dgm:pt modelId="{BE47944B-1420-41DE-9966-39BEBF0EA1A6}" type="pres">
      <dgm:prSet presAssocID="{54EAA66D-2A5A-4B29-9B72-9C6AC0E3B079}" presName="Child3Accent2" presStyleLbl="alignNode1" presStyleIdx="28" presStyleCnt="42"/>
      <dgm:spPr/>
    </dgm:pt>
    <dgm:pt modelId="{4521ECAC-9449-478E-B7A5-AB603C753EC2}" type="pres">
      <dgm:prSet presAssocID="{54EAA66D-2A5A-4B29-9B72-9C6AC0E3B079}" presName="Child3Accent3" presStyleLbl="alignNode1" presStyleIdx="29" presStyleCnt="42"/>
      <dgm:spPr/>
    </dgm:pt>
    <dgm:pt modelId="{7D308EDE-C16C-4C5F-B415-3344E144AA9F}" type="pres">
      <dgm:prSet presAssocID="{54EAA66D-2A5A-4B29-9B72-9C6AC0E3B079}" presName="Child3Accent4" presStyleLbl="alignNode1" presStyleIdx="30" presStyleCnt="42"/>
      <dgm:spPr/>
    </dgm:pt>
    <dgm:pt modelId="{9F4FF8B6-B87B-4098-A2DE-4FFBF635ED02}" type="pres">
      <dgm:prSet presAssocID="{54EAA66D-2A5A-4B29-9B72-9C6AC0E3B079}" presName="Child3Accent5" presStyleLbl="alignNode1" presStyleIdx="31" presStyleCnt="42"/>
      <dgm:spPr/>
    </dgm:pt>
    <dgm:pt modelId="{443B1E2F-1EE6-4D21-91ED-BC37697F8073}" type="pres">
      <dgm:prSet presAssocID="{54EAA66D-2A5A-4B29-9B72-9C6AC0E3B079}" presName="Child3Accent6" presStyleLbl="alignNode1" presStyleIdx="32" presStyleCnt="42"/>
      <dgm:spPr/>
    </dgm:pt>
    <dgm:pt modelId="{B741CAE9-0AB3-497D-8029-62AE54BD81E3}" type="pres">
      <dgm:prSet presAssocID="{54EAA66D-2A5A-4B29-9B72-9C6AC0E3B079}" presName="Child3Accent7" presStyleLbl="alignNode1" presStyleIdx="33" presStyleCnt="42"/>
      <dgm:spPr/>
    </dgm:pt>
    <dgm:pt modelId="{405A72D1-B2FE-440F-BC45-8067AECBA2C5}" type="pres">
      <dgm:prSet presAssocID="{54EAA66D-2A5A-4B29-9B72-9C6AC0E3B079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8EE1EA-4BE4-459B-B14F-CD763BC8C931}" type="pres">
      <dgm:prSet presAssocID="{E727C8DF-9F20-4016-A2EE-9C80F75D09F3}" presName="Child4Accent1" presStyleLbl="alignNode1" presStyleIdx="34" presStyleCnt="42"/>
      <dgm:spPr/>
    </dgm:pt>
    <dgm:pt modelId="{61E769CC-2B74-4214-9402-2993E5DB1481}" type="pres">
      <dgm:prSet presAssocID="{E727C8DF-9F20-4016-A2EE-9C80F75D09F3}" presName="Child4Accent2" presStyleLbl="alignNode1" presStyleIdx="35" presStyleCnt="42"/>
      <dgm:spPr/>
    </dgm:pt>
    <dgm:pt modelId="{0E65214E-ECFE-41B1-9165-6F7D298CCF5D}" type="pres">
      <dgm:prSet presAssocID="{E727C8DF-9F20-4016-A2EE-9C80F75D09F3}" presName="Child4Accent3" presStyleLbl="alignNode1" presStyleIdx="36" presStyleCnt="42"/>
      <dgm:spPr/>
    </dgm:pt>
    <dgm:pt modelId="{2F7C3951-ADAF-490E-BE07-EA5F68673F25}" type="pres">
      <dgm:prSet presAssocID="{E727C8DF-9F20-4016-A2EE-9C80F75D09F3}" presName="Child4Accent4" presStyleLbl="alignNode1" presStyleIdx="37" presStyleCnt="42"/>
      <dgm:spPr/>
    </dgm:pt>
    <dgm:pt modelId="{E444A275-6188-417D-B7D4-8E62B95C51A2}" type="pres">
      <dgm:prSet presAssocID="{E727C8DF-9F20-4016-A2EE-9C80F75D09F3}" presName="Child4Accent5" presStyleLbl="alignNode1" presStyleIdx="38" presStyleCnt="42"/>
      <dgm:spPr/>
    </dgm:pt>
    <dgm:pt modelId="{B300DEAF-38A7-4842-A819-752388E5BECA}" type="pres">
      <dgm:prSet presAssocID="{E727C8DF-9F20-4016-A2EE-9C80F75D09F3}" presName="Child4Accent6" presStyleLbl="alignNode1" presStyleIdx="39" presStyleCnt="42"/>
      <dgm:spPr/>
    </dgm:pt>
    <dgm:pt modelId="{36AAFEB6-1E88-4BB3-BBC1-EF9C9E5EAE05}" type="pres">
      <dgm:prSet presAssocID="{E727C8DF-9F20-4016-A2EE-9C80F75D09F3}" presName="Child4Accent7" presStyleLbl="alignNode1" presStyleIdx="40" presStyleCnt="42"/>
      <dgm:spPr/>
    </dgm:pt>
    <dgm:pt modelId="{B0EFDBD5-2BB2-4710-BE4D-F26E934C96C4}" type="pres">
      <dgm:prSet presAssocID="{E727C8DF-9F20-4016-A2EE-9C80F75D09F3}" presName="Child4Accent8" presStyleLbl="alignNode1" presStyleIdx="41" presStyleCnt="42"/>
      <dgm:spPr/>
    </dgm:pt>
    <dgm:pt modelId="{A4281567-DE95-4C32-A317-F128B0CCE950}" type="pres">
      <dgm:prSet presAssocID="{E727C8DF-9F20-4016-A2EE-9C80F75D09F3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92C47F9-1FA5-426A-8598-3DC7ED20FB28}" type="presOf" srcId="{A36CFBAA-91D3-4EFD-8AFA-9E1BB528F138}" destId="{6EAA6D0F-B3CB-4D51-8A5C-17BECD303E14}" srcOrd="0" destOrd="0" presId="urn:microsoft.com/office/officeart/2011/layout/ConvergingText"/>
    <dgm:cxn modelId="{9648EBEC-C82B-4AE8-8DF1-5B6EB67FA5DA}" type="presOf" srcId="{B827F35D-31D8-41D3-96AC-308665742129}" destId="{AE6947EF-B759-4039-9F55-A0E312D7C6C6}" srcOrd="0" destOrd="0" presId="urn:microsoft.com/office/officeart/2011/layout/ConvergingText"/>
    <dgm:cxn modelId="{0C257535-E308-4495-9D88-012D0224A6F6}" type="presOf" srcId="{E727C8DF-9F20-4016-A2EE-9C80F75D09F3}" destId="{A4281567-DE95-4C32-A317-F128B0CCE950}" srcOrd="0" destOrd="0" presId="urn:microsoft.com/office/officeart/2011/layout/ConvergingText"/>
    <dgm:cxn modelId="{354ED938-4C79-4456-8C0C-03921998513D}" srcId="{39EEDF5B-D431-460F-AC1C-AE8E288E356A}" destId="{54EAA66D-2A5A-4B29-9B72-9C6AC0E3B079}" srcOrd="2" destOrd="0" parTransId="{FF482999-8B70-43E6-9ACD-4B2F1082B933}" sibTransId="{67C71525-BEF5-4546-97B4-FEAD2E3226F8}"/>
    <dgm:cxn modelId="{83ABAC03-F89A-4288-A306-E4503C9ED44B}" srcId="{39EEDF5B-D431-460F-AC1C-AE8E288E356A}" destId="{647B306B-46AC-4A86-A370-A5FE1A6072EB}" srcOrd="0" destOrd="0" parTransId="{DB723517-B0CE-41F2-A9AB-1DEC7A916EE7}" sibTransId="{8A1CB5F8-3A6C-476B-B712-4511B57356AC}"/>
    <dgm:cxn modelId="{526DDF8F-4083-4A75-95B0-EC86FCFD5ACA}" type="presOf" srcId="{39EEDF5B-D431-460F-AC1C-AE8E288E356A}" destId="{A5BE43AE-B2D9-4779-801F-9A9BEB984E5F}" srcOrd="0" destOrd="0" presId="urn:microsoft.com/office/officeart/2011/layout/ConvergingText"/>
    <dgm:cxn modelId="{D06F9BFC-0A6E-4351-85EC-4361495D17B2}" srcId="{A36CFBAA-91D3-4EFD-8AFA-9E1BB528F138}" destId="{39EEDF5B-D431-460F-AC1C-AE8E288E356A}" srcOrd="0" destOrd="0" parTransId="{69A5ED04-293E-46B7-864E-BED9F26DCB5F}" sibTransId="{069807A5-7A33-4C70-9F9A-69DC1FC67B13}"/>
    <dgm:cxn modelId="{88B2E382-87B6-46A4-A0D2-FAAF94735EF7}" type="presOf" srcId="{54EAA66D-2A5A-4B29-9B72-9C6AC0E3B079}" destId="{405A72D1-B2FE-440F-BC45-8067AECBA2C5}" srcOrd="0" destOrd="0" presId="urn:microsoft.com/office/officeart/2011/layout/ConvergingText"/>
    <dgm:cxn modelId="{E96FAB65-4C74-4415-9B72-2F0256EB8686}" srcId="{39EEDF5B-D431-460F-AC1C-AE8E288E356A}" destId="{B827F35D-31D8-41D3-96AC-308665742129}" srcOrd="1" destOrd="0" parTransId="{E6F10570-6AF4-4F7C-90B1-B3F1178122EA}" sibTransId="{24558D4E-709C-4785-8438-D7A01656FF51}"/>
    <dgm:cxn modelId="{E37B1E65-A2DE-4182-B4FB-821B85E7FBF5}" type="presOf" srcId="{647B306B-46AC-4A86-A370-A5FE1A6072EB}" destId="{1DF61E4E-8215-4930-BF9F-0B78DCD56A1D}" srcOrd="0" destOrd="0" presId="urn:microsoft.com/office/officeart/2011/layout/ConvergingText"/>
    <dgm:cxn modelId="{EDFE0784-4909-4804-B154-34750CC59F18}" srcId="{39EEDF5B-D431-460F-AC1C-AE8E288E356A}" destId="{E727C8DF-9F20-4016-A2EE-9C80F75D09F3}" srcOrd="3" destOrd="0" parTransId="{58170AC3-9488-4D51-BECE-AAF5F9DDCE43}" sibTransId="{150437F1-10C5-42AF-BEA3-7ACA3A4001AD}"/>
    <dgm:cxn modelId="{9EC12AC1-D676-49C0-9448-6F9DD37B2348}" type="presParOf" srcId="{6EAA6D0F-B3CB-4D51-8A5C-17BECD303E14}" destId="{9E2C313D-D794-4355-BAE1-7A798BC99529}" srcOrd="0" destOrd="0" presId="urn:microsoft.com/office/officeart/2011/layout/ConvergingText"/>
    <dgm:cxn modelId="{BF2D4D68-D2DC-4CEA-86FE-865AB95F5B79}" type="presParOf" srcId="{9E2C313D-D794-4355-BAE1-7A798BC99529}" destId="{82FF0BDD-D184-435E-A516-B9040910D560}" srcOrd="0" destOrd="0" presId="urn:microsoft.com/office/officeart/2011/layout/ConvergingText"/>
    <dgm:cxn modelId="{4F779B2C-BA98-408C-9463-B986458114F7}" type="presParOf" srcId="{9E2C313D-D794-4355-BAE1-7A798BC99529}" destId="{9C5758B0-8F75-4437-8688-16F591BB6DB5}" srcOrd="1" destOrd="0" presId="urn:microsoft.com/office/officeart/2011/layout/ConvergingText"/>
    <dgm:cxn modelId="{8311E861-67CF-45C3-B9DE-131D38D8BE8C}" type="presParOf" srcId="{9E2C313D-D794-4355-BAE1-7A798BC99529}" destId="{EC13ED1B-74C6-4B11-8870-2475B18969F8}" srcOrd="2" destOrd="0" presId="urn:microsoft.com/office/officeart/2011/layout/ConvergingText"/>
    <dgm:cxn modelId="{18163737-559D-4619-AC91-9C331FC48553}" type="presParOf" srcId="{9E2C313D-D794-4355-BAE1-7A798BC99529}" destId="{4F575609-4BC1-4676-9268-482AE01633DE}" srcOrd="3" destOrd="0" presId="urn:microsoft.com/office/officeart/2011/layout/ConvergingText"/>
    <dgm:cxn modelId="{D14116B7-F1BD-4435-B727-8B1F9AD35A73}" type="presParOf" srcId="{9E2C313D-D794-4355-BAE1-7A798BC99529}" destId="{EA15BE36-4A3F-42B7-9E0A-C0BE85B0E819}" srcOrd="4" destOrd="0" presId="urn:microsoft.com/office/officeart/2011/layout/ConvergingText"/>
    <dgm:cxn modelId="{87C976F9-AC29-4CD7-A7A4-15A7422C9114}" type="presParOf" srcId="{9E2C313D-D794-4355-BAE1-7A798BC99529}" destId="{F4BA091B-E80E-426B-8255-9DFAEAACE577}" srcOrd="5" destOrd="0" presId="urn:microsoft.com/office/officeart/2011/layout/ConvergingText"/>
    <dgm:cxn modelId="{07EDC019-07CE-428D-9B6F-BF9259818C65}" type="presParOf" srcId="{9E2C313D-D794-4355-BAE1-7A798BC99529}" destId="{234F0C39-89A5-440B-9DAD-AD81ECECB4CF}" srcOrd="6" destOrd="0" presId="urn:microsoft.com/office/officeart/2011/layout/ConvergingText"/>
    <dgm:cxn modelId="{206E065F-7876-4836-B460-60E81B476618}" type="presParOf" srcId="{9E2C313D-D794-4355-BAE1-7A798BC99529}" destId="{6EBD03DF-A6F0-42F6-AC94-DE85BA86996C}" srcOrd="7" destOrd="0" presId="urn:microsoft.com/office/officeart/2011/layout/ConvergingText"/>
    <dgm:cxn modelId="{77197702-1E8D-4218-9D5A-C8CF09D79DF7}" type="presParOf" srcId="{9E2C313D-D794-4355-BAE1-7A798BC99529}" destId="{D69A0815-5BD5-4C40-806A-84B2D8D8EA6D}" srcOrd="8" destOrd="0" presId="urn:microsoft.com/office/officeart/2011/layout/ConvergingText"/>
    <dgm:cxn modelId="{30AAF79B-ED9A-423D-B875-09625798424D}" type="presParOf" srcId="{9E2C313D-D794-4355-BAE1-7A798BC99529}" destId="{BFF499FA-3D28-4394-98FE-D5FCC7E6DA10}" srcOrd="9" destOrd="0" presId="urn:microsoft.com/office/officeart/2011/layout/ConvergingText"/>
    <dgm:cxn modelId="{625AC81B-BF98-4544-83F5-8D1C5CF095B3}" type="presParOf" srcId="{9E2C313D-D794-4355-BAE1-7A798BC99529}" destId="{A5BE43AE-B2D9-4779-801F-9A9BEB984E5F}" srcOrd="10" destOrd="0" presId="urn:microsoft.com/office/officeart/2011/layout/ConvergingText"/>
    <dgm:cxn modelId="{41C76924-DF56-43C7-B6D7-CB87891B7EF7}" type="presParOf" srcId="{9E2C313D-D794-4355-BAE1-7A798BC99529}" destId="{04EAD6D3-92D6-4EB3-8F22-BFF5D0B0DAE6}" srcOrd="11" destOrd="0" presId="urn:microsoft.com/office/officeart/2011/layout/ConvergingText"/>
    <dgm:cxn modelId="{A80D0DA3-EA7A-4975-B2A6-CC1FFD535680}" type="presParOf" srcId="{9E2C313D-D794-4355-BAE1-7A798BC99529}" destId="{68133E1E-46F4-4497-A6CD-E3E5E6737A03}" srcOrd="12" destOrd="0" presId="urn:microsoft.com/office/officeart/2011/layout/ConvergingText"/>
    <dgm:cxn modelId="{952BDE65-E2D3-4345-A35B-B10BAD10B966}" type="presParOf" srcId="{9E2C313D-D794-4355-BAE1-7A798BC99529}" destId="{D59AB1F1-E460-45F8-B471-10C40AA0F00F}" srcOrd="13" destOrd="0" presId="urn:microsoft.com/office/officeart/2011/layout/ConvergingText"/>
    <dgm:cxn modelId="{818E33DA-5F91-4B53-A37A-C8A8114264D2}" type="presParOf" srcId="{9E2C313D-D794-4355-BAE1-7A798BC99529}" destId="{804DB04C-A3EB-4A6C-A998-B7DE706029C3}" srcOrd="14" destOrd="0" presId="urn:microsoft.com/office/officeart/2011/layout/ConvergingText"/>
    <dgm:cxn modelId="{A0EF4F8C-FE72-4178-BD8E-438FB4FDDC98}" type="presParOf" srcId="{9E2C313D-D794-4355-BAE1-7A798BC99529}" destId="{AA3CC6CC-438A-4009-B9EE-264C3778D1F7}" srcOrd="15" destOrd="0" presId="urn:microsoft.com/office/officeart/2011/layout/ConvergingText"/>
    <dgm:cxn modelId="{8C5045A3-11A9-4517-9579-BAC0D780A1A6}" type="presParOf" srcId="{9E2C313D-D794-4355-BAE1-7A798BC99529}" destId="{CF119411-0EE6-4A3E-93F1-EBA8A67B486E}" srcOrd="16" destOrd="0" presId="urn:microsoft.com/office/officeart/2011/layout/ConvergingText"/>
    <dgm:cxn modelId="{F4B10DFE-55B9-420B-B665-50C967E9D5FB}" type="presParOf" srcId="{9E2C313D-D794-4355-BAE1-7A798BC99529}" destId="{DC726CA5-CBA5-4C8B-8233-EEB5EFFE823B}" srcOrd="17" destOrd="0" presId="urn:microsoft.com/office/officeart/2011/layout/ConvergingText"/>
    <dgm:cxn modelId="{A56BA2B2-BA10-4772-928A-A90C3F847A3A}" type="presParOf" srcId="{9E2C313D-D794-4355-BAE1-7A798BC99529}" destId="{49CD7A5C-0F58-4CA1-A566-C5976228DF03}" srcOrd="18" destOrd="0" presId="urn:microsoft.com/office/officeart/2011/layout/ConvergingText"/>
    <dgm:cxn modelId="{EA1E62E0-32D5-455D-A1D8-A1F129E073A6}" type="presParOf" srcId="{9E2C313D-D794-4355-BAE1-7A798BC99529}" destId="{644697C7-0CBB-41C6-BE8A-5834DA6E09CD}" srcOrd="19" destOrd="0" presId="urn:microsoft.com/office/officeart/2011/layout/ConvergingText"/>
    <dgm:cxn modelId="{CA07E523-E83F-416F-87E0-B8B5391F46B7}" type="presParOf" srcId="{9E2C313D-D794-4355-BAE1-7A798BC99529}" destId="{1DF61E4E-8215-4930-BF9F-0B78DCD56A1D}" srcOrd="20" destOrd="0" presId="urn:microsoft.com/office/officeart/2011/layout/ConvergingText"/>
    <dgm:cxn modelId="{5335EC0E-BEA6-48ED-BA43-2EF7AC6FF9E9}" type="presParOf" srcId="{9E2C313D-D794-4355-BAE1-7A798BC99529}" destId="{3E689A81-6E5B-4047-919C-E7D022B679B6}" srcOrd="21" destOrd="0" presId="urn:microsoft.com/office/officeart/2011/layout/ConvergingText"/>
    <dgm:cxn modelId="{5E11AD98-13B9-47C9-97D7-792EDE25919C}" type="presParOf" srcId="{9E2C313D-D794-4355-BAE1-7A798BC99529}" destId="{D82AC8CA-9944-496E-8A9A-343FFD129463}" srcOrd="22" destOrd="0" presId="urn:microsoft.com/office/officeart/2011/layout/ConvergingText"/>
    <dgm:cxn modelId="{01B9491D-39EA-4833-8760-0E26B35EE0C3}" type="presParOf" srcId="{9E2C313D-D794-4355-BAE1-7A798BC99529}" destId="{D083ABAC-C062-4EF3-B3EB-01A846DD75A2}" srcOrd="23" destOrd="0" presId="urn:microsoft.com/office/officeart/2011/layout/ConvergingText"/>
    <dgm:cxn modelId="{392D8983-AC85-42CA-A6AC-46F46E038017}" type="presParOf" srcId="{9E2C313D-D794-4355-BAE1-7A798BC99529}" destId="{D99C846C-5678-46A8-8992-0C4E3E03F9E7}" srcOrd="24" destOrd="0" presId="urn:microsoft.com/office/officeart/2011/layout/ConvergingText"/>
    <dgm:cxn modelId="{D699A989-44E5-422B-AE1A-712E911A77D8}" type="presParOf" srcId="{9E2C313D-D794-4355-BAE1-7A798BC99529}" destId="{EE80AE6D-3853-40A0-80D7-401EA5CA5553}" srcOrd="25" destOrd="0" presId="urn:microsoft.com/office/officeart/2011/layout/ConvergingText"/>
    <dgm:cxn modelId="{2689C908-E93A-4A8F-8651-192E26FA120A}" type="presParOf" srcId="{9E2C313D-D794-4355-BAE1-7A798BC99529}" destId="{B29A4317-A7FD-4DA3-B86C-D7F7AB8AF830}" srcOrd="26" destOrd="0" presId="urn:microsoft.com/office/officeart/2011/layout/ConvergingText"/>
    <dgm:cxn modelId="{9F08F87B-A3CA-4EDB-894F-BC67B61A12BF}" type="presParOf" srcId="{9E2C313D-D794-4355-BAE1-7A798BC99529}" destId="{FE574B4B-0C79-4502-A758-56AD73C9F6E7}" srcOrd="27" destOrd="0" presId="urn:microsoft.com/office/officeart/2011/layout/ConvergingText"/>
    <dgm:cxn modelId="{DAC9AE75-D470-4AF0-92AA-318AE65A4C50}" type="presParOf" srcId="{9E2C313D-D794-4355-BAE1-7A798BC99529}" destId="{AE6947EF-B759-4039-9F55-A0E312D7C6C6}" srcOrd="28" destOrd="0" presId="urn:microsoft.com/office/officeart/2011/layout/ConvergingText"/>
    <dgm:cxn modelId="{42219C03-6AFA-4A08-86C1-92951B1E67D0}" type="presParOf" srcId="{9E2C313D-D794-4355-BAE1-7A798BC99529}" destId="{A8CF73B6-A2A5-401F-B13A-D8E2C0D719A8}" srcOrd="29" destOrd="0" presId="urn:microsoft.com/office/officeart/2011/layout/ConvergingText"/>
    <dgm:cxn modelId="{8CAC5025-09AD-4388-9DDC-19CCFCCC4AFB}" type="presParOf" srcId="{9E2C313D-D794-4355-BAE1-7A798BC99529}" destId="{BE47944B-1420-41DE-9966-39BEBF0EA1A6}" srcOrd="30" destOrd="0" presId="urn:microsoft.com/office/officeart/2011/layout/ConvergingText"/>
    <dgm:cxn modelId="{58845C0F-366E-4632-A9FC-C3D37B18BD9A}" type="presParOf" srcId="{9E2C313D-D794-4355-BAE1-7A798BC99529}" destId="{4521ECAC-9449-478E-B7A5-AB603C753EC2}" srcOrd="31" destOrd="0" presId="urn:microsoft.com/office/officeart/2011/layout/ConvergingText"/>
    <dgm:cxn modelId="{8B001C72-950D-451A-957C-1F425A18CD57}" type="presParOf" srcId="{9E2C313D-D794-4355-BAE1-7A798BC99529}" destId="{7D308EDE-C16C-4C5F-B415-3344E144AA9F}" srcOrd="32" destOrd="0" presId="urn:microsoft.com/office/officeart/2011/layout/ConvergingText"/>
    <dgm:cxn modelId="{481F50E5-365B-4313-8ED6-7CC069836C92}" type="presParOf" srcId="{9E2C313D-D794-4355-BAE1-7A798BC99529}" destId="{9F4FF8B6-B87B-4098-A2DE-4FFBF635ED02}" srcOrd="33" destOrd="0" presId="urn:microsoft.com/office/officeart/2011/layout/ConvergingText"/>
    <dgm:cxn modelId="{2B5B5B14-673B-4BA2-B150-528354823386}" type="presParOf" srcId="{9E2C313D-D794-4355-BAE1-7A798BC99529}" destId="{443B1E2F-1EE6-4D21-91ED-BC37697F8073}" srcOrd="34" destOrd="0" presId="urn:microsoft.com/office/officeart/2011/layout/ConvergingText"/>
    <dgm:cxn modelId="{4EA57B9F-8D34-47A4-B845-B9CB6D4F9693}" type="presParOf" srcId="{9E2C313D-D794-4355-BAE1-7A798BC99529}" destId="{B741CAE9-0AB3-497D-8029-62AE54BD81E3}" srcOrd="35" destOrd="0" presId="urn:microsoft.com/office/officeart/2011/layout/ConvergingText"/>
    <dgm:cxn modelId="{CB17085D-DD3E-4294-8700-464B2E563703}" type="presParOf" srcId="{9E2C313D-D794-4355-BAE1-7A798BC99529}" destId="{405A72D1-B2FE-440F-BC45-8067AECBA2C5}" srcOrd="36" destOrd="0" presId="urn:microsoft.com/office/officeart/2011/layout/ConvergingText"/>
    <dgm:cxn modelId="{04D692EA-28D5-4521-A534-762CEBE586BD}" type="presParOf" srcId="{9E2C313D-D794-4355-BAE1-7A798BC99529}" destId="{0E8EE1EA-4BE4-459B-B14F-CD763BC8C931}" srcOrd="37" destOrd="0" presId="urn:microsoft.com/office/officeart/2011/layout/ConvergingText"/>
    <dgm:cxn modelId="{7972CDCB-5A58-48CF-9E38-7EDC091C08A9}" type="presParOf" srcId="{9E2C313D-D794-4355-BAE1-7A798BC99529}" destId="{61E769CC-2B74-4214-9402-2993E5DB1481}" srcOrd="38" destOrd="0" presId="urn:microsoft.com/office/officeart/2011/layout/ConvergingText"/>
    <dgm:cxn modelId="{DA9AFD9C-E34A-4D5D-935A-413EF3426189}" type="presParOf" srcId="{9E2C313D-D794-4355-BAE1-7A798BC99529}" destId="{0E65214E-ECFE-41B1-9165-6F7D298CCF5D}" srcOrd="39" destOrd="0" presId="urn:microsoft.com/office/officeart/2011/layout/ConvergingText"/>
    <dgm:cxn modelId="{81B06B7D-3C00-4AB9-8447-0FDECC2F38C6}" type="presParOf" srcId="{9E2C313D-D794-4355-BAE1-7A798BC99529}" destId="{2F7C3951-ADAF-490E-BE07-EA5F68673F25}" srcOrd="40" destOrd="0" presId="urn:microsoft.com/office/officeart/2011/layout/ConvergingText"/>
    <dgm:cxn modelId="{8918CAFD-77DC-41A5-A19F-48F5AB4EAD18}" type="presParOf" srcId="{9E2C313D-D794-4355-BAE1-7A798BC99529}" destId="{E444A275-6188-417D-B7D4-8E62B95C51A2}" srcOrd="41" destOrd="0" presId="urn:microsoft.com/office/officeart/2011/layout/ConvergingText"/>
    <dgm:cxn modelId="{754BD11B-A56A-41F2-A8F3-B30E05BBE106}" type="presParOf" srcId="{9E2C313D-D794-4355-BAE1-7A798BC99529}" destId="{B300DEAF-38A7-4842-A819-752388E5BECA}" srcOrd="42" destOrd="0" presId="urn:microsoft.com/office/officeart/2011/layout/ConvergingText"/>
    <dgm:cxn modelId="{316CADF6-355F-4DDA-9DBF-EC4BEAF9BB8D}" type="presParOf" srcId="{9E2C313D-D794-4355-BAE1-7A798BC99529}" destId="{36AAFEB6-1E88-4BB3-BBC1-EF9C9E5EAE05}" srcOrd="43" destOrd="0" presId="urn:microsoft.com/office/officeart/2011/layout/ConvergingText"/>
    <dgm:cxn modelId="{D50E54B9-A54C-4670-87BF-D07A1813B633}" type="presParOf" srcId="{9E2C313D-D794-4355-BAE1-7A798BC99529}" destId="{B0EFDBD5-2BB2-4710-BE4D-F26E934C96C4}" srcOrd="44" destOrd="0" presId="urn:microsoft.com/office/officeart/2011/layout/ConvergingText"/>
    <dgm:cxn modelId="{D7ECFB5F-DC6D-4458-B29B-A01620F7ED8D}" type="presParOf" srcId="{9E2C313D-D794-4355-BAE1-7A798BC99529}" destId="{A4281567-DE95-4C32-A317-F128B0CCE950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2AB549-7A48-41B3-8180-4EF5EA8B169A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37328D9-DF20-4345-860E-8F5172E803F6}">
      <dgm:prSet phldrT="[Texto]"/>
      <dgm:spPr/>
      <dgm:t>
        <a:bodyPr/>
        <a:lstStyle/>
        <a:p>
          <a:r>
            <a:rPr lang="es-ES" dirty="0" smtClean="0"/>
            <a:t>¿Cómo se entienden los DHSR en el contexto de la convivencia escolar’</a:t>
          </a:r>
          <a:endParaRPr lang="es-CO" dirty="0"/>
        </a:p>
      </dgm:t>
    </dgm:pt>
    <dgm:pt modelId="{03211367-F26D-4A22-9414-E95441F53CCF}" type="parTrans" cxnId="{5F66751D-2F59-4735-AD8B-825B00BDD6DD}">
      <dgm:prSet/>
      <dgm:spPr/>
      <dgm:t>
        <a:bodyPr/>
        <a:lstStyle/>
        <a:p>
          <a:endParaRPr lang="es-CO"/>
        </a:p>
      </dgm:t>
    </dgm:pt>
    <dgm:pt modelId="{8C318A1D-A76D-4A2B-88F0-EC3F0BFBB10E}" type="sibTrans" cxnId="{5F66751D-2F59-4735-AD8B-825B00BDD6DD}">
      <dgm:prSet/>
      <dgm:spPr/>
      <dgm:t>
        <a:bodyPr/>
        <a:lstStyle/>
        <a:p>
          <a:endParaRPr lang="es-CO"/>
        </a:p>
      </dgm:t>
    </dgm:pt>
    <dgm:pt modelId="{51485C3E-4A6D-4566-A1CB-39276E969E71}">
      <dgm:prSet phldrT="[Texto]"/>
      <dgm:spPr/>
      <dgm:t>
        <a:bodyPr/>
        <a:lstStyle/>
        <a:p>
          <a:r>
            <a:rPr lang="es-ES" dirty="0" smtClean="0"/>
            <a:t>¿Qué conceptos básicos son necesarios para comprender las situaciones de vulneración de los DHSR?</a:t>
          </a:r>
          <a:endParaRPr lang="es-CO" dirty="0"/>
        </a:p>
      </dgm:t>
    </dgm:pt>
    <dgm:pt modelId="{5C864B8F-029C-4731-A1AF-BD947C1BA7CD}" type="parTrans" cxnId="{756634DC-36CA-4126-A057-C4D4699BAA39}">
      <dgm:prSet/>
      <dgm:spPr/>
      <dgm:t>
        <a:bodyPr/>
        <a:lstStyle/>
        <a:p>
          <a:endParaRPr lang="es-CO"/>
        </a:p>
      </dgm:t>
    </dgm:pt>
    <dgm:pt modelId="{86DBDBD6-5CD4-4B44-AF2E-15AA503BEA3D}" type="sibTrans" cxnId="{756634DC-36CA-4126-A057-C4D4699BAA39}">
      <dgm:prSet/>
      <dgm:spPr/>
      <dgm:t>
        <a:bodyPr/>
        <a:lstStyle/>
        <a:p>
          <a:endParaRPr lang="es-CO"/>
        </a:p>
      </dgm:t>
    </dgm:pt>
    <dgm:pt modelId="{E96B86A5-8185-4B75-8A49-16A5F3167932}">
      <dgm:prSet phldrT="[Texto]"/>
      <dgm:spPr/>
      <dgm:t>
        <a:bodyPr/>
        <a:lstStyle/>
        <a:p>
          <a:r>
            <a:rPr lang="es-ES" dirty="0" smtClean="0"/>
            <a:t>¿Qué hacer frente a vulneración de los DHSR en el contexto de la convivencia escolar? </a:t>
          </a:r>
          <a:endParaRPr lang="es-CO" dirty="0"/>
        </a:p>
      </dgm:t>
    </dgm:pt>
    <dgm:pt modelId="{72C51E48-44F9-4CDD-9FE3-64DDFF6B40B4}" type="parTrans" cxnId="{38692FEF-1E0F-44AF-9C61-FBEBF24E5313}">
      <dgm:prSet/>
      <dgm:spPr/>
      <dgm:t>
        <a:bodyPr/>
        <a:lstStyle/>
        <a:p>
          <a:endParaRPr lang="es-CO"/>
        </a:p>
      </dgm:t>
    </dgm:pt>
    <dgm:pt modelId="{8DE4449D-2E20-437B-8BE2-CC8F6993C5CE}" type="sibTrans" cxnId="{38692FEF-1E0F-44AF-9C61-FBEBF24E5313}">
      <dgm:prSet/>
      <dgm:spPr/>
      <dgm:t>
        <a:bodyPr/>
        <a:lstStyle/>
        <a:p>
          <a:endParaRPr lang="es-CO"/>
        </a:p>
      </dgm:t>
    </dgm:pt>
    <dgm:pt modelId="{B5812C9B-1EA3-4692-94DE-9EFCA550A30F}" type="pres">
      <dgm:prSet presAssocID="{D02AB549-7A48-41B3-8180-4EF5EA8B16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8720572-D8E9-4CA7-BB31-7C993967677F}" type="pres">
      <dgm:prSet presAssocID="{937328D9-DF20-4345-860E-8F5172E803F6}" presName="comp" presStyleCnt="0"/>
      <dgm:spPr/>
    </dgm:pt>
    <dgm:pt modelId="{B4975948-FF11-4E9D-A1C7-8A8C89C25F09}" type="pres">
      <dgm:prSet presAssocID="{937328D9-DF20-4345-860E-8F5172E803F6}" presName="box" presStyleLbl="node1" presStyleIdx="0" presStyleCnt="3"/>
      <dgm:spPr/>
      <dgm:t>
        <a:bodyPr/>
        <a:lstStyle/>
        <a:p>
          <a:endParaRPr lang="es-CO"/>
        </a:p>
      </dgm:t>
    </dgm:pt>
    <dgm:pt modelId="{9641BED6-750F-432C-A0CE-3A96789B5CC9}" type="pres">
      <dgm:prSet presAssocID="{937328D9-DF20-4345-860E-8F5172E803F6}" presName="img" presStyleLbl="fgImgPlace1" presStyleIdx="0" presStyleCnt="3"/>
      <dgm:spPr/>
    </dgm:pt>
    <dgm:pt modelId="{C4435558-DCC6-417E-8428-EDE832B23746}" type="pres">
      <dgm:prSet presAssocID="{937328D9-DF20-4345-860E-8F5172E803F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E3DB31-3A76-46E7-B245-FEAA6255D112}" type="pres">
      <dgm:prSet presAssocID="{8C318A1D-A76D-4A2B-88F0-EC3F0BFBB10E}" presName="spacer" presStyleCnt="0"/>
      <dgm:spPr/>
    </dgm:pt>
    <dgm:pt modelId="{9AC538A1-8AAA-4583-8F19-98ECF14D3493}" type="pres">
      <dgm:prSet presAssocID="{51485C3E-4A6D-4566-A1CB-39276E969E71}" presName="comp" presStyleCnt="0"/>
      <dgm:spPr/>
    </dgm:pt>
    <dgm:pt modelId="{93827D58-A739-4EC6-972E-3355C8ED1001}" type="pres">
      <dgm:prSet presAssocID="{51485C3E-4A6D-4566-A1CB-39276E969E71}" presName="box" presStyleLbl="node1" presStyleIdx="1" presStyleCnt="3"/>
      <dgm:spPr/>
      <dgm:t>
        <a:bodyPr/>
        <a:lstStyle/>
        <a:p>
          <a:endParaRPr lang="es-CO"/>
        </a:p>
      </dgm:t>
    </dgm:pt>
    <dgm:pt modelId="{8084A979-D3D7-4876-8D40-E375AF856199}" type="pres">
      <dgm:prSet presAssocID="{51485C3E-4A6D-4566-A1CB-39276E969E71}" presName="img" presStyleLbl="fgImgPlace1" presStyleIdx="1" presStyleCnt="3"/>
      <dgm:spPr/>
    </dgm:pt>
    <dgm:pt modelId="{77D2D676-3DF7-4561-9F0E-8A4573BC98AE}" type="pres">
      <dgm:prSet presAssocID="{51485C3E-4A6D-4566-A1CB-39276E969E7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6F8CA8-FF3E-4928-809D-6C1D11A5C76C}" type="pres">
      <dgm:prSet presAssocID="{86DBDBD6-5CD4-4B44-AF2E-15AA503BEA3D}" presName="spacer" presStyleCnt="0"/>
      <dgm:spPr/>
    </dgm:pt>
    <dgm:pt modelId="{651E7E47-B90E-4509-AF9B-1F55E03BFA8E}" type="pres">
      <dgm:prSet presAssocID="{E96B86A5-8185-4B75-8A49-16A5F3167932}" presName="comp" presStyleCnt="0"/>
      <dgm:spPr/>
    </dgm:pt>
    <dgm:pt modelId="{F331C184-DE3E-49E4-8D8C-14584F17F341}" type="pres">
      <dgm:prSet presAssocID="{E96B86A5-8185-4B75-8A49-16A5F3167932}" presName="box" presStyleLbl="node1" presStyleIdx="2" presStyleCnt="3"/>
      <dgm:spPr/>
      <dgm:t>
        <a:bodyPr/>
        <a:lstStyle/>
        <a:p>
          <a:endParaRPr lang="es-CO"/>
        </a:p>
      </dgm:t>
    </dgm:pt>
    <dgm:pt modelId="{CF676B12-E8C1-48B3-8FB2-F26A92AB1633}" type="pres">
      <dgm:prSet presAssocID="{E96B86A5-8185-4B75-8A49-16A5F3167932}" presName="img" presStyleLbl="fgImgPlace1" presStyleIdx="2" presStyleCnt="3"/>
      <dgm:spPr/>
    </dgm:pt>
    <dgm:pt modelId="{18155A5B-0096-452F-8444-4AA1A148AB08}" type="pres">
      <dgm:prSet presAssocID="{E96B86A5-8185-4B75-8A49-16A5F31679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DA7AED2-3ABD-4AD6-9219-900E5C8ED8D4}" type="presOf" srcId="{51485C3E-4A6D-4566-A1CB-39276E969E71}" destId="{77D2D676-3DF7-4561-9F0E-8A4573BC98AE}" srcOrd="1" destOrd="0" presId="urn:microsoft.com/office/officeart/2005/8/layout/vList4#1"/>
    <dgm:cxn modelId="{29E1C5F9-0343-4749-BF2C-EFE947517187}" type="presOf" srcId="{D02AB549-7A48-41B3-8180-4EF5EA8B169A}" destId="{B5812C9B-1EA3-4692-94DE-9EFCA550A30F}" srcOrd="0" destOrd="0" presId="urn:microsoft.com/office/officeart/2005/8/layout/vList4#1"/>
    <dgm:cxn modelId="{5D6850A9-F400-4CE1-A4B5-E78318C149AC}" type="presOf" srcId="{51485C3E-4A6D-4566-A1CB-39276E969E71}" destId="{93827D58-A739-4EC6-972E-3355C8ED1001}" srcOrd="0" destOrd="0" presId="urn:microsoft.com/office/officeart/2005/8/layout/vList4#1"/>
    <dgm:cxn modelId="{25DB7629-3714-4DE9-B17B-62359C8ACB4F}" type="presOf" srcId="{937328D9-DF20-4345-860E-8F5172E803F6}" destId="{C4435558-DCC6-417E-8428-EDE832B23746}" srcOrd="1" destOrd="0" presId="urn:microsoft.com/office/officeart/2005/8/layout/vList4#1"/>
    <dgm:cxn modelId="{48CAD234-3727-4A5D-9CAD-47D79F49D39D}" type="presOf" srcId="{937328D9-DF20-4345-860E-8F5172E803F6}" destId="{B4975948-FF11-4E9D-A1C7-8A8C89C25F09}" srcOrd="0" destOrd="0" presId="urn:microsoft.com/office/officeart/2005/8/layout/vList4#1"/>
    <dgm:cxn modelId="{6E833237-F861-4C31-B245-BE346A9D116B}" type="presOf" srcId="{E96B86A5-8185-4B75-8A49-16A5F3167932}" destId="{18155A5B-0096-452F-8444-4AA1A148AB08}" srcOrd="1" destOrd="0" presId="urn:microsoft.com/office/officeart/2005/8/layout/vList4#1"/>
    <dgm:cxn modelId="{38692FEF-1E0F-44AF-9C61-FBEBF24E5313}" srcId="{D02AB549-7A48-41B3-8180-4EF5EA8B169A}" destId="{E96B86A5-8185-4B75-8A49-16A5F3167932}" srcOrd="2" destOrd="0" parTransId="{72C51E48-44F9-4CDD-9FE3-64DDFF6B40B4}" sibTransId="{8DE4449D-2E20-437B-8BE2-CC8F6993C5CE}"/>
    <dgm:cxn modelId="{E7B15BA5-2C09-4EE2-BEC9-5ADE3356D681}" type="presOf" srcId="{E96B86A5-8185-4B75-8A49-16A5F3167932}" destId="{F331C184-DE3E-49E4-8D8C-14584F17F341}" srcOrd="0" destOrd="0" presId="urn:microsoft.com/office/officeart/2005/8/layout/vList4#1"/>
    <dgm:cxn modelId="{5F66751D-2F59-4735-AD8B-825B00BDD6DD}" srcId="{D02AB549-7A48-41B3-8180-4EF5EA8B169A}" destId="{937328D9-DF20-4345-860E-8F5172E803F6}" srcOrd="0" destOrd="0" parTransId="{03211367-F26D-4A22-9414-E95441F53CCF}" sibTransId="{8C318A1D-A76D-4A2B-88F0-EC3F0BFBB10E}"/>
    <dgm:cxn modelId="{756634DC-36CA-4126-A057-C4D4699BAA39}" srcId="{D02AB549-7A48-41B3-8180-4EF5EA8B169A}" destId="{51485C3E-4A6D-4566-A1CB-39276E969E71}" srcOrd="1" destOrd="0" parTransId="{5C864B8F-029C-4731-A1AF-BD947C1BA7CD}" sibTransId="{86DBDBD6-5CD4-4B44-AF2E-15AA503BEA3D}"/>
    <dgm:cxn modelId="{280CDD00-3295-4856-A2BF-92A69A75927D}" type="presParOf" srcId="{B5812C9B-1EA3-4692-94DE-9EFCA550A30F}" destId="{58720572-D8E9-4CA7-BB31-7C993967677F}" srcOrd="0" destOrd="0" presId="urn:microsoft.com/office/officeart/2005/8/layout/vList4#1"/>
    <dgm:cxn modelId="{3526F351-5968-473E-ACB9-EB815076CE56}" type="presParOf" srcId="{58720572-D8E9-4CA7-BB31-7C993967677F}" destId="{B4975948-FF11-4E9D-A1C7-8A8C89C25F09}" srcOrd="0" destOrd="0" presId="urn:microsoft.com/office/officeart/2005/8/layout/vList4#1"/>
    <dgm:cxn modelId="{59803C27-A9AF-4818-9F32-BC7ECC57F376}" type="presParOf" srcId="{58720572-D8E9-4CA7-BB31-7C993967677F}" destId="{9641BED6-750F-432C-A0CE-3A96789B5CC9}" srcOrd="1" destOrd="0" presId="urn:microsoft.com/office/officeart/2005/8/layout/vList4#1"/>
    <dgm:cxn modelId="{D9536DF9-4DAE-4FDD-9EA9-704D98B4A069}" type="presParOf" srcId="{58720572-D8E9-4CA7-BB31-7C993967677F}" destId="{C4435558-DCC6-417E-8428-EDE832B23746}" srcOrd="2" destOrd="0" presId="urn:microsoft.com/office/officeart/2005/8/layout/vList4#1"/>
    <dgm:cxn modelId="{52C894CE-CAFB-4D11-85C2-CBC41ABDD007}" type="presParOf" srcId="{B5812C9B-1EA3-4692-94DE-9EFCA550A30F}" destId="{35E3DB31-3A76-46E7-B245-FEAA6255D112}" srcOrd="1" destOrd="0" presId="urn:microsoft.com/office/officeart/2005/8/layout/vList4#1"/>
    <dgm:cxn modelId="{0DCBFFEA-0F37-4D79-B563-B36506A57113}" type="presParOf" srcId="{B5812C9B-1EA3-4692-94DE-9EFCA550A30F}" destId="{9AC538A1-8AAA-4583-8F19-98ECF14D3493}" srcOrd="2" destOrd="0" presId="urn:microsoft.com/office/officeart/2005/8/layout/vList4#1"/>
    <dgm:cxn modelId="{A803AE7F-15BD-4609-929F-0E68AEB34926}" type="presParOf" srcId="{9AC538A1-8AAA-4583-8F19-98ECF14D3493}" destId="{93827D58-A739-4EC6-972E-3355C8ED1001}" srcOrd="0" destOrd="0" presId="urn:microsoft.com/office/officeart/2005/8/layout/vList4#1"/>
    <dgm:cxn modelId="{4E0A6A9A-DFAB-4A73-ACB7-3C1524638F4C}" type="presParOf" srcId="{9AC538A1-8AAA-4583-8F19-98ECF14D3493}" destId="{8084A979-D3D7-4876-8D40-E375AF856199}" srcOrd="1" destOrd="0" presId="urn:microsoft.com/office/officeart/2005/8/layout/vList4#1"/>
    <dgm:cxn modelId="{F20293D9-763C-4AEC-8CAF-FAB8AB5F1F71}" type="presParOf" srcId="{9AC538A1-8AAA-4583-8F19-98ECF14D3493}" destId="{77D2D676-3DF7-4561-9F0E-8A4573BC98AE}" srcOrd="2" destOrd="0" presId="urn:microsoft.com/office/officeart/2005/8/layout/vList4#1"/>
    <dgm:cxn modelId="{F022D007-EBB5-4243-B57B-67CFE80F2AC8}" type="presParOf" srcId="{B5812C9B-1EA3-4692-94DE-9EFCA550A30F}" destId="{8D6F8CA8-FF3E-4928-809D-6C1D11A5C76C}" srcOrd="3" destOrd="0" presId="urn:microsoft.com/office/officeart/2005/8/layout/vList4#1"/>
    <dgm:cxn modelId="{07F52FDD-B8BB-4EA5-9F28-5C391EB25984}" type="presParOf" srcId="{B5812C9B-1EA3-4692-94DE-9EFCA550A30F}" destId="{651E7E47-B90E-4509-AF9B-1F55E03BFA8E}" srcOrd="4" destOrd="0" presId="urn:microsoft.com/office/officeart/2005/8/layout/vList4#1"/>
    <dgm:cxn modelId="{1497F737-D4C1-43DC-AD2B-BA53D36DC971}" type="presParOf" srcId="{651E7E47-B90E-4509-AF9B-1F55E03BFA8E}" destId="{F331C184-DE3E-49E4-8D8C-14584F17F341}" srcOrd="0" destOrd="0" presId="urn:microsoft.com/office/officeart/2005/8/layout/vList4#1"/>
    <dgm:cxn modelId="{1C00C80A-2F94-4D07-A30C-DD2AB6326B5F}" type="presParOf" srcId="{651E7E47-B90E-4509-AF9B-1F55E03BFA8E}" destId="{CF676B12-E8C1-48B3-8FB2-F26A92AB1633}" srcOrd="1" destOrd="0" presId="urn:microsoft.com/office/officeart/2005/8/layout/vList4#1"/>
    <dgm:cxn modelId="{EF2BED5B-0887-4393-B2A2-FFB93710B464}" type="presParOf" srcId="{651E7E47-B90E-4509-AF9B-1F55E03BFA8E}" destId="{18155A5B-0096-452F-8444-4AA1A148AB0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90E4-5A4F-4C98-9C99-375D5D1C11FD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F3111-5BD5-407E-8865-A492768ACB1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74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smtClean="0">
              <a:ea typeface="ＭＳ Ｐゴシック" pitchFamily="-84" charset="-128"/>
            </a:endParaRP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fld id="{9C033F7F-49E4-4490-9480-94A96AEAEECA}" type="slidenum">
              <a:rPr lang="en-US" altLang="es-CO" sz="1200">
                <a:solidFill>
                  <a:prstClr val="black"/>
                </a:solidFill>
              </a:rPr>
              <a:pPr/>
              <a:t>1</a:t>
            </a:fld>
            <a:endParaRPr lang="en-US" altLang="es-CO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3111-5BD5-407E-8865-A492768ACB1F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055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53C6F7-C0F9-4F7B-AC18-DDAF250678B7}" type="slidenum">
              <a:rPr lang="en-US" sz="1200">
                <a:solidFill>
                  <a:prstClr val="black"/>
                </a:solidFill>
              </a:rPr>
              <a:pPr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2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53C6F7-C0F9-4F7B-AC18-DDAF250678B7}" type="slidenum">
              <a:rPr lang="en-US" sz="1200">
                <a:solidFill>
                  <a:prstClr val="black"/>
                </a:solidFill>
              </a:rPr>
              <a:pPr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N°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7D30-DFED-4692-BF30-1E0EDCBB3E4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5F55-1B84-4694-8CEF-17B1B85F5B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F52E-733C-4EBB-BDB7-A5CEC3D3CADB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11BA-746F-4E12-80CA-331F36FFDE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2B15-89A4-428E-9E66-4896E83C1674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EBC1-18EE-4DEB-B90D-C19C91345D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6E40-18FB-4C83-A3AF-DDE6F686457A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BF3-6E30-443A-AD9F-73E4B1E0C2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4E6B-E84C-4AFA-88FD-5860B75DB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5DA6-BA1A-4D7B-84CB-471F0BEDB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2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2237-EAB9-48A2-9A69-DD96E6038D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433D-B594-4C6D-BB1A-A1D8A51F29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B3C4-53D9-4F04-80F0-5EF0E2FA9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FDDD-92FB-4DFD-8978-4D3A2261AD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0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ECE1-A706-418D-850D-D596E549240C}" type="datetimeFigureOut">
              <a:rPr lang="es-MX" smtClean="0"/>
              <a:t>12/03/2014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16A-7C13-4C8B-9AAB-483E6E856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84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4A8B-8C53-45DD-92EB-E4E7A8511182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B73A-C7F5-4188-867C-1702DF4D6B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487A-09B2-428D-89E8-56A96E9B8C41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2BB1-0612-448F-B7F3-EE3E02787D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3D3F69-B54C-4332-B1F5-1F97344D95AD}" type="datetimeFigureOut">
              <a:rPr lang="en-US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3/12/2014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DA7ACC-FB4F-4967-98EB-00C5E7695109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1ACB19-B80B-4FB6-A8D8-5525305A62EA}" type="datetimeFigureOut">
              <a:rPr lang="en-US" b="1">
                <a:latin typeface="Arial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3/12/2014</a:t>
            </a:fld>
            <a:endParaRPr lang="en-US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6CDC32-F698-4706-A8BF-1E992F4B27A2}" type="slidenum">
              <a:rPr lang="en-US" b="1">
                <a:latin typeface="Arial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36D57E-03A9-4279-B004-B16D6D6B343D}" type="datetimeFigureOut">
              <a:rPr lang="en-US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3/12/2014</a:t>
            </a:fld>
            <a:endParaRPr lang="en-US" b="1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73D188-2929-403D-A123-E377007AD7B0}" type="slidenum">
              <a:rPr lang="en-US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/>
          </a:p>
        </p:txBody>
      </p:sp>
      <p:pic>
        <p:nvPicPr>
          <p:cNvPr id="4103" name="1 Imagen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Rectángulo"/>
          <p:cNvSpPr>
            <a:spLocks noChangeArrowheads="1"/>
          </p:cNvSpPr>
          <p:nvPr/>
        </p:nvSpPr>
        <p:spPr bwMode="auto">
          <a:xfrm>
            <a:off x="539750" y="5073650"/>
            <a:ext cx="84248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200" dirty="0" smtClean="0">
                <a:solidFill>
                  <a:prstClr val="white"/>
                </a:solidFill>
                <a:latin typeface="Arial" pitchFamily="34" charset="0"/>
              </a:rPr>
              <a:t>María Fernanda Campo Saavedra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200" dirty="0" smtClean="0">
                <a:solidFill>
                  <a:prstClr val="white"/>
                </a:solidFill>
                <a:latin typeface="Arial" pitchFamily="34" charset="0"/>
              </a:rPr>
              <a:t>Ministra de Educación Nacional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200" dirty="0" smtClean="0">
                <a:solidFill>
                  <a:prstClr val="white"/>
                </a:solidFill>
                <a:latin typeface="Arial" pitchFamily="34" charset="0"/>
              </a:rPr>
              <a:t>Bogotá DC Marzo 13 de 2014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539750" y="4929188"/>
            <a:ext cx="832961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428" y="3771037"/>
            <a:ext cx="89291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LEY DE CONVIVENCIA ESCOLAR</a:t>
            </a:r>
          </a:p>
          <a:p>
            <a:pPr>
              <a:defRPr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Unicode MS" pitchFamily="34" charset="-128"/>
                <a:cs typeface="Arial Unicode MS" pitchFamily="34" charset="-128"/>
              </a:rPr>
              <a:t>GUÍAS PARA EL APOYO A LA IMPLEMENTACIÓN </a:t>
            </a:r>
          </a:p>
          <a:p>
            <a:pPr>
              <a:defRPr/>
            </a:pPr>
            <a:endParaRPr lang="es-CO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8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body" idx="1"/>
          </p:nvPr>
        </p:nvSpPr>
        <p:spPr bwMode="auto">
          <a:xfrm>
            <a:off x="539552" y="3501008"/>
            <a:ext cx="8352928" cy="934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171450" indent="-171450" algn="just" eaLnBrk="1">
              <a:buFont typeface="Wingdings" pitchFamily="2" charset="2"/>
              <a:buNone/>
            </a:pPr>
            <a:r>
              <a:rPr lang="es-CO" altLang="es-CO" sz="2400" dirty="0" smtClean="0"/>
              <a:t>	La prueba de competencias ciudadanas aplicadas a los estudiantes de 5º  y 9 grado evalúa dos aspectos: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5576" y="1280373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 </a:t>
            </a:r>
            <a:r>
              <a:rPr lang="es-CO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Ciudadanas PRUEBAS </a:t>
            </a:r>
            <a:r>
              <a:rPr lang="es-CO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 5º y 9º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9894" y="4365104"/>
            <a:ext cx="8202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SzPct val="80000"/>
              <a:buFont typeface="Wingdings" pitchFamily="2" charset="2"/>
              <a:buChar char="•"/>
            </a:pPr>
            <a:endParaRPr lang="es-CO" alt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algn="just">
              <a:buSzPct val="80000"/>
            </a:pPr>
            <a:r>
              <a:rPr lang="es-CO" alt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Pensamiento ciudadano</a:t>
            </a:r>
          </a:p>
          <a:p>
            <a:pPr marL="957263" lvl="1" indent="-557213" algn="just">
              <a:buSzPct val="80000"/>
              <a:buFont typeface="Wingdings" panose="05000000000000000000" pitchFamily="2" charset="2"/>
              <a:buChar char="Ø"/>
            </a:pPr>
            <a:endParaRPr lang="es-CO" alt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algn="just">
              <a:buSzPct val="80000"/>
            </a:pPr>
            <a:r>
              <a:rPr lang="es-CO" alt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CO" alt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actitudes ciudadanas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689894" y="1916832"/>
            <a:ext cx="7979715" cy="1374059"/>
            <a:chOff x="689894" y="1916832"/>
            <a:chExt cx="7979715" cy="13740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94" y="1963320"/>
              <a:ext cx="1307813" cy="130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070" y="1953107"/>
              <a:ext cx="1344185" cy="133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667" y="1916832"/>
              <a:ext cx="1327942" cy="132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5"/>
            <a:stretch/>
          </p:blipFill>
          <p:spPr bwMode="auto">
            <a:xfrm>
              <a:off x="3851920" y="1953107"/>
              <a:ext cx="1447030" cy="133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3"/>
            <a:stretch/>
          </p:blipFill>
          <p:spPr bwMode="auto">
            <a:xfrm>
              <a:off x="5522258" y="1916832"/>
              <a:ext cx="1548490" cy="133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8 Rectángulo"/>
          <p:cNvSpPr>
            <a:spLocks noChangeArrowheads="1"/>
          </p:cNvSpPr>
          <p:nvPr/>
        </p:nvSpPr>
        <p:spPr bwMode="auto">
          <a:xfrm>
            <a:off x="5327576" y="340488"/>
            <a:ext cx="3816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METAS PLAN SECTORIAL 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901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87350"/>
              </p:ext>
            </p:extLst>
          </p:nvPr>
        </p:nvGraphicFramePr>
        <p:xfrm>
          <a:off x="107504" y="1412777"/>
          <a:ext cx="8928991" cy="4752526"/>
        </p:xfrm>
        <a:graphic>
          <a:graphicData uri="http://schemas.openxmlformats.org/drawingml/2006/table">
            <a:tbl>
              <a:tblPr/>
              <a:tblGrid>
                <a:gridCol w="1872182"/>
                <a:gridCol w="1224118"/>
                <a:gridCol w="1479827"/>
                <a:gridCol w="2840592"/>
                <a:gridCol w="1512272"/>
              </a:tblGrid>
              <a:tr h="26530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Ámbitos de la ciudadanía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Tipos de competencias ciudadanas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Ambientes escolares</a:t>
                      </a:r>
                      <a:endParaRPr kumimoji="0" lang="es-CO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653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Emocionales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Integradoras </a:t>
                      </a:r>
                      <a:endParaRPr kumimoji="0" lang="es-CO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53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Acciones</a:t>
                      </a:r>
                      <a:endParaRPr kumimoji="0" lang="es-CO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</a:t>
                      </a:r>
                      <a:endParaRPr kumimoji="0" lang="es-CO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3814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Convivencia y paz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Empatía frente al maltrato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Roles de la intimidación escolar* </a:t>
                      </a:r>
                    </a:p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Tipos de agresión*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las justificaciones para el uso de la agresión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Percepción de inseguridad en el colegio*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62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Participación y responsabilidad democrática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•"/>
                        <a:tabLst/>
                      </a:pPr>
                      <a:endParaRPr kumimoji="0" lang="es-CO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6169" marR="6169" marT="6169" marB="6169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•"/>
                        <a:tabLst/>
                      </a:pPr>
                      <a:endParaRPr kumimoji="0" lang="es-CO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0" lvl="0" indent="-28575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la corrupción </a:t>
                      </a:r>
                    </a:p>
                    <a:p>
                      <a:pPr marL="371475" marR="0" lvl="0" indent="-28575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la amenazas sobre las democracia </a:t>
                      </a:r>
                    </a:p>
                    <a:p>
                      <a:pPr marL="371475" marR="0" lvl="0" indent="-28575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el incumplimiento de la ley</a:t>
                      </a:r>
                    </a:p>
                    <a:p>
                      <a:pPr marL="371475" marR="0" lvl="0" indent="-28575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el gobierno escolar y la participación estudiantil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Oportunidades de participación en el colegio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Pluralidad, identidad y valoración de las diferencias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•"/>
                        <a:tabLst/>
                      </a:pPr>
                      <a:endParaRPr kumimoji="0" lang="es-CO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•"/>
                        <a:tabLst/>
                      </a:pPr>
                      <a:endParaRPr kumimoji="0" lang="es-CO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la diversidad* </a:t>
                      </a:r>
                    </a:p>
                    <a:p>
                      <a:pPr marL="390525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  <a:sym typeface="Helvetica" charset="0"/>
                        </a:rPr>
                        <a:t>Actitudes hacia los roles de género </a:t>
                      </a:r>
                      <a:endParaRPr kumimoji="0" lang="es-CO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6169" marR="6169" marT="6169" marB="6169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-304800" algn="l" defTabSz="457200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•"/>
                        <a:tabLst/>
                      </a:pPr>
                      <a:endParaRPr kumimoji="0" lang="es-CO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7" name="4 Rectángulo"/>
          <p:cNvSpPr/>
          <p:nvPr/>
        </p:nvSpPr>
        <p:spPr>
          <a:xfrm>
            <a:off x="5025665" y="116632"/>
            <a:ext cx="4118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AMBITOS</a:t>
            </a:r>
            <a:r>
              <a:rPr lang="es-CO" alt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COMPETENCIAS PRUEBA </a:t>
            </a:r>
            <a:r>
              <a:rPr lang="es-CO" altLang="es-CO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altLang="es-CO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Y ACTITUDES CIUDADANAS </a:t>
            </a:r>
          </a:p>
        </p:txBody>
      </p:sp>
    </p:spTree>
    <p:extLst>
      <p:ext uri="{BB962C8B-B14F-4D97-AF65-F5344CB8AC3E}">
        <p14:creationId xmlns:p14="http://schemas.microsoft.com/office/powerpoint/2010/main" val="3346591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body" idx="1"/>
          </p:nvPr>
        </p:nvSpPr>
        <p:spPr bwMode="auto">
          <a:xfrm>
            <a:off x="682625" y="1844675"/>
            <a:ext cx="7848600" cy="346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600" b="1" dirty="0">
                <a:solidFill>
                  <a:srgbClr val="800000"/>
                </a:solidFill>
                <a:latin typeface="Helvetica" charset="0"/>
                <a:cs typeface="Helvetica" charset="0"/>
              </a:rPr>
              <a:t>Resultados</a:t>
            </a:r>
          </a:p>
          <a:p>
            <a:pPr marL="0" indent="0" algn="ctr" eaLnBrk="1">
              <a:spcBef>
                <a:spcPts val="600"/>
              </a:spcBef>
              <a:buFont typeface="Wingdings" charset="0"/>
              <a:buNone/>
            </a:pPr>
            <a:endParaRPr lang="es-CO" sz="3600" b="1" dirty="0">
              <a:solidFill>
                <a:srgbClr val="800000"/>
              </a:solidFill>
              <a:latin typeface="Helvetica" charset="0"/>
              <a:cs typeface="Helvetica" charset="0"/>
            </a:endParaRPr>
          </a:p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600" b="1" dirty="0">
                <a:solidFill>
                  <a:srgbClr val="800000"/>
                </a:solidFill>
                <a:latin typeface="Helvetica" charset="0"/>
                <a:cs typeface="Helvetica" charset="0"/>
              </a:rPr>
              <a:t>Ámbito: convivencia y paz</a:t>
            </a:r>
            <a:endParaRPr lang="es-CO" sz="3600" dirty="0">
              <a:solidFill>
                <a:srgbClr val="80000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276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36222"/>
              </p:ext>
            </p:extLst>
          </p:nvPr>
        </p:nvGraphicFramePr>
        <p:xfrm>
          <a:off x="574551" y="2996952"/>
          <a:ext cx="8029897" cy="3292476"/>
        </p:xfrm>
        <a:graphic>
          <a:graphicData uri="http://schemas.openxmlformats.org/drawingml/2006/table">
            <a:tbl>
              <a:tblPr/>
              <a:tblGrid>
                <a:gridCol w="1457647"/>
                <a:gridCol w="1095375"/>
                <a:gridCol w="1095375"/>
                <a:gridCol w="1095375"/>
                <a:gridCol w="1095375"/>
                <a:gridCol w="1095375"/>
                <a:gridCol w="1095375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Roles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Colombia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urbanos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rurales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No oficiales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Niñas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Niños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Víctima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37,6%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39,6%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32,8%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37,4%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35,4%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39,8%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Intimidador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21,5%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22,1%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20,1%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21,5%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16,9%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26,0%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Observador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54,3%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56,1%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45,5%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60,3%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51,8%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56,6%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5" name="AutoShape 97"/>
          <p:cNvSpPr>
            <a:spLocks/>
          </p:cNvSpPr>
          <p:nvPr/>
        </p:nvSpPr>
        <p:spPr bwMode="auto">
          <a:xfrm>
            <a:off x="592138" y="2564904"/>
            <a:ext cx="7764462" cy="406400"/>
          </a:xfrm>
          <a:custGeom>
            <a:avLst/>
            <a:gdLst>
              <a:gd name="T0" fmla="*/ 1395529402 w 21600"/>
              <a:gd name="T1" fmla="*/ 3823170 h 21600"/>
              <a:gd name="T2" fmla="*/ 1395529402 w 21600"/>
              <a:gd name="T3" fmla="*/ 3823170 h 21600"/>
              <a:gd name="T4" fmla="*/ 1395529402 w 21600"/>
              <a:gd name="T5" fmla="*/ 3823170 h 21600"/>
              <a:gd name="T6" fmla="*/ 1395529402 w 21600"/>
              <a:gd name="T7" fmla="*/ 38231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s-CO" sz="2000" b="1" dirty="0">
                <a:solidFill>
                  <a:srgbClr val="002060"/>
                </a:solidFill>
              </a:rPr>
              <a:t>Roles de la intimidación escolar, 5o. grado</a:t>
            </a:r>
            <a:endParaRPr lang="es-CO" dirty="0"/>
          </a:p>
        </p:txBody>
      </p:sp>
      <p:sp>
        <p:nvSpPr>
          <p:cNvPr id="31786" name="AutoShape 98"/>
          <p:cNvSpPr>
            <a:spLocks/>
          </p:cNvSpPr>
          <p:nvPr/>
        </p:nvSpPr>
        <p:spPr bwMode="auto">
          <a:xfrm>
            <a:off x="323528" y="1340768"/>
            <a:ext cx="8551862" cy="1206500"/>
          </a:xfrm>
          <a:custGeom>
            <a:avLst/>
            <a:gdLst>
              <a:gd name="T0" fmla="*/ 1469528652 w 21600"/>
              <a:gd name="T1" fmla="*/ 33695422 h 21600"/>
              <a:gd name="T2" fmla="*/ 1469528652 w 21600"/>
              <a:gd name="T3" fmla="*/ 33695422 h 21600"/>
              <a:gd name="T4" fmla="*/ 1469528652 w 21600"/>
              <a:gd name="T5" fmla="*/ 33695422 h 21600"/>
              <a:gd name="T6" fmla="*/ 1469528652 w 21600"/>
              <a:gd name="T7" fmla="*/ 3369542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just" defTabSz="914400"/>
            <a:r>
              <a:rPr lang="es-CO" sz="2400" dirty="0"/>
              <a:t>Agresión repetida y sistemática que ejerce una o varias personas contra alguien que usualmente no sabe cómo defenderse. Reporte de víctima, intimidador y observador.</a:t>
            </a:r>
            <a:endParaRPr lang="es-CO" dirty="0"/>
          </a:p>
        </p:txBody>
      </p:sp>
      <p:sp>
        <p:nvSpPr>
          <p:cNvPr id="31787" name="AutoShape 99"/>
          <p:cNvSpPr>
            <a:spLocks/>
          </p:cNvSpPr>
          <p:nvPr/>
        </p:nvSpPr>
        <p:spPr bwMode="auto">
          <a:xfrm>
            <a:off x="5580112" y="375320"/>
            <a:ext cx="3090242" cy="533400"/>
          </a:xfrm>
          <a:custGeom>
            <a:avLst/>
            <a:gdLst>
              <a:gd name="T0" fmla="*/ 1540039905 w 21600"/>
              <a:gd name="T1" fmla="*/ 6586008 h 21600"/>
              <a:gd name="T2" fmla="*/ 1540039905 w 21600"/>
              <a:gd name="T3" fmla="*/ 6586008 h 21600"/>
              <a:gd name="T4" fmla="*/ 1540039905 w 21600"/>
              <a:gd name="T5" fmla="*/ 6586008 h 21600"/>
              <a:gd name="T6" fmla="*/ 1540039905 w 21600"/>
              <a:gd name="T7" fmla="*/ 6586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/>
            <a:r>
              <a:rPr lang="es-CO" sz="2800" b="1" dirty="0">
                <a:solidFill>
                  <a:srgbClr val="800000"/>
                </a:solidFill>
              </a:rPr>
              <a:t>Roles de la intimidación escolar</a:t>
            </a:r>
            <a:endParaRPr lang="es-CO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6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93086"/>
              </p:ext>
            </p:extLst>
          </p:nvPr>
        </p:nvGraphicFramePr>
        <p:xfrm>
          <a:off x="451493" y="2179414"/>
          <a:ext cx="8176964" cy="326009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584077"/>
                <a:gridCol w="1152525"/>
                <a:gridCol w="1152525"/>
                <a:gridCol w="1008062"/>
                <a:gridCol w="1223963"/>
                <a:gridCol w="1008062"/>
                <a:gridCol w="10477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Roles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Colombia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Oficiales urbanos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Oficiales rurales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No oficiales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Niñas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Helvetica" charset="0"/>
                        </a:rPr>
                        <a:t>Niños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 Víctima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30,9%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30,7%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31,6%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31,0%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30,6%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31,1%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 Intimidador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22,1%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22,2%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18,7%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25,0%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17,7%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26,9%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 Observador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65,0%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65,9%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54,5%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71,4%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62,5%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Helvetica" charset="0"/>
                        </a:rPr>
                        <a:t>67,9%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/>
                </a:tc>
              </a:tr>
            </a:tbl>
          </a:graphicData>
        </a:graphic>
      </p:graphicFrame>
      <p:sp>
        <p:nvSpPr>
          <p:cNvPr id="32809" name="AutoShape 97"/>
          <p:cNvSpPr>
            <a:spLocks/>
          </p:cNvSpPr>
          <p:nvPr/>
        </p:nvSpPr>
        <p:spPr bwMode="auto">
          <a:xfrm>
            <a:off x="466725" y="1471314"/>
            <a:ext cx="7762875" cy="469900"/>
          </a:xfrm>
          <a:custGeom>
            <a:avLst/>
            <a:gdLst>
              <a:gd name="T0" fmla="*/ 1394958808 w 21600"/>
              <a:gd name="T1" fmla="*/ 5111250 h 21600"/>
              <a:gd name="T2" fmla="*/ 1394958808 w 21600"/>
              <a:gd name="T3" fmla="*/ 5111250 h 21600"/>
              <a:gd name="T4" fmla="*/ 1394958808 w 21600"/>
              <a:gd name="T5" fmla="*/ 5111250 h 21600"/>
              <a:gd name="T6" fmla="*/ 1394958808 w 21600"/>
              <a:gd name="T7" fmla="*/ 5111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s-CO" sz="2400" b="1" dirty="0">
                <a:solidFill>
                  <a:srgbClr val="002060"/>
                </a:solidFill>
              </a:rPr>
              <a:t>Roles de la intimidación </a:t>
            </a:r>
            <a:r>
              <a:rPr lang="es-CO" sz="2400" b="1" dirty="0" smtClean="0">
                <a:solidFill>
                  <a:srgbClr val="002060"/>
                </a:solidFill>
              </a:rPr>
              <a:t>escolar, </a:t>
            </a:r>
            <a:r>
              <a:rPr lang="es-CO" sz="2400" b="1" dirty="0">
                <a:solidFill>
                  <a:srgbClr val="002060"/>
                </a:solidFill>
              </a:rPr>
              <a:t>9o. grado</a:t>
            </a:r>
            <a:endParaRPr lang="es-CO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91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5362823" y="260648"/>
            <a:ext cx="3457649" cy="533400"/>
          </a:xfrm>
          <a:custGeom>
            <a:avLst/>
            <a:gdLst>
              <a:gd name="T0" fmla="*/ 1701105469 w 21600"/>
              <a:gd name="T1" fmla="*/ 6586008 h 21600"/>
              <a:gd name="T2" fmla="*/ 1701105469 w 21600"/>
              <a:gd name="T3" fmla="*/ 6586008 h 21600"/>
              <a:gd name="T4" fmla="*/ 1701105469 w 21600"/>
              <a:gd name="T5" fmla="*/ 6586008 h 21600"/>
              <a:gd name="T6" fmla="*/ 1701105469 w 21600"/>
              <a:gd name="T7" fmla="*/ 6586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/>
            <a:r>
              <a:rPr lang="es-CO" sz="2800" b="1" dirty="0">
                <a:solidFill>
                  <a:srgbClr val="800000"/>
                </a:solidFill>
              </a:rPr>
              <a:t>Tipos de agresión escolar</a:t>
            </a:r>
            <a:endParaRPr lang="es-CO" dirty="0">
              <a:solidFill>
                <a:srgbClr val="800000"/>
              </a:solidFill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43880"/>
              </p:ext>
            </p:extLst>
          </p:nvPr>
        </p:nvGraphicFramePr>
        <p:xfrm>
          <a:off x="331786" y="3068960"/>
          <a:ext cx="8156577" cy="3205164"/>
        </p:xfrm>
        <a:graphic>
          <a:graphicData uri="http://schemas.openxmlformats.org/drawingml/2006/table">
            <a:tbl>
              <a:tblPr/>
              <a:tblGrid>
                <a:gridCol w="1248183"/>
                <a:gridCol w="1151399"/>
                <a:gridCol w="1151399"/>
                <a:gridCol w="1151399"/>
                <a:gridCol w="1151399"/>
                <a:gridCol w="1151399"/>
                <a:gridCol w="1151399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Tipos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Colombia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urbanos</a:t>
                      </a: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rurales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No oficiales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Niñas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Niños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Física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27,5%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29,4%</a:t>
                      </a: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22,6%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27,6%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20,3%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Verbal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47,6%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49,9%</a:t>
                      </a: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42,3%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46,9%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46,3%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48,9%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Relacional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34,7%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36,5%</a:t>
                      </a: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30,7%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34,1%</a:t>
                      </a: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31,4%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38,1%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7" marB="9527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4" name="AutoShape 98"/>
          <p:cNvSpPr>
            <a:spLocks/>
          </p:cNvSpPr>
          <p:nvPr/>
        </p:nvSpPr>
        <p:spPr bwMode="auto">
          <a:xfrm>
            <a:off x="611188" y="2636912"/>
            <a:ext cx="7762875" cy="469900"/>
          </a:xfrm>
          <a:custGeom>
            <a:avLst/>
            <a:gdLst>
              <a:gd name="T0" fmla="*/ 1394958808 w 21600"/>
              <a:gd name="T1" fmla="*/ 5111250 h 21600"/>
              <a:gd name="T2" fmla="*/ 1394958808 w 21600"/>
              <a:gd name="T3" fmla="*/ 5111250 h 21600"/>
              <a:gd name="T4" fmla="*/ 1394958808 w 21600"/>
              <a:gd name="T5" fmla="*/ 5111250 h 21600"/>
              <a:gd name="T6" fmla="*/ 1394958808 w 21600"/>
              <a:gd name="T7" fmla="*/ 5111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s-CO" sz="2400" b="1" dirty="0">
                <a:solidFill>
                  <a:srgbClr val="002060"/>
                </a:solidFill>
              </a:rPr>
              <a:t>Tipos de agresión </a:t>
            </a:r>
            <a:r>
              <a:rPr lang="es-CO" sz="2400" b="1" dirty="0" smtClean="0">
                <a:solidFill>
                  <a:srgbClr val="002060"/>
                </a:solidFill>
              </a:rPr>
              <a:t>escolar, </a:t>
            </a:r>
            <a:r>
              <a:rPr lang="es-CO" sz="2400" b="1" dirty="0">
                <a:solidFill>
                  <a:srgbClr val="002060"/>
                </a:solidFill>
              </a:rPr>
              <a:t>5o. grado</a:t>
            </a:r>
            <a:endParaRPr lang="es-CO" dirty="0"/>
          </a:p>
        </p:txBody>
      </p:sp>
      <p:sp>
        <p:nvSpPr>
          <p:cNvPr id="33835" name="AutoShape 99"/>
          <p:cNvSpPr>
            <a:spLocks/>
          </p:cNvSpPr>
          <p:nvPr/>
        </p:nvSpPr>
        <p:spPr bwMode="auto">
          <a:xfrm>
            <a:off x="331788" y="1340768"/>
            <a:ext cx="8572500" cy="1498600"/>
          </a:xfrm>
          <a:custGeom>
            <a:avLst/>
            <a:gdLst>
              <a:gd name="T0" fmla="*/ 1701105469 w 21600"/>
              <a:gd name="T1" fmla="*/ 51986156 h 21600"/>
              <a:gd name="T2" fmla="*/ 1701105469 w 21600"/>
              <a:gd name="T3" fmla="*/ 51986156 h 21600"/>
              <a:gd name="T4" fmla="*/ 1701105469 w 21600"/>
              <a:gd name="T5" fmla="*/ 51986156 h 21600"/>
              <a:gd name="T6" fmla="*/ 1701105469 w 21600"/>
              <a:gd name="T7" fmla="*/ 519861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just" defTabSz="914400"/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Indagan por la frecuencia con la que los estudiantes afirman haber sido víctimas de acciones que tienen una clara intención de causarles daño. Pueden presentarse de diversas formas: </a:t>
            </a:r>
            <a:r>
              <a:rPr lang="es-CO" sz="1700" i="1" dirty="0">
                <a:latin typeface="Arial" panose="020B0604020202020204" pitchFamily="34" charset="0"/>
                <a:cs typeface="Arial" panose="020B0604020202020204" pitchFamily="34" charset="0"/>
              </a:rPr>
              <a:t>agresión física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(patadas, puños o golpes, entre otros), </a:t>
            </a:r>
            <a:r>
              <a:rPr lang="es-CO" sz="1700" i="1" dirty="0">
                <a:latin typeface="Arial" panose="020B0604020202020204" pitchFamily="34" charset="0"/>
                <a:cs typeface="Arial" panose="020B0604020202020204" pitchFamily="34" charset="0"/>
              </a:rPr>
              <a:t>agresión relacional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(daño sobre las relaciones personales, como inventar chismes o excluir) y </a:t>
            </a:r>
            <a:r>
              <a:rPr lang="es-CO" sz="1700" i="1" dirty="0">
                <a:latin typeface="Arial" panose="020B0604020202020204" pitchFamily="34" charset="0"/>
                <a:cs typeface="Arial" panose="020B0604020202020204" pitchFamily="34" charset="0"/>
              </a:rPr>
              <a:t>agresión verbal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(insultos o burlas).</a:t>
            </a:r>
          </a:p>
        </p:txBody>
      </p:sp>
    </p:spTree>
    <p:extLst>
      <p:ext uri="{BB962C8B-B14F-4D97-AF65-F5344CB8AC3E}">
        <p14:creationId xmlns:p14="http://schemas.microsoft.com/office/powerpoint/2010/main" val="400911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79714"/>
              </p:ext>
            </p:extLst>
          </p:nvPr>
        </p:nvGraphicFramePr>
        <p:xfrm>
          <a:off x="557088" y="2133600"/>
          <a:ext cx="8047360" cy="3260090"/>
        </p:xfrm>
        <a:graphic>
          <a:graphicData uri="http://schemas.openxmlformats.org/drawingml/2006/table">
            <a:tbl>
              <a:tblPr/>
              <a:tblGrid>
                <a:gridCol w="1475110"/>
                <a:gridCol w="1095375"/>
                <a:gridCol w="1095375"/>
                <a:gridCol w="1095375"/>
                <a:gridCol w="1212850"/>
                <a:gridCol w="977900"/>
                <a:gridCol w="1095375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Tipos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Colombia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urbanos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Oficiales rurales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No oficiales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Niñas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Niños</a:t>
                      </a:r>
                      <a:endParaRPr kumimoji="0" lang="es-CO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Física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18,3%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18,3%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14,6%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21,9%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12,2%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25,3%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Verbal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33,4%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32,9%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34,0%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32,4%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34,5%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 Relacional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14,6%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15,2%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14,3%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12,1%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11,9%</a:t>
                      </a:r>
                      <a:endParaRPr kumimoji="0" lang="es-CO" sz="3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  <a:sym typeface="Helvetica" charset="0"/>
                        </a:rPr>
                        <a:t>17,6%</a:t>
                      </a:r>
                      <a:endParaRPr kumimoji="0" lang="es-CO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7" name="AutoShape 97"/>
          <p:cNvSpPr>
            <a:spLocks/>
          </p:cNvSpPr>
          <p:nvPr/>
        </p:nvSpPr>
        <p:spPr bwMode="auto">
          <a:xfrm>
            <a:off x="466725" y="1268413"/>
            <a:ext cx="7762875" cy="469900"/>
          </a:xfrm>
          <a:custGeom>
            <a:avLst/>
            <a:gdLst>
              <a:gd name="T0" fmla="*/ 1394958808 w 21600"/>
              <a:gd name="T1" fmla="*/ 5111250 h 21600"/>
              <a:gd name="T2" fmla="*/ 1394958808 w 21600"/>
              <a:gd name="T3" fmla="*/ 5111250 h 21600"/>
              <a:gd name="T4" fmla="*/ 1394958808 w 21600"/>
              <a:gd name="T5" fmla="*/ 5111250 h 21600"/>
              <a:gd name="T6" fmla="*/ 1394958808 w 21600"/>
              <a:gd name="T7" fmla="*/ 5111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r>
              <a:rPr lang="es-CO" sz="2400" b="1" dirty="0">
                <a:solidFill>
                  <a:srgbClr val="002060"/>
                </a:solidFill>
              </a:rPr>
              <a:t>Tipos de agresión </a:t>
            </a:r>
            <a:r>
              <a:rPr lang="es-CO" sz="2400" b="1" dirty="0" smtClean="0">
                <a:solidFill>
                  <a:srgbClr val="002060"/>
                </a:solidFill>
              </a:rPr>
              <a:t>escolar, </a:t>
            </a:r>
            <a:r>
              <a:rPr lang="es-CO" sz="2400" b="1" dirty="0">
                <a:solidFill>
                  <a:srgbClr val="002060"/>
                </a:solidFill>
              </a:rPr>
              <a:t>9o. grado</a:t>
            </a:r>
            <a:endParaRPr lang="es-CO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673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body" idx="1"/>
          </p:nvPr>
        </p:nvSpPr>
        <p:spPr bwMode="auto">
          <a:xfrm>
            <a:off x="682625" y="1844675"/>
            <a:ext cx="7848600" cy="346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800" b="1" dirty="0">
                <a:solidFill>
                  <a:srgbClr val="800000"/>
                </a:solidFill>
                <a:latin typeface="Helvetica" charset="0"/>
                <a:cs typeface="Helvetica" charset="0"/>
              </a:rPr>
              <a:t>Resultados</a:t>
            </a:r>
          </a:p>
          <a:p>
            <a:pPr marL="0" indent="0" algn="ctr" eaLnBrk="1">
              <a:spcBef>
                <a:spcPts val="600"/>
              </a:spcBef>
              <a:buFont typeface="Wingdings" charset="0"/>
              <a:buNone/>
            </a:pPr>
            <a:endParaRPr lang="es-CO" sz="3800" b="1" dirty="0">
              <a:solidFill>
                <a:srgbClr val="800000"/>
              </a:solidFill>
              <a:latin typeface="Helvetica" charset="0"/>
              <a:cs typeface="Helvetica" charset="0"/>
            </a:endParaRPr>
          </a:p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800" b="1" dirty="0">
                <a:solidFill>
                  <a:srgbClr val="800000"/>
                </a:solidFill>
                <a:latin typeface="Helvetica" charset="0"/>
                <a:cs typeface="Helvetica" charset="0"/>
              </a:rPr>
              <a:t>Ámbito: participación y responsabilidad democrática</a:t>
            </a:r>
            <a:endParaRPr lang="es-CO" sz="3800" dirty="0">
              <a:solidFill>
                <a:srgbClr val="80000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8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7504" y="2276872"/>
            <a:ext cx="3499297" cy="3973512"/>
          </a:xfrm>
        </p:spPr>
        <p:txBody>
          <a:bodyPr>
            <a:noAutofit/>
          </a:bodyPr>
          <a:lstStyle/>
          <a:p>
            <a:pPr marL="155575" indent="-133350" algn="just" eaLnBrk="1">
              <a:spcBef>
                <a:spcPts val="300"/>
              </a:spcBef>
            </a:pPr>
            <a:r>
              <a:rPr lang="es-CO" sz="1600" dirty="0">
                <a:latin typeface="+mn-lt"/>
                <a:cs typeface="+mn-cs"/>
              </a:rPr>
              <a:t>Muestra qué tan de acuerdo están los estudiantes con creencias negativas sobre la efectividad del gobierno estudiantil y los mecanismos de participación en la escuela. </a:t>
            </a:r>
          </a:p>
          <a:p>
            <a:pPr marL="155575" indent="-133350" algn="just" eaLnBrk="1">
              <a:spcBef>
                <a:spcPts val="300"/>
              </a:spcBef>
            </a:pPr>
            <a:r>
              <a:rPr lang="es-CO" sz="1600" dirty="0" smtClean="0">
                <a:latin typeface="+mn-lt"/>
                <a:cs typeface="+mn-cs"/>
              </a:rPr>
              <a:t>Esta </a:t>
            </a:r>
            <a:r>
              <a:rPr lang="es-CO" sz="1600" dirty="0">
                <a:latin typeface="+mn-lt"/>
                <a:cs typeface="+mn-cs"/>
              </a:rPr>
              <a:t>escala se construyó a partir de preguntas sobre el grado de acuerdo de los estudiantes con afirmaciones que indican que el gobierno escolar y la participación estudiantil no conducen a cambios o son de poca utilidad para los estudiantes:</a:t>
            </a:r>
          </a:p>
          <a:p>
            <a:pPr marL="155575" indent="-133350" algn="just" eaLnBrk="1">
              <a:lnSpc>
                <a:spcPct val="90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600" dirty="0">
                <a:latin typeface="+mn-lt"/>
                <a:cs typeface="+mn-cs"/>
              </a:rPr>
              <a:t>“El gobierno escolar es una pérdida de tiempo” </a:t>
            </a:r>
          </a:p>
          <a:p>
            <a:pPr marL="155575" indent="-133350" algn="just" eaLnBrk="1">
              <a:lnSpc>
                <a:spcPct val="90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600" dirty="0">
                <a:latin typeface="+mn-lt"/>
                <a:cs typeface="+mn-cs"/>
              </a:rPr>
              <a:t>“La participación estudiantil no cambia nada en el colegio”.</a:t>
            </a:r>
          </a:p>
        </p:txBody>
      </p:sp>
      <p:pic>
        <p:nvPicPr>
          <p:cNvPr id="38915" name="Picture 2" descr="imag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75" y="1278849"/>
            <a:ext cx="5488433" cy="36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6" name="AutoShape 3"/>
          <p:cNvSpPr>
            <a:spLocks/>
          </p:cNvSpPr>
          <p:nvPr/>
        </p:nvSpPr>
        <p:spPr bwMode="auto">
          <a:xfrm>
            <a:off x="323528" y="1197149"/>
            <a:ext cx="3346847" cy="1117401"/>
          </a:xfrm>
          <a:custGeom>
            <a:avLst/>
            <a:gdLst>
              <a:gd name="T0" fmla="*/ 209489586 w 21600"/>
              <a:gd name="T1" fmla="*/ 42745584 h 21600"/>
              <a:gd name="T2" fmla="*/ 209489586 w 21600"/>
              <a:gd name="T3" fmla="*/ 42745584 h 21600"/>
              <a:gd name="T4" fmla="*/ 209489586 w 21600"/>
              <a:gd name="T5" fmla="*/ 42745584 h 21600"/>
              <a:gd name="T6" fmla="*/ 209489586 w 21600"/>
              <a:gd name="T7" fmla="*/ 427455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/>
          <a:p>
            <a:pPr defTabSz="914400"/>
            <a:r>
              <a:rPr lang="es-CO" sz="2000" b="1" dirty="0">
                <a:solidFill>
                  <a:srgbClr val="1F497D"/>
                </a:solidFill>
              </a:rPr>
              <a:t>Actitudes hacia el gobierno escolar y la participación estudiantil, 9° grado</a:t>
            </a:r>
            <a:endParaRPr lang="es-CO" sz="2000" dirty="0"/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107504" y="1278849"/>
            <a:ext cx="3562871" cy="5030471"/>
          </a:xfrm>
          <a:custGeom>
            <a:avLst/>
            <a:gdLst>
              <a:gd name="T0" fmla="*/ 1631950 w 21600"/>
              <a:gd name="T1" fmla="*/ 2711450 h 21600"/>
              <a:gd name="T2" fmla="*/ 1631950 w 21600"/>
              <a:gd name="T3" fmla="*/ 2711450 h 21600"/>
              <a:gd name="T4" fmla="*/ 1631950 w 21600"/>
              <a:gd name="T5" fmla="*/ 2711450 h 21600"/>
              <a:gd name="T6" fmla="*/ 1631950 w 21600"/>
              <a:gd name="T7" fmla="*/ 2711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8918" name="AutoShape 5"/>
          <p:cNvSpPr>
            <a:spLocks/>
          </p:cNvSpPr>
          <p:nvPr/>
        </p:nvSpPr>
        <p:spPr bwMode="auto">
          <a:xfrm>
            <a:off x="3858716" y="5290963"/>
            <a:ext cx="5111750" cy="933589"/>
          </a:xfrm>
          <a:custGeom>
            <a:avLst/>
            <a:gdLst>
              <a:gd name="T0" fmla="*/ 604860835 w 21600"/>
              <a:gd name="T1" fmla="*/ 34408533 h 21600"/>
              <a:gd name="T2" fmla="*/ 604860835 w 21600"/>
              <a:gd name="T3" fmla="*/ 34408533 h 21600"/>
              <a:gd name="T4" fmla="*/ 604860835 w 21600"/>
              <a:gd name="T5" fmla="*/ 34408533 h 21600"/>
              <a:gd name="T6" fmla="*/ 604860835 w 21600"/>
              <a:gd name="T7" fmla="*/ 344085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400"/>
              </a:spcBef>
            </a:pPr>
            <a:r>
              <a:rPr lang="es-CO" sz="1800" dirty="0"/>
              <a:t>En el </a:t>
            </a:r>
            <a:r>
              <a:rPr lang="es-CO" sz="1800" b="1" dirty="0">
                <a:solidFill>
                  <a:srgbClr val="800000"/>
                </a:solidFill>
              </a:rPr>
              <a:t>nivel bajo </a:t>
            </a:r>
            <a:r>
              <a:rPr lang="es-CO" sz="1800" dirty="0"/>
              <a:t>se ubican los estudiantes que tienen una </a:t>
            </a:r>
            <a:r>
              <a:rPr lang="es-CO" sz="1800" b="1" dirty="0">
                <a:solidFill>
                  <a:srgbClr val="800000"/>
                </a:solidFill>
              </a:rPr>
              <a:t>actitud negativa </a:t>
            </a:r>
            <a:r>
              <a:rPr lang="es-CO" sz="1800" dirty="0"/>
              <a:t>hacia el gobierno escolar y la participación estudiantil. </a:t>
            </a:r>
            <a:endParaRPr lang="es-CO" dirty="0"/>
          </a:p>
        </p:txBody>
      </p:sp>
      <p:sp>
        <p:nvSpPr>
          <p:cNvPr id="38919" name="AutoShape 6"/>
          <p:cNvSpPr>
            <a:spLocks/>
          </p:cNvSpPr>
          <p:nvPr/>
        </p:nvSpPr>
        <p:spPr bwMode="auto">
          <a:xfrm>
            <a:off x="3606800" y="4884563"/>
            <a:ext cx="5537200" cy="406400"/>
          </a:xfrm>
          <a:custGeom>
            <a:avLst/>
            <a:gdLst>
              <a:gd name="T0" fmla="*/ 643013200 w 21600"/>
              <a:gd name="T1" fmla="*/ 3823170 h 21600"/>
              <a:gd name="T2" fmla="*/ 643013200 w 21600"/>
              <a:gd name="T3" fmla="*/ 3823170 h 21600"/>
              <a:gd name="T4" fmla="*/ 643013200 w 21600"/>
              <a:gd name="T5" fmla="*/ 3823170 h 21600"/>
              <a:gd name="T6" fmla="*/ 643013200 w 21600"/>
              <a:gd name="T7" fmla="*/ 38231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7150" defTabSz="914400">
              <a:spcBef>
                <a:spcPts val="1800"/>
              </a:spcBef>
            </a:pPr>
            <a:r>
              <a:rPr lang="es-CO" sz="1100" b="1" dirty="0"/>
              <a:t>* Diferencias significativas entre los establecimientos oficiales urbanos y rurales y género</a:t>
            </a:r>
            <a:endParaRPr lang="es-CO" sz="1100" dirty="0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508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571" y="1412776"/>
            <a:ext cx="3182317" cy="769937"/>
          </a:xfrm>
        </p:spPr>
        <p:txBody>
          <a:bodyPr/>
          <a:lstStyle/>
          <a:p>
            <a:pPr defTabSz="914400" eaLnBrk="1"/>
            <a:r>
              <a:rPr lang="es-CO" sz="2000" b="1" dirty="0">
                <a:solidFill>
                  <a:srgbClr val="1F497D"/>
                </a:solidFill>
                <a:latin typeface="Calibri" panose="020F0502020204030204" pitchFamily="34" charset="0"/>
                <a:cs typeface="Helvetica" charset="0"/>
              </a:rPr>
              <a:t>Actitudes hacia el incumplimiento de la ley, </a:t>
            </a:r>
            <a:r>
              <a:rPr lang="es-CO" sz="2000" b="1" dirty="0" smtClean="0">
                <a:solidFill>
                  <a:srgbClr val="1F497D"/>
                </a:solidFill>
                <a:latin typeface="Calibri" panose="020F0502020204030204" pitchFamily="34" charset="0"/>
                <a:cs typeface="Helvetica" charset="0"/>
              </a:rPr>
              <a:t/>
            </a:r>
            <a:br>
              <a:rPr lang="es-CO" sz="2000" b="1" dirty="0" smtClean="0">
                <a:solidFill>
                  <a:srgbClr val="1F497D"/>
                </a:solidFill>
                <a:latin typeface="Calibri" panose="020F0502020204030204" pitchFamily="34" charset="0"/>
                <a:cs typeface="Helvetica" charset="0"/>
              </a:rPr>
            </a:br>
            <a:r>
              <a:rPr lang="es-CO" sz="2000" b="1" dirty="0" smtClean="0">
                <a:solidFill>
                  <a:srgbClr val="1F497D"/>
                </a:solidFill>
                <a:latin typeface="Calibri" panose="020F0502020204030204" pitchFamily="34" charset="0"/>
                <a:cs typeface="Helvetica" charset="0"/>
              </a:rPr>
              <a:t>9</a:t>
            </a:r>
            <a:r>
              <a:rPr lang="es-CO" sz="2000" b="1" dirty="0">
                <a:solidFill>
                  <a:srgbClr val="1F497D"/>
                </a:solidFill>
                <a:latin typeface="Calibri" panose="020F0502020204030204" pitchFamily="34" charset="0"/>
                <a:cs typeface="Helvetica" charset="0"/>
              </a:rPr>
              <a:t>° grado</a:t>
            </a:r>
            <a:endParaRPr lang="es-CO" dirty="0">
              <a:latin typeface="Calibri" panose="020F0502020204030204" pitchFamily="34" charset="0"/>
              <a:cs typeface="Helvetica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2210891"/>
            <a:ext cx="3499296" cy="4026421"/>
          </a:xfrm>
        </p:spPr>
        <p:txBody>
          <a:bodyPr/>
          <a:lstStyle/>
          <a:p>
            <a:pPr marL="233363" indent="-200025" algn="just" eaLnBrk="1">
              <a:lnSpc>
                <a:spcPct val="90000"/>
              </a:lnSpc>
              <a:spcBef>
                <a:spcPts val="300"/>
              </a:spcBef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Muestra qué tan de acuerdo están los estudiantes con razones y argumentos que se usan para justificar el incumplimiento de la ley, haciéndolo parecer como algo aceptable bajo ciertas condiciones. </a:t>
            </a:r>
          </a:p>
          <a:p>
            <a:pPr marL="233363" indent="-200025" algn="just" eaLnBrk="1">
              <a:lnSpc>
                <a:spcPct val="90000"/>
              </a:lnSpc>
              <a:spcBef>
                <a:spcPts val="300"/>
              </a:spcBef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Esta escala se construyó a partir de preguntas sobre el grado de aceptación de los estudiantes con afirmaciones en las cuales se presentan razones que justifican el hecho de desobedecer una ley, como por ejemplo:</a:t>
            </a:r>
          </a:p>
          <a:p>
            <a:pPr marL="233363" indent="-200025" algn="just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“Está bien incumplir una ley si se está buscando resolver problemas sociales (pobreza, desigualdad, etc.)”.</a:t>
            </a:r>
          </a:p>
          <a:p>
            <a:pPr marL="233363" indent="-200025" algn="just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 “Está bien incumplir una ley para proteger a un amigo”.</a:t>
            </a:r>
          </a:p>
          <a:p>
            <a:pPr marL="233363" indent="-200025" algn="just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“Está bien incumplir una ley si es la única forma de ganar dinero”.</a:t>
            </a:r>
          </a:p>
        </p:txBody>
      </p:sp>
      <p:pic>
        <p:nvPicPr>
          <p:cNvPr id="39940" name="Picture 3" descr="imag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246272"/>
            <a:ext cx="5465762" cy="35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2" name="AutoShape 4"/>
          <p:cNvSpPr>
            <a:spLocks/>
          </p:cNvSpPr>
          <p:nvPr/>
        </p:nvSpPr>
        <p:spPr bwMode="auto">
          <a:xfrm>
            <a:off x="107504" y="1340768"/>
            <a:ext cx="3570734" cy="4968552"/>
          </a:xfrm>
          <a:custGeom>
            <a:avLst/>
            <a:gdLst>
              <a:gd name="T0" fmla="*/ 1631950 w 21600"/>
              <a:gd name="T1" fmla="*/ 2971800 h 21600"/>
              <a:gd name="T2" fmla="*/ 1631950 w 21600"/>
              <a:gd name="T3" fmla="*/ 2971800 h 21600"/>
              <a:gd name="T4" fmla="*/ 1631950 w 21600"/>
              <a:gd name="T5" fmla="*/ 2971800 h 21600"/>
              <a:gd name="T6" fmla="*/ 1631950 w 21600"/>
              <a:gd name="T7" fmla="*/ 29718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9942" name="AutoShape 5"/>
          <p:cNvSpPr>
            <a:spLocks/>
          </p:cNvSpPr>
          <p:nvPr/>
        </p:nvSpPr>
        <p:spPr bwMode="auto">
          <a:xfrm>
            <a:off x="3779838" y="5062041"/>
            <a:ext cx="5472682" cy="1175271"/>
          </a:xfrm>
          <a:custGeom>
            <a:avLst/>
            <a:gdLst>
              <a:gd name="T0" fmla="*/ 604860835 w 21600"/>
              <a:gd name="T1" fmla="*/ 73177870 h 21600"/>
              <a:gd name="T2" fmla="*/ 604860835 w 21600"/>
              <a:gd name="T3" fmla="*/ 73177870 h 21600"/>
              <a:gd name="T4" fmla="*/ 604860835 w 21600"/>
              <a:gd name="T5" fmla="*/ 73177870 h 21600"/>
              <a:gd name="T6" fmla="*/ 604860835 w 21600"/>
              <a:gd name="T7" fmla="*/ 731778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spcBef>
                <a:spcPts val="400"/>
              </a:spcBef>
            </a:pPr>
            <a:r>
              <a:rPr lang="es-CO" sz="1600" dirty="0"/>
              <a:t>En el </a:t>
            </a:r>
            <a:r>
              <a:rPr lang="es-CO" sz="1600" b="1" dirty="0">
                <a:solidFill>
                  <a:srgbClr val="800000"/>
                </a:solidFill>
              </a:rPr>
              <a:t>nivel bajo</a:t>
            </a:r>
            <a:r>
              <a:rPr lang="es-CO" sz="1600" dirty="0">
                <a:solidFill>
                  <a:srgbClr val="800000"/>
                </a:solidFill>
              </a:rPr>
              <a:t> </a:t>
            </a:r>
            <a:r>
              <a:rPr lang="es-CO" sz="1600" dirty="0"/>
              <a:t>se ubican los estudiantes que demuestran algún nivel de acuerdo con afirmaciones que presentan situaciones y razones que </a:t>
            </a:r>
            <a:r>
              <a:rPr lang="es-CO" sz="1600" b="1" dirty="0">
                <a:solidFill>
                  <a:srgbClr val="800000"/>
                </a:solidFill>
              </a:rPr>
              <a:t>justifican el incumplimiento de la ley</a:t>
            </a:r>
            <a:r>
              <a:rPr lang="es-CO" sz="1600" dirty="0"/>
              <a:t>, haciéndolo parecer como algo aceptable bajo ciertas situaciones.</a:t>
            </a:r>
          </a:p>
        </p:txBody>
      </p:sp>
      <p:sp>
        <p:nvSpPr>
          <p:cNvPr id="39943" name="AutoShape 6"/>
          <p:cNvSpPr>
            <a:spLocks/>
          </p:cNvSpPr>
          <p:nvPr/>
        </p:nvSpPr>
        <p:spPr bwMode="auto">
          <a:xfrm>
            <a:off x="3690038" y="4784228"/>
            <a:ext cx="5270500" cy="254000"/>
          </a:xfrm>
          <a:custGeom>
            <a:avLst/>
            <a:gdLst>
              <a:gd name="T0" fmla="*/ 643013200 w 21600"/>
              <a:gd name="T1" fmla="*/ 1493426 h 21600"/>
              <a:gd name="T2" fmla="*/ 643013200 w 21600"/>
              <a:gd name="T3" fmla="*/ 1493426 h 21600"/>
              <a:gd name="T4" fmla="*/ 643013200 w 21600"/>
              <a:gd name="T5" fmla="*/ 1493426 h 21600"/>
              <a:gd name="T6" fmla="*/ 643013200 w 21600"/>
              <a:gd name="T7" fmla="*/ 14934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7150" defTabSz="914400">
              <a:spcBef>
                <a:spcPts val="1800"/>
              </a:spcBef>
            </a:pPr>
            <a:r>
              <a:rPr lang="es-CO" sz="1050" b="1" dirty="0"/>
              <a:t>* Diferencias significativas por género</a:t>
            </a:r>
            <a:endParaRPr lang="es-CO" sz="2000" dirty="0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956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contenido"/>
          <p:cNvSpPr txBox="1">
            <a:spLocks/>
          </p:cNvSpPr>
          <p:nvPr/>
        </p:nvSpPr>
        <p:spPr bwMode="auto">
          <a:xfrm>
            <a:off x="107950" y="1628775"/>
            <a:ext cx="88566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Una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educación de calidad 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es aquella que forma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mejores seres humanos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, ciudadanos con valores éticos, respetuosos de lo público, que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ejercen los derechos humanos y conviven en paz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. </a:t>
            </a:r>
          </a:p>
          <a:p>
            <a:pPr marL="449263" indent="-449263" algn="ct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None/>
              <a:defRPr/>
            </a:pPr>
            <a:endParaRPr lang="es-CO" sz="24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Una educación que genera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oportunidades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legítimas de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progreso y prosperidad 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para ellos y para el país.</a:t>
            </a:r>
          </a:p>
          <a:p>
            <a:pPr marL="449263" indent="-449263" algn="ct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None/>
              <a:defRPr/>
            </a:pPr>
            <a:endParaRPr lang="es-CO" sz="24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None/>
              <a:defRPr/>
            </a:pP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Una educación </a:t>
            </a:r>
            <a:r>
              <a:rPr lang="es-CO" sz="2400" b="1" i="1" dirty="0">
                <a:solidFill>
                  <a:srgbClr val="8D0A14"/>
                </a:solidFill>
                <a:latin typeface="Arial" pitchFamily="34" charset="0"/>
                <a:ea typeface="ＭＳ Ｐゴシック" pitchFamily="34" charset="-128"/>
              </a:rPr>
              <a:t>competitiva</a:t>
            </a:r>
            <a:r>
              <a:rPr lang="es-CO" sz="24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, que contribuye a cerrar brechas de inequidad, centrada en la institución educativa y en la que participa toda la sociedad.</a:t>
            </a:r>
            <a:r>
              <a:rPr lang="es-CO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932363" y="260350"/>
            <a:ext cx="42116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POLÍTICA DE CALIDAD DE LA EDUCACIÓN 2010-2014</a:t>
            </a:r>
          </a:p>
        </p:txBody>
      </p:sp>
    </p:spTree>
    <p:extLst>
      <p:ext uri="{BB962C8B-B14F-4D97-AF65-F5344CB8AC3E}">
        <p14:creationId xmlns:p14="http://schemas.microsoft.com/office/powerpoint/2010/main" val="20688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4" y="1340768"/>
            <a:ext cx="3155950" cy="864096"/>
          </a:xfrm>
        </p:spPr>
        <p:txBody>
          <a:bodyPr anchor="t"/>
          <a:lstStyle/>
          <a:p>
            <a:pPr defTabSz="914400" eaLnBrk="1"/>
            <a:r>
              <a:rPr lang="es-CO" sz="2000" b="1" dirty="0">
                <a:solidFill>
                  <a:srgbClr val="1F497D"/>
                </a:solidFill>
                <a:latin typeface="Helvetica" charset="0"/>
                <a:cs typeface="Helvetica" charset="0"/>
              </a:rPr>
              <a:t>Actitudes hacia la corrupción, 9° grado</a:t>
            </a:r>
            <a:endParaRPr lang="es-CO" dirty="0">
              <a:latin typeface="Helvetica" charset="0"/>
              <a:cs typeface="Helvetica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5" y="2048718"/>
            <a:ext cx="3465957" cy="4255666"/>
          </a:xfrm>
        </p:spPr>
        <p:txBody>
          <a:bodyPr>
            <a:noAutofit/>
          </a:bodyPr>
          <a:lstStyle/>
          <a:p>
            <a:pPr marL="204788" indent="-171450" eaLnBrk="1">
              <a:lnSpc>
                <a:spcPct val="90000"/>
              </a:lnSpc>
              <a:spcBef>
                <a:spcPts val="300"/>
              </a:spcBef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Se refiere al grado de aceptación de razones y argumentos que se usan para justificar actos de corrupción, en los cuales alguien aprovecha su posición de poder para obtener un beneficio personal.</a:t>
            </a:r>
          </a:p>
          <a:p>
            <a:pPr marL="204788" indent="-171450" eaLnBrk="1">
              <a:lnSpc>
                <a:spcPct val="90000"/>
              </a:lnSpc>
              <a:spcBef>
                <a:spcPts val="300"/>
              </a:spcBef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Esta escala se construyó a partir de preguntas sobre el grado de acuerdo de los estudiantes con afirmaciones como:</a:t>
            </a:r>
          </a:p>
          <a:p>
            <a:pPr marL="204788" indent="-171450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“Si un funcionario del gobierno tiene un salario muy bajo, está bien que acepte dinero a cambio de realizar un trámite”.</a:t>
            </a:r>
          </a:p>
          <a:p>
            <a:pPr marL="204788" indent="-171450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“Si las propuestas de un candidato son buenas, está bien que ofrezca regalos a cambio de que voten por él”.</a:t>
            </a:r>
          </a:p>
          <a:p>
            <a:pPr marL="204788" indent="-171450" eaLnBrk="1">
              <a:lnSpc>
                <a:spcPct val="81000"/>
              </a:lnSpc>
              <a:spcBef>
                <a:spcPts val="600"/>
              </a:spcBef>
              <a:buSzPct val="80000"/>
              <a:buFont typeface="Wingdings" charset="0"/>
              <a:buChar char="•"/>
            </a:pPr>
            <a:r>
              <a:rPr lang="es-CO" sz="1500" dirty="0">
                <a:latin typeface="Calibri" panose="020F0502020204030204" pitchFamily="34" charset="0"/>
                <a:cs typeface="Helvetica" charset="0"/>
              </a:rPr>
              <a:t>“Si uno necesita un documento con mucha urgencia, está bien darle dinero a un empleado público para conseguirlo rápidamente”.</a:t>
            </a:r>
          </a:p>
        </p:txBody>
      </p:sp>
      <p:pic>
        <p:nvPicPr>
          <p:cNvPr id="41988" name="Picture 3" descr="image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356469"/>
            <a:ext cx="5463033" cy="35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0" name="AutoShape 4"/>
          <p:cNvSpPr>
            <a:spLocks/>
          </p:cNvSpPr>
          <p:nvPr/>
        </p:nvSpPr>
        <p:spPr bwMode="auto">
          <a:xfrm>
            <a:off x="107505" y="1340768"/>
            <a:ext cx="3465958" cy="4968552"/>
          </a:xfrm>
          <a:custGeom>
            <a:avLst/>
            <a:gdLst>
              <a:gd name="T0" fmla="*/ 1631950 w 21600"/>
              <a:gd name="T1" fmla="*/ 2787650 h 21600"/>
              <a:gd name="T2" fmla="*/ 1631950 w 21600"/>
              <a:gd name="T3" fmla="*/ 2787650 h 21600"/>
              <a:gd name="T4" fmla="*/ 1631950 w 21600"/>
              <a:gd name="T5" fmla="*/ 2787650 h 21600"/>
              <a:gd name="T6" fmla="*/ 1631950 w 21600"/>
              <a:gd name="T7" fmla="*/ 2787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41990" name="AutoShape 5"/>
          <p:cNvSpPr>
            <a:spLocks/>
          </p:cNvSpPr>
          <p:nvPr/>
        </p:nvSpPr>
        <p:spPr bwMode="auto">
          <a:xfrm>
            <a:off x="3779912" y="5085184"/>
            <a:ext cx="5302250" cy="1219200"/>
          </a:xfrm>
          <a:custGeom>
            <a:avLst/>
            <a:gdLst>
              <a:gd name="T0" fmla="*/ 561703912 w 21600"/>
              <a:gd name="T1" fmla="*/ 34408533 h 21600"/>
              <a:gd name="T2" fmla="*/ 561703912 w 21600"/>
              <a:gd name="T3" fmla="*/ 34408533 h 21600"/>
              <a:gd name="T4" fmla="*/ 561703912 w 21600"/>
              <a:gd name="T5" fmla="*/ 34408533 h 21600"/>
              <a:gd name="T6" fmla="*/ 561703912 w 21600"/>
              <a:gd name="T7" fmla="*/ 344085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just" defTabSz="914400"/>
            <a:r>
              <a:rPr lang="es-CO" sz="1800" dirty="0"/>
              <a:t>En el </a:t>
            </a:r>
            <a:r>
              <a:rPr lang="es-CO" sz="1800" b="1" dirty="0">
                <a:solidFill>
                  <a:srgbClr val="800000"/>
                </a:solidFill>
              </a:rPr>
              <a:t>nivel bajo </a:t>
            </a:r>
            <a:r>
              <a:rPr lang="es-CO" sz="1800" dirty="0"/>
              <a:t>se ubican los estudiantes que demuestran algún nivel de acuerdo con afirmaciones que presentan situaciones y razones que </a:t>
            </a:r>
            <a:r>
              <a:rPr lang="es-CO" sz="1800" b="1" dirty="0">
                <a:solidFill>
                  <a:srgbClr val="800000"/>
                </a:solidFill>
              </a:rPr>
              <a:t>justifican actos de corrupción</a:t>
            </a:r>
            <a:r>
              <a:rPr lang="es-CO" sz="1800" dirty="0"/>
              <a:t>. </a:t>
            </a:r>
            <a:endParaRPr lang="es-CO" dirty="0"/>
          </a:p>
        </p:txBody>
      </p:sp>
      <p:sp>
        <p:nvSpPr>
          <p:cNvPr id="41991" name="AutoShape 6"/>
          <p:cNvSpPr>
            <a:spLocks/>
          </p:cNvSpPr>
          <p:nvPr/>
        </p:nvSpPr>
        <p:spPr bwMode="auto">
          <a:xfrm>
            <a:off x="3741738" y="4831184"/>
            <a:ext cx="5268912" cy="254000"/>
          </a:xfrm>
          <a:custGeom>
            <a:avLst/>
            <a:gdLst>
              <a:gd name="T0" fmla="*/ 642625779 w 21600"/>
              <a:gd name="T1" fmla="*/ 1493426 h 21600"/>
              <a:gd name="T2" fmla="*/ 642625779 w 21600"/>
              <a:gd name="T3" fmla="*/ 1493426 h 21600"/>
              <a:gd name="T4" fmla="*/ 642625779 w 21600"/>
              <a:gd name="T5" fmla="*/ 1493426 h 21600"/>
              <a:gd name="T6" fmla="*/ 642625779 w 21600"/>
              <a:gd name="T7" fmla="*/ 14934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57150" defTabSz="914400">
              <a:spcBef>
                <a:spcPts val="1800"/>
              </a:spcBef>
            </a:pPr>
            <a:r>
              <a:rPr lang="es-CO" sz="1000" b="1" dirty="0"/>
              <a:t>* Diferencias significativas por género y entre NSE 3  y NSE4</a:t>
            </a:r>
            <a:endParaRPr lang="es-CO" dirty="0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623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3462338"/>
          </a:xfrm>
        </p:spPr>
        <p:txBody>
          <a:bodyPr lIns="91435" tIns="45718" rIns="91435" bIns="45718">
            <a:normAutofit/>
          </a:bodyPr>
          <a:lstStyle/>
          <a:p>
            <a:pPr algn="ctr" eaLnBrk="1" hangingPunct="1">
              <a:buFontTx/>
              <a:buNone/>
            </a:pPr>
            <a:r>
              <a:rPr lang="es-MX" sz="3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Resultados</a:t>
            </a:r>
            <a:endParaRPr lang="es-CO" sz="3800" b="1" dirty="0" smtClean="0">
              <a:solidFill>
                <a:srgbClr val="8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s-CO" sz="3800" b="1" dirty="0" smtClean="0">
              <a:solidFill>
                <a:srgbClr val="8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s-CO" sz="3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Ámbito: pluralidad, identidad y valoración de las diferencias</a:t>
            </a:r>
            <a:endParaRPr lang="es-ES" sz="3800" dirty="0" smtClean="0">
              <a:solidFill>
                <a:srgbClr val="80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2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6468" y="1268760"/>
            <a:ext cx="3008313" cy="1162050"/>
          </a:xfrm>
        </p:spPr>
        <p:txBody>
          <a:bodyPr/>
          <a:lstStyle/>
          <a:p>
            <a:r>
              <a:rPr lang="es-CO" sz="2000" b="1" dirty="0" smtClean="0">
                <a:solidFill>
                  <a:schemeClr val="tx2"/>
                </a:solidFill>
              </a:rPr>
              <a:t>Percepción sobre la discriminación en el colegio, 5° grado</a:t>
            </a:r>
            <a:endParaRPr lang="es-CO" sz="2000" b="1" dirty="0">
              <a:solidFill>
                <a:schemeClr val="tx2"/>
              </a:solidFill>
            </a:endParaRPr>
          </a:p>
        </p:txBody>
      </p:sp>
      <p:sp>
        <p:nvSpPr>
          <p:cNvPr id="13" name="3 Marcador de texto"/>
          <p:cNvSpPr txBox="1">
            <a:spLocks/>
          </p:cNvSpPr>
          <p:nvPr/>
        </p:nvSpPr>
        <p:spPr>
          <a:xfrm>
            <a:off x="268436" y="2276872"/>
            <a:ext cx="3473301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500" dirty="0" smtClean="0"/>
              <a:t>Esta escala da cuenta de la exposición de los estudiante a ambientes donde se discriminan a otras personas por tener condiciones o identidades diferentes.</a:t>
            </a:r>
          </a:p>
          <a:p>
            <a:pPr marL="0" indent="0" algn="just">
              <a:buNone/>
            </a:pPr>
            <a:r>
              <a:rPr lang="es-CO" sz="1500" dirty="0" smtClean="0"/>
              <a:t>Se construyó a partir de preguntar la frecuencia con la que los estudiantes observan a sus compañeros  discriminar a otros, por ejemplo:</a:t>
            </a:r>
          </a:p>
          <a:p>
            <a:pPr marL="182563" indent="-182563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CO" sz="1500" dirty="0" smtClean="0"/>
              <a:t>“¿Cuántos de tus compañeros rechazan a otras personas por su aspecto físico (por ejemplo, por llevar gafas, por ser muy delgado, etc.)?” </a:t>
            </a:r>
          </a:p>
          <a:p>
            <a:pPr marL="182563" indent="-182563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CO" sz="1500" dirty="0" smtClean="0"/>
              <a:t>“¿Cuántos de tus compañeros rechazan a otras personas por su color de piel?” </a:t>
            </a:r>
          </a:p>
          <a:p>
            <a:pPr marL="182563" indent="-182563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CO" sz="1500" dirty="0" smtClean="0"/>
              <a:t>“¿Cuántos de tus compañeros rechazan a otras personas por parecer poco inteligentes?” </a:t>
            </a:r>
            <a:endParaRPr lang="es-CO" sz="15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1204686"/>
            <a:ext cx="5438774" cy="37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2 Rectángulo"/>
          <p:cNvSpPr/>
          <p:nvPr/>
        </p:nvSpPr>
        <p:spPr>
          <a:xfrm>
            <a:off x="179512" y="1340768"/>
            <a:ext cx="3562226" cy="504056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85436" y="5457418"/>
            <a:ext cx="4926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En el </a:t>
            </a:r>
            <a:r>
              <a:rPr kumimoji="0" lang="es-ES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nivel bajo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 ubican los estudiantes que afirman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que</a:t>
            </a:r>
            <a:r>
              <a:rPr kumimoji="0" lang="es-MX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sus compañeros </a:t>
            </a:r>
            <a:r>
              <a:rPr kumimoji="0" lang="es-MX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discriminan </a:t>
            </a:r>
            <a:r>
              <a:rPr kumimoji="0" lang="es-MX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 otros.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4 Rectángulo"/>
          <p:cNvSpPr/>
          <p:nvPr/>
        </p:nvSpPr>
        <p:spPr>
          <a:xfrm>
            <a:off x="3741738" y="4821531"/>
            <a:ext cx="5269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28575">
              <a:spcBef>
                <a:spcPts val="1800"/>
              </a:spcBef>
              <a:defRPr/>
            </a:pPr>
            <a:r>
              <a:rPr lang="es-MX" sz="1400" b="1" dirty="0" smtClean="0"/>
              <a:t>* Se presentan diferencias significativas en todos los niveles de comparación.</a:t>
            </a:r>
            <a:endParaRPr lang="es-CO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845341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179512" y="1630588"/>
            <a:ext cx="4494312" cy="3814636"/>
            <a:chOff x="3050526" y="1316046"/>
            <a:chExt cx="6016722" cy="4941234"/>
          </a:xfrm>
        </p:grpSpPr>
        <p:grpSp>
          <p:nvGrpSpPr>
            <p:cNvPr id="4" name="10 Grupo"/>
            <p:cNvGrpSpPr/>
            <p:nvPr/>
          </p:nvGrpSpPr>
          <p:grpSpPr>
            <a:xfrm rot="20590955">
              <a:off x="5126273" y="4022080"/>
              <a:ext cx="2235200" cy="2235200"/>
              <a:chOff x="2880317" y="1828800"/>
              <a:chExt cx="2235200" cy="2235200"/>
            </a:xfrm>
            <a:solidFill>
              <a:schemeClr val="bg2">
                <a:lumMod val="75000"/>
              </a:schemeClr>
            </a:solidFill>
          </p:grpSpPr>
          <p:sp>
            <p:nvSpPr>
              <p:cNvPr id="12" name=" 3"/>
              <p:cNvSpPr/>
              <p:nvPr/>
            </p:nvSpPr>
            <p:spPr>
              <a:xfrm>
                <a:off x="2880317" y="1828800"/>
                <a:ext cx="2235200" cy="2235200"/>
              </a:xfrm>
              <a:prstGeom prst="gear9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 4"/>
              <p:cNvSpPr/>
              <p:nvPr/>
            </p:nvSpPr>
            <p:spPr>
              <a:xfrm>
                <a:off x="3107123" y="2412158"/>
                <a:ext cx="1693161" cy="114893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2000" b="1" kern="1200" dirty="0" smtClean="0"/>
                  <a:t>ATENCIÓN</a:t>
                </a:r>
                <a:endParaRPr lang="es-CO" sz="2000" b="1" kern="1200" dirty="0"/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3050526" y="1316046"/>
              <a:ext cx="6016722" cy="3780389"/>
              <a:chOff x="3050526" y="1316046"/>
              <a:chExt cx="6016722" cy="3780389"/>
            </a:xfrm>
          </p:grpSpPr>
          <p:grpSp>
            <p:nvGrpSpPr>
              <p:cNvPr id="2" name="3 Grupo"/>
              <p:cNvGrpSpPr/>
              <p:nvPr/>
            </p:nvGrpSpPr>
            <p:grpSpPr>
              <a:xfrm rot="781129">
                <a:off x="6441912" y="2529408"/>
                <a:ext cx="2235200" cy="2235200"/>
                <a:chOff x="2880317" y="1828800"/>
                <a:chExt cx="2235200" cy="2235200"/>
              </a:xfrm>
            </p:grpSpPr>
            <p:sp>
              <p:nvSpPr>
                <p:cNvPr id="5" name=" 3"/>
                <p:cNvSpPr/>
                <p:nvPr/>
              </p:nvSpPr>
              <p:spPr>
                <a:xfrm>
                  <a:off x="2880317" y="1828800"/>
                  <a:ext cx="2235200" cy="2235200"/>
                </a:xfrm>
                <a:prstGeom prst="gear9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6" name=" 4"/>
                <p:cNvSpPr/>
                <p:nvPr/>
              </p:nvSpPr>
              <p:spPr>
                <a:xfrm>
                  <a:off x="3095777" y="2370244"/>
                  <a:ext cx="1757269" cy="11489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CO" b="1" kern="1200" dirty="0" smtClean="0"/>
                    <a:t>PREVENCIÓN</a:t>
                  </a:r>
                  <a:endParaRPr lang="es-CO" b="1" kern="1200" dirty="0"/>
                </a:p>
              </p:txBody>
            </p:sp>
          </p:grpSp>
          <p:grpSp>
            <p:nvGrpSpPr>
              <p:cNvPr id="3" name="6 Grupo"/>
              <p:cNvGrpSpPr/>
              <p:nvPr/>
            </p:nvGrpSpPr>
            <p:grpSpPr>
              <a:xfrm rot="288661">
                <a:off x="4796504" y="1316046"/>
                <a:ext cx="2235200" cy="2235200"/>
                <a:chOff x="2880317" y="1828800"/>
                <a:chExt cx="2235200" cy="2235200"/>
              </a:xfrm>
            </p:grpSpPr>
            <p:sp>
              <p:nvSpPr>
                <p:cNvPr id="8" name=" 3"/>
                <p:cNvSpPr/>
                <p:nvPr/>
              </p:nvSpPr>
              <p:spPr>
                <a:xfrm>
                  <a:off x="2880317" y="1828800"/>
                  <a:ext cx="2235200" cy="2235200"/>
                </a:xfrm>
                <a:prstGeom prst="gear9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9" name=" 4"/>
                <p:cNvSpPr/>
                <p:nvPr/>
              </p:nvSpPr>
              <p:spPr>
                <a:xfrm>
                  <a:off x="3025822" y="2394656"/>
                  <a:ext cx="1955483" cy="114893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CO" sz="2000" b="1" kern="1200" dirty="0" smtClean="0"/>
                    <a:t>PROMOCIÓN</a:t>
                  </a:r>
                  <a:endParaRPr lang="es-CO" sz="2000" b="1" kern="1200" dirty="0"/>
                </a:p>
              </p:txBody>
            </p:sp>
          </p:grpSp>
          <p:grpSp>
            <p:nvGrpSpPr>
              <p:cNvPr id="7" name="13 Grupo"/>
              <p:cNvGrpSpPr/>
              <p:nvPr/>
            </p:nvGrpSpPr>
            <p:grpSpPr>
              <a:xfrm rot="20931786">
                <a:off x="3533379" y="2861235"/>
                <a:ext cx="2235200" cy="2235200"/>
                <a:chOff x="2880317" y="1756792"/>
                <a:chExt cx="2235200" cy="22352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" name=" 3"/>
                <p:cNvSpPr/>
                <p:nvPr/>
              </p:nvSpPr>
              <p:spPr>
                <a:xfrm>
                  <a:off x="2880317" y="1756792"/>
                  <a:ext cx="2235200" cy="2235200"/>
                </a:xfrm>
                <a:prstGeom prst="gear9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16" name=" 4"/>
                <p:cNvSpPr/>
                <p:nvPr/>
              </p:nvSpPr>
              <p:spPr>
                <a:xfrm>
                  <a:off x="3100838" y="2348582"/>
                  <a:ext cx="1791887" cy="114893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CO" sz="1600" b="1" dirty="0" smtClean="0"/>
                    <a:t>SEGUIMIENTO</a:t>
                  </a:r>
                  <a:endParaRPr lang="es-CO" sz="1600" b="1" kern="1200" dirty="0"/>
                </a:p>
              </p:txBody>
            </p:sp>
          </p:grpSp>
          <p:sp>
            <p:nvSpPr>
              <p:cNvPr id="17" name="16 Flecha curvada hacia la izquierda"/>
              <p:cNvSpPr/>
              <p:nvPr/>
            </p:nvSpPr>
            <p:spPr>
              <a:xfrm rot="340197">
                <a:off x="8347168" y="2768353"/>
                <a:ext cx="720080" cy="2304256"/>
              </a:xfrm>
              <a:prstGeom prst="curvedLeftArrow">
                <a:avLst>
                  <a:gd name="adj1" fmla="val 25000"/>
                  <a:gd name="adj2" fmla="val 50000"/>
                  <a:gd name="adj3" fmla="val 27468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19 Flecha curvada hacia la derecha"/>
              <p:cNvSpPr/>
              <p:nvPr/>
            </p:nvSpPr>
            <p:spPr>
              <a:xfrm>
                <a:off x="3050526" y="3098459"/>
                <a:ext cx="648072" cy="1872208"/>
              </a:xfrm>
              <a:prstGeom prst="curved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4644008" y="1484784"/>
            <a:ext cx="4499992" cy="45397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 un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insumo para la lectura de contexto </a:t>
            </a: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el establecimiento educativo.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Brindan información que permite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orientar el desarrollo de los componentes de promoción y prevención</a:t>
            </a: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Orientan el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mejoramiento de estrategias</a:t>
            </a: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que promuevan la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construcción de ambientes democráticos de aprendizaje.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CO" sz="17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Orientan el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diseño de estrategias intersectoriales </a:t>
            </a: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permitan el </a:t>
            </a:r>
            <a:r>
              <a:rPr lang="es-CO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desarrollo cotidiano de las competencias ciudadanas</a:t>
            </a:r>
            <a:r>
              <a:rPr lang="es-CO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17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788024" y="188640"/>
            <a:ext cx="4355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Aporte de las Pruebas para el desarrollo de la Ruta de Atención Integral</a:t>
            </a:r>
            <a:endParaRPr lang="es-CO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455731"/>
            <a:ext cx="5976664" cy="3591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-72574" y="1393612"/>
            <a:ext cx="920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n-US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Convivencia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  <a:endParaRPr lang="es-CO" sz="20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66880" y="260648"/>
            <a:ext cx="2053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222090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3256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788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67544" y="4370328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Contribuir a la formación de 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ciudadanos activos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 aporten a la construcción de una sociedad democrática, participativa, pluralista e intercultural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479" y="3861629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s-ES" sz="2800" b="1" dirty="0">
                <a:solidFill>
                  <a:srgbClr val="8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OBJETIVO</a:t>
            </a:r>
            <a:endParaRPr lang="es-ES" sz="1050" b="1" dirty="0">
              <a:solidFill>
                <a:srgbClr val="8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8694" y="2003356"/>
            <a:ext cx="82397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“Por la cual se crea El Sistema Nacional de Convivencia Escolar y Formación para el Ejercicio de los Derechos Humanos, la Educación para la Sexualidad y la Prevención y Mitigación de la Violencia Escolar” 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7544" y="1311151"/>
            <a:ext cx="327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LEY 1620 DE 2013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375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16 Grupo"/>
          <p:cNvGrpSpPr>
            <a:grpSpLocks/>
          </p:cNvGrpSpPr>
          <p:nvPr/>
        </p:nvGrpSpPr>
        <p:grpSpPr bwMode="auto">
          <a:xfrm>
            <a:off x="34925" y="1462088"/>
            <a:ext cx="1452563" cy="1452562"/>
            <a:chOff x="7529041" y="2862561"/>
            <a:chExt cx="1452388" cy="1452388"/>
          </a:xfrm>
        </p:grpSpPr>
        <p:sp>
          <p:nvSpPr>
            <p:cNvPr id="15" name="14 Elipse"/>
            <p:cNvSpPr/>
            <p:nvPr/>
          </p:nvSpPr>
          <p:spPr>
            <a:xfrm>
              <a:off x="7529041" y="2862561"/>
              <a:ext cx="1452388" cy="14523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7168130"/>
                <a:satOff val="-9405"/>
                <a:lumOff val="-925"/>
                <a:alphaOff val="0"/>
              </a:schemeClr>
            </a:fillRef>
            <a:effectRef idx="0">
              <a:schemeClr val="accent3">
                <a:tint val="50000"/>
                <a:hueOff val="7168130"/>
                <a:satOff val="-9405"/>
                <a:lumOff val="-9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337" name="6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223556"/>
              <a:ext cx="1029766" cy="71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19 Rectángulo"/>
          <p:cNvSpPr/>
          <p:nvPr/>
        </p:nvSpPr>
        <p:spPr>
          <a:xfrm>
            <a:off x="4859338" y="4508500"/>
            <a:ext cx="1446212" cy="15144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324" name="20 Rectángulo"/>
          <p:cNvSpPr>
            <a:spLocks noChangeArrowheads="1"/>
          </p:cNvSpPr>
          <p:nvPr/>
        </p:nvSpPr>
        <p:spPr bwMode="auto">
          <a:xfrm>
            <a:off x="1547813" y="1681163"/>
            <a:ext cx="3167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u="sng">
                <a:latin typeface="Arial" pitchFamily="34" charset="0"/>
              </a:rPr>
              <a:t>Fase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000">
                <a:latin typeface="Arial" pitchFamily="34" charset="0"/>
              </a:rPr>
              <a:t>Etapa de redacción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000">
                <a:solidFill>
                  <a:srgbClr val="800000"/>
                </a:solidFill>
                <a:latin typeface="Arial" pitchFamily="34" charset="0"/>
              </a:rPr>
              <a:t>abril 2 a julio 15 de 2013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703763" y="1462088"/>
            <a:ext cx="1452562" cy="15128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326" name="22 Rectángulo"/>
          <p:cNvSpPr>
            <a:spLocks noChangeArrowheads="1"/>
          </p:cNvSpPr>
          <p:nvPr/>
        </p:nvSpPr>
        <p:spPr bwMode="auto">
          <a:xfrm>
            <a:off x="6086475" y="1462088"/>
            <a:ext cx="31654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u="sng">
                <a:latin typeface="Arial" pitchFamily="34" charset="0"/>
              </a:rPr>
              <a:t>Fase 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>
                <a:latin typeface="Arial" pitchFamily="34" charset="0"/>
              </a:rPr>
              <a:t>Revisión y consulta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>
                <a:latin typeface="Arial" pitchFamily="34" charset="0"/>
              </a:rPr>
              <a:t>Encuentros Regionales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rgbClr val="800000"/>
                </a:solidFill>
                <a:latin typeface="Arial" pitchFamily="34" charset="0"/>
              </a:rPr>
              <a:t>julio 15 a agosto 5 de 2013</a:t>
            </a:r>
          </a:p>
        </p:txBody>
      </p:sp>
      <p:sp>
        <p:nvSpPr>
          <p:cNvPr id="56327" name="23 Rectángulo"/>
          <p:cNvSpPr>
            <a:spLocks noChangeArrowheads="1"/>
          </p:cNvSpPr>
          <p:nvPr/>
        </p:nvSpPr>
        <p:spPr bwMode="auto">
          <a:xfrm>
            <a:off x="6364288" y="4437063"/>
            <a:ext cx="288766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u="sng" dirty="0">
                <a:latin typeface="Arial" pitchFamily="34" charset="0"/>
              </a:rPr>
              <a:t>Fase 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latin typeface="Arial" pitchFamily="34" charset="0"/>
              </a:rPr>
              <a:t>Etapa de expedición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latin typeface="Arial" pitchFamily="34" charset="0"/>
              </a:rPr>
              <a:t>Decreto Reglamentario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 smtClean="0">
                <a:solidFill>
                  <a:srgbClr val="800000"/>
                </a:solidFill>
                <a:latin typeface="Arial" pitchFamily="34" charset="0"/>
              </a:rPr>
              <a:t>11 de septiembre 2013 </a:t>
            </a:r>
            <a:r>
              <a:rPr lang="es-CO" altLang="es-ES" sz="1800" dirty="0" smtClean="0">
                <a:solidFill>
                  <a:srgbClr val="800000"/>
                </a:solidFill>
                <a:latin typeface="Arial" pitchFamily="34" charset="0"/>
              </a:rPr>
              <a:t>“</a:t>
            </a:r>
            <a:r>
              <a:rPr lang="es-CO" altLang="ja-JP" sz="2100" dirty="0" smtClean="0">
                <a:solidFill>
                  <a:srgbClr val="800000"/>
                </a:solidFill>
                <a:latin typeface="Arial" pitchFamily="34" charset="0"/>
              </a:rPr>
              <a:t>Semana </a:t>
            </a:r>
            <a:r>
              <a:rPr lang="es-CO" altLang="ja-JP" sz="2100" dirty="0">
                <a:solidFill>
                  <a:srgbClr val="800000"/>
                </a:solidFill>
                <a:latin typeface="Arial" pitchFamily="34" charset="0"/>
              </a:rPr>
              <a:t>por la Paz</a:t>
            </a:r>
            <a:r>
              <a:rPr lang="es-CO" altLang="es-ES" sz="2100" dirty="0">
                <a:solidFill>
                  <a:srgbClr val="800000"/>
                </a:solidFill>
                <a:latin typeface="Arial" pitchFamily="34" charset="0"/>
              </a:rPr>
              <a:t>”</a:t>
            </a:r>
            <a:endParaRPr lang="es-CO" altLang="es-CO" sz="2100" dirty="0">
              <a:solidFill>
                <a:srgbClr val="800000"/>
              </a:solidFill>
              <a:latin typeface="Arial" pitchFamily="34" charset="0"/>
            </a:endParaRPr>
          </a:p>
        </p:txBody>
      </p:sp>
      <p:grpSp>
        <p:nvGrpSpPr>
          <p:cNvPr id="56328" name="29 Grupo"/>
          <p:cNvGrpSpPr>
            <a:grpSpLocks/>
          </p:cNvGrpSpPr>
          <p:nvPr/>
        </p:nvGrpSpPr>
        <p:grpSpPr bwMode="auto">
          <a:xfrm>
            <a:off x="34925" y="4508500"/>
            <a:ext cx="1452563" cy="1452563"/>
            <a:chOff x="6648004" y="4383082"/>
            <a:chExt cx="1452388" cy="1452388"/>
          </a:xfrm>
        </p:grpSpPr>
        <p:sp>
          <p:nvSpPr>
            <p:cNvPr id="26" name="25 Elipse"/>
            <p:cNvSpPr/>
            <p:nvPr/>
          </p:nvSpPr>
          <p:spPr>
            <a:xfrm>
              <a:off x="6648004" y="4383082"/>
              <a:ext cx="1452388" cy="14523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fillRef>
            <a:effectRef idx="0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6335" name="5 Imag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77" y="4743122"/>
              <a:ext cx="1008063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9" name="30 Rectángulo"/>
          <p:cNvSpPr>
            <a:spLocks noChangeArrowheads="1"/>
          </p:cNvSpPr>
          <p:nvPr/>
        </p:nvSpPr>
        <p:spPr bwMode="auto">
          <a:xfrm>
            <a:off x="1546225" y="4005263"/>
            <a:ext cx="3157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u="sng" dirty="0">
                <a:latin typeface="Arial" pitchFamily="34" charset="0"/>
              </a:rPr>
              <a:t>Fase IV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latin typeface="Arial" pitchFamily="34" charset="0"/>
              </a:rPr>
              <a:t>Acompañamiento para la implementación de la ley y su decreto reglamentario a las SE y a las 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rgbClr val="800000"/>
                </a:solidFill>
                <a:latin typeface="Arial" pitchFamily="34" charset="0"/>
              </a:rPr>
              <a:t>Septiembre de 2013 –  julio de 2014</a:t>
            </a:r>
          </a:p>
        </p:txBody>
      </p:sp>
      <p:sp>
        <p:nvSpPr>
          <p:cNvPr id="34" name="33 Flecha abajo"/>
          <p:cNvSpPr/>
          <p:nvPr/>
        </p:nvSpPr>
        <p:spPr>
          <a:xfrm rot="16200000">
            <a:off x="4157662" y="1465263"/>
            <a:ext cx="360363" cy="73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35 Flecha abajo"/>
          <p:cNvSpPr/>
          <p:nvPr/>
        </p:nvSpPr>
        <p:spPr>
          <a:xfrm rot="5400000">
            <a:off x="4679950" y="4179888"/>
            <a:ext cx="360363" cy="731837"/>
          </a:xfrm>
          <a:prstGeom prst="downArrow">
            <a:avLst>
              <a:gd name="adj1" fmla="val 50000"/>
              <a:gd name="adj2" fmla="val 434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7" name="36 Flecha abajo"/>
          <p:cNvSpPr/>
          <p:nvPr/>
        </p:nvSpPr>
        <p:spPr>
          <a:xfrm>
            <a:off x="7448550" y="3143250"/>
            <a:ext cx="358775" cy="73183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6 Rectángulo"/>
          <p:cNvSpPr/>
          <p:nvPr/>
        </p:nvSpPr>
        <p:spPr>
          <a:xfrm>
            <a:off x="1547813" y="236538"/>
            <a:ext cx="7561262" cy="890587"/>
          </a:xfrm>
          <a:prstGeom prst="rect">
            <a:avLst/>
          </a:prstGeom>
        </p:spPr>
        <p:txBody>
          <a:bodyPr anchor="ctr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lvl="4" algn="r" eaLnBrk="1" hangingPunct="1"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es-CO" altLang="es-CO" sz="32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Reglamentación Ley</a:t>
            </a:r>
          </a:p>
          <a:p>
            <a:pPr lvl="4" algn="r" eaLnBrk="1" hangingPunct="1"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es-CO" altLang="es-CO" sz="32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de Convivencia</a:t>
            </a:r>
            <a:endParaRPr lang="en-US" altLang="es-CO" sz="320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-74938" y="3048"/>
            <a:ext cx="9327458" cy="6882336"/>
            <a:chOff x="-73024" y="3048"/>
            <a:chExt cx="9362174" cy="6882336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836713"/>
              <a:ext cx="5004048" cy="6021288"/>
              <a:chOff x="0" y="1088537"/>
              <a:chExt cx="4860032" cy="5769463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0" y="6165304"/>
                <a:ext cx="2976840" cy="692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88537"/>
                <a:ext cx="4644008" cy="3885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20" y="4819451"/>
                <a:ext cx="4793712" cy="2038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8 Grupo"/>
            <p:cNvGrpSpPr/>
            <p:nvPr/>
          </p:nvGrpSpPr>
          <p:grpSpPr>
            <a:xfrm>
              <a:off x="-73024" y="3048"/>
              <a:ext cx="9362174" cy="6882336"/>
              <a:chOff x="-36512" y="3048"/>
              <a:chExt cx="9362174" cy="6882336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1052736"/>
                <a:ext cx="4321614" cy="583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CuadroTexto"/>
              <p:cNvSpPr txBox="1"/>
              <p:nvPr/>
            </p:nvSpPr>
            <p:spPr>
              <a:xfrm>
                <a:off x="4427984" y="1088536"/>
                <a:ext cx="576064" cy="612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CO" dirty="0"/>
              </a:p>
            </p:txBody>
          </p:sp>
          <p:grpSp>
            <p:nvGrpSpPr>
              <p:cNvPr id="7" name="6 Grupo"/>
              <p:cNvGrpSpPr/>
              <p:nvPr/>
            </p:nvGrpSpPr>
            <p:grpSpPr>
              <a:xfrm>
                <a:off x="-36512" y="3048"/>
                <a:ext cx="9289032" cy="1032747"/>
                <a:chOff x="-36512" y="3048"/>
                <a:chExt cx="9289032" cy="1032747"/>
              </a:xfrm>
            </p:grpSpPr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423" y="3048"/>
                  <a:ext cx="3200400" cy="833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5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512" y="3048"/>
                  <a:ext cx="3245338" cy="1032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2120" y="3048"/>
                  <a:ext cx="3200400" cy="833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512" y="789756"/>
                  <a:ext cx="9284568" cy="190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6926" y="105476"/>
                <a:ext cx="1575594" cy="1966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3131840" y="332656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300" b="1" dirty="0" smtClean="0">
                    <a:solidFill>
                      <a:srgbClr val="FF0000"/>
                    </a:solidFill>
                  </a:rPr>
                  <a:t>Ley  1620 De 2013</a:t>
                </a:r>
                <a:endParaRPr lang="es-CO" sz="23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6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5 Marcador de contenido"/>
          <p:cNvSpPr>
            <a:spLocks noGrp="1"/>
          </p:cNvSpPr>
          <p:nvPr>
            <p:ph idx="1"/>
          </p:nvPr>
        </p:nvSpPr>
        <p:spPr>
          <a:xfrm>
            <a:off x="322263" y="1484784"/>
            <a:ext cx="5545137" cy="639762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s-CO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Guía 48: </a:t>
            </a:r>
            <a:r>
              <a:rPr lang="es-CO" sz="1800" dirty="0">
                <a:latin typeface="Arial" charset="0"/>
                <a:cs typeface="Arial" charset="0"/>
              </a:rPr>
              <a:t>Ruta de gestión para alianzas en el desarrollo de competencias ciudadanas</a:t>
            </a:r>
          </a:p>
        </p:txBody>
      </p:sp>
      <p:pic>
        <p:nvPicPr>
          <p:cNvPr id="171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0" t="13806" r="37878" b="38058"/>
          <a:stretch>
            <a:fillRect/>
          </a:stretch>
        </p:blipFill>
        <p:spPr bwMode="auto">
          <a:xfrm rot="-1159128">
            <a:off x="737855" y="2428982"/>
            <a:ext cx="2824163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1012" name="5 Marcador de contenido"/>
          <p:cNvSpPr txBox="1">
            <a:spLocks/>
          </p:cNvSpPr>
          <p:nvPr/>
        </p:nvSpPr>
        <p:spPr bwMode="auto">
          <a:xfrm>
            <a:off x="4355976" y="5445224"/>
            <a:ext cx="4788024" cy="7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s-CO" sz="1800" dirty="0">
                <a:solidFill>
                  <a:srgbClr val="800000"/>
                </a:solidFill>
                <a:cs typeface="Arial" charset="0"/>
              </a:rPr>
              <a:t>Guía 49: </a:t>
            </a:r>
            <a:r>
              <a:rPr lang="es-CO" sz="1800" b="0" dirty="0">
                <a:cs typeface="Arial" charset="0"/>
              </a:rPr>
              <a:t>Guías pedagógicas para la convivencia escolar. Ley 1620 de 2013 - Decreto 1965 de 2013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067944" y="44624"/>
            <a:ext cx="4859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s-E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MATERIALES</a:t>
            </a:r>
          </a:p>
          <a:p>
            <a:pPr algn="r">
              <a:defRPr/>
            </a:pPr>
            <a:r>
              <a:rPr lang="es-E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LEY 1620 DE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374">
            <a:off x="5494079" y="1556792"/>
            <a:ext cx="2894345" cy="37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1 Título"/>
          <p:cNvSpPr txBox="1">
            <a:spLocks/>
          </p:cNvSpPr>
          <p:nvPr/>
        </p:nvSpPr>
        <p:spPr bwMode="auto">
          <a:xfrm>
            <a:off x="4788024" y="188640"/>
            <a:ext cx="453650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800" dirty="0" smtClean="0">
                <a:solidFill>
                  <a:srgbClr val="800000"/>
                </a:solidFill>
                <a:cs typeface="Arial" pitchFamily="34" charset="0"/>
              </a:rPr>
              <a:t>Estructura Guías</a:t>
            </a:r>
            <a:endParaRPr lang="es-CO" sz="2800" dirty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925586802"/>
              </p:ext>
            </p:extLst>
          </p:nvPr>
        </p:nvGraphicFramePr>
        <p:xfrm>
          <a:off x="2628800" y="2215730"/>
          <a:ext cx="5975648" cy="394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107504" y="3501008"/>
            <a:ext cx="2471444" cy="1549300"/>
            <a:chOff x="3336277" y="903"/>
            <a:chExt cx="2471444" cy="1549300"/>
          </a:xfrm>
          <a:solidFill>
            <a:schemeClr val="accent6"/>
          </a:solidFill>
        </p:grpSpPr>
        <p:sp>
          <p:nvSpPr>
            <p:cNvPr id="16" name="15 Elipse"/>
            <p:cNvSpPr/>
            <p:nvPr/>
          </p:nvSpPr>
          <p:spPr>
            <a:xfrm>
              <a:off x="3336277" y="903"/>
              <a:ext cx="2471444" cy="15493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98212" y="227793"/>
              <a:ext cx="1747574" cy="10955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0" kern="1200" dirty="0" smtClean="0">
                  <a:latin typeface="Arial" pitchFamily="34" charset="0"/>
                  <a:cs typeface="Arial" pitchFamily="34" charset="0"/>
                </a:rPr>
                <a:t>Alianzas para el desarrollo de competencias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dirty="0" smtClean="0">
                  <a:latin typeface="Arial" pitchFamily="34" charset="0"/>
                  <a:cs typeface="Arial" pitchFamily="34" charset="0"/>
                </a:rPr>
                <a:t>ciudadanas</a:t>
              </a:r>
              <a:r>
                <a:rPr lang="es-CO" sz="1800" b="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CO" sz="18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17 Abrir llave"/>
          <p:cNvSpPr/>
          <p:nvPr/>
        </p:nvSpPr>
        <p:spPr>
          <a:xfrm>
            <a:off x="2592437" y="1988840"/>
            <a:ext cx="395387" cy="424847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/>
        </p:nvSpPr>
        <p:spPr>
          <a:xfrm>
            <a:off x="817469" y="290064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800000"/>
                </a:solidFill>
                <a:latin typeface="Arial" charset="0"/>
                <a:cs typeface="Arial" charset="0"/>
              </a:rPr>
              <a:t>Guía 48</a:t>
            </a:r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6228184" y="177281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800000"/>
                </a:solidFill>
                <a:latin typeface="Arial" charset="0"/>
                <a:cs typeface="Arial" charset="0"/>
              </a:rPr>
              <a:t>Guía </a:t>
            </a:r>
            <a:r>
              <a:rPr lang="es-CO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49</a:t>
            </a:r>
            <a:endParaRPr lang="es-CO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0" t="13806" r="37878" b="38058"/>
          <a:stretch>
            <a:fillRect/>
          </a:stretch>
        </p:blipFill>
        <p:spPr bwMode="auto">
          <a:xfrm>
            <a:off x="107504" y="1346044"/>
            <a:ext cx="1277069" cy="159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57852"/>
            <a:ext cx="1678025" cy="21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4 Rectángulo"/>
          <p:cNvSpPr>
            <a:spLocks noChangeArrowheads="1"/>
          </p:cNvSpPr>
          <p:nvPr/>
        </p:nvSpPr>
        <p:spPr bwMode="auto">
          <a:xfrm>
            <a:off x="263525" y="1484313"/>
            <a:ext cx="4740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3000">
                <a:latin typeface="Calibri" charset="0"/>
              </a:rPr>
              <a:t>Política de Calidad</a:t>
            </a:r>
            <a:r>
              <a:rPr lang="es-CO" sz="3000"/>
              <a:t>:</a:t>
            </a:r>
          </a:p>
        </p:txBody>
      </p:sp>
      <p:sp>
        <p:nvSpPr>
          <p:cNvPr id="9" name="8 Cheurón"/>
          <p:cNvSpPr>
            <a:spLocks noChangeArrowheads="1"/>
          </p:cNvSpPr>
          <p:nvPr/>
        </p:nvSpPr>
        <p:spPr bwMode="auto">
          <a:xfrm rot="5400000">
            <a:off x="300036" y="5600592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755576" y="3014224"/>
            <a:ext cx="8408988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4013" lvl="2" indent="-354013">
              <a:tabLst>
                <a:tab pos="0" algn="l"/>
              </a:tabLst>
              <a:defRPr/>
            </a:pPr>
            <a:r>
              <a:rPr lang="es-CO" sz="2600" dirty="0">
                <a:solidFill>
                  <a:schemeClr val="bg1">
                    <a:lumMod val="65000"/>
                  </a:schemeClr>
                </a:solidFill>
                <a:latin typeface="Calibri" charset="0"/>
                <a:cs typeface="Arial" charset="0"/>
              </a:rPr>
              <a:t>Transformación de la Calidad Educativa: </a:t>
            </a:r>
            <a:endParaRPr lang="es-CO" sz="2600" dirty="0" smtClean="0">
              <a:solidFill>
                <a:schemeClr val="bg1">
                  <a:lumMod val="65000"/>
                </a:schemeClr>
              </a:solidFill>
              <a:latin typeface="Calibri" charset="0"/>
              <a:cs typeface="Arial" charset="0"/>
            </a:endParaRPr>
          </a:p>
          <a:p>
            <a:pPr marL="354013" lvl="2" indent="-354013">
              <a:tabLst>
                <a:tab pos="0" algn="l"/>
              </a:tabLst>
              <a:defRPr/>
            </a:pPr>
            <a:r>
              <a:rPr lang="es-CO" sz="2600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cs typeface="Arial" charset="0"/>
              </a:rPr>
              <a:t>Desarrollo de Competencias Básicas</a:t>
            </a:r>
            <a:endParaRPr lang="es-CO" sz="2600" dirty="0">
              <a:solidFill>
                <a:schemeClr val="bg1">
                  <a:lumMod val="65000"/>
                </a:schemeClr>
              </a:solidFill>
              <a:latin typeface="Calibri" charset="0"/>
              <a:cs typeface="Arial" charset="0"/>
            </a:endParaRPr>
          </a:p>
        </p:txBody>
      </p:sp>
      <p:sp>
        <p:nvSpPr>
          <p:cNvPr id="12" name="8 Cheurón"/>
          <p:cNvSpPr>
            <a:spLocks noChangeArrowheads="1"/>
          </p:cNvSpPr>
          <p:nvPr/>
        </p:nvSpPr>
        <p:spPr bwMode="auto">
          <a:xfrm rot="5400000">
            <a:off x="304352" y="2539462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 Rectángulo"/>
          <p:cNvSpPr>
            <a:spLocks noChangeArrowheads="1"/>
          </p:cNvSpPr>
          <p:nvPr/>
        </p:nvSpPr>
        <p:spPr bwMode="auto">
          <a:xfrm>
            <a:off x="739775" y="4151470"/>
            <a:ext cx="8408988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buSzPct val="100000"/>
              <a:tabLst>
                <a:tab pos="0" algn="l"/>
              </a:tabLst>
              <a:defRPr/>
            </a:pPr>
            <a:r>
              <a:rPr lang="es-CO" sz="26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Fomento de la Calidad para la Equidad </a:t>
            </a:r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728092" y="2290137"/>
            <a:ext cx="8380412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es-CO" sz="2600" dirty="0">
                <a:latin typeface="Calibri" charset="0"/>
                <a:cs typeface="Arial" charset="0"/>
              </a:rPr>
              <a:t>Formación para la Ciudadanía </a:t>
            </a:r>
          </a:p>
        </p:txBody>
      </p:sp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766763" y="4797152"/>
            <a:ext cx="8377237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tabLst>
                <a:tab pos="182563" algn="l"/>
              </a:tabLst>
              <a:defRPr/>
            </a:pPr>
            <a:r>
              <a:rPr lang="es-CO" sz="2600">
                <a:solidFill>
                  <a:schemeClr val="bg1">
                    <a:lumMod val="65000"/>
                  </a:schemeClr>
                </a:solidFill>
                <a:latin typeface="Calibri" charset="0"/>
                <a:cs typeface="Arial" charset="0"/>
              </a:rPr>
              <a:t>Formación docente para la calidad de la educación</a:t>
            </a:r>
          </a:p>
        </p:txBody>
      </p:sp>
      <p:sp>
        <p:nvSpPr>
          <p:cNvPr id="17" name="8 Cheurón"/>
          <p:cNvSpPr>
            <a:spLocks noChangeArrowheads="1"/>
          </p:cNvSpPr>
          <p:nvPr/>
        </p:nvSpPr>
        <p:spPr bwMode="auto">
          <a:xfrm rot="5400000">
            <a:off x="300036" y="4152342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8 Cheurón"/>
          <p:cNvSpPr>
            <a:spLocks noChangeArrowheads="1"/>
          </p:cNvSpPr>
          <p:nvPr/>
        </p:nvSpPr>
        <p:spPr bwMode="auto">
          <a:xfrm rot="5400000">
            <a:off x="286841" y="3432262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8 Cheurón"/>
          <p:cNvSpPr>
            <a:spLocks noChangeArrowheads="1"/>
          </p:cNvSpPr>
          <p:nvPr/>
        </p:nvSpPr>
        <p:spPr bwMode="auto">
          <a:xfrm rot="5400000">
            <a:off x="292809" y="4819720"/>
            <a:ext cx="351950" cy="345426"/>
          </a:xfrm>
          <a:prstGeom prst="chevron">
            <a:avLst>
              <a:gd name="adj" fmla="val 50003"/>
            </a:avLst>
          </a:prstGeom>
          <a:gradFill rotWithShape="1">
            <a:gsLst>
              <a:gs pos="0">
                <a:srgbClr val="FF0000"/>
              </a:gs>
              <a:gs pos="50000">
                <a:srgbClr val="E60000"/>
              </a:gs>
              <a:gs pos="100000">
                <a:srgbClr val="A00000"/>
              </a:gs>
            </a:gsLst>
            <a:lin ang="54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Rectángulo"/>
          <p:cNvSpPr>
            <a:spLocks noChangeArrowheads="1"/>
          </p:cNvSpPr>
          <p:nvPr/>
        </p:nvSpPr>
        <p:spPr bwMode="auto">
          <a:xfrm>
            <a:off x="741363" y="5445844"/>
            <a:ext cx="8405812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buSzPct val="100000"/>
              <a:tabLst>
                <a:tab pos="0" algn="l"/>
              </a:tabLst>
              <a:defRPr/>
            </a:pPr>
            <a:r>
              <a:rPr lang="es-CO" sz="26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Arial" pitchFamily="34" charset="0"/>
              </a:rPr>
              <a:t>Aseguramiento de la Calidad Educativa </a:t>
            </a:r>
          </a:p>
        </p:txBody>
      </p:sp>
    </p:spTree>
    <p:extLst>
      <p:ext uri="{BB962C8B-B14F-4D97-AF65-F5344CB8AC3E}">
        <p14:creationId xmlns:p14="http://schemas.microsoft.com/office/powerpoint/2010/main" val="453004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680768" y="188640"/>
            <a:ext cx="464376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800" dirty="0" smtClean="0">
                <a:solidFill>
                  <a:srgbClr val="800000"/>
                </a:solidFill>
                <a:cs typeface="Arial" pitchFamily="34" charset="0"/>
              </a:rPr>
              <a:t>1. Manual </a:t>
            </a:r>
            <a:r>
              <a:rPr lang="es-CO" sz="2800" dirty="0">
                <a:solidFill>
                  <a:srgbClr val="800000"/>
                </a:solidFill>
                <a:cs typeface="Arial" pitchFamily="34" charset="0"/>
              </a:rPr>
              <a:t>de Convivencia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41248257"/>
              </p:ext>
            </p:extLst>
          </p:nvPr>
        </p:nvGraphicFramePr>
        <p:xfrm>
          <a:off x="0" y="1412776"/>
          <a:ext cx="9144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885754"/>
            <a:ext cx="1296988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004816"/>
            <a:ext cx="1498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 Ima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4941441"/>
            <a:ext cx="10810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 Ima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229"/>
            <a:ext cx="10080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580112" y="280807"/>
            <a:ext cx="35638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800" dirty="0" smtClean="0">
                <a:solidFill>
                  <a:srgbClr val="800000"/>
                </a:solidFill>
                <a:cs typeface="Arial" pitchFamily="34" charset="0"/>
              </a:rPr>
              <a:t>2. Ruta de Atención</a:t>
            </a:r>
            <a:endParaRPr lang="es-CO" sz="2800" dirty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157227396"/>
              </p:ext>
            </p:extLst>
          </p:nvPr>
        </p:nvGraphicFramePr>
        <p:xfrm>
          <a:off x="323528" y="1700808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0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4824028" y="116632"/>
            <a:ext cx="428447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CO" dirty="0" smtClean="0">
                <a:solidFill>
                  <a:srgbClr val="800000"/>
                </a:solidFill>
                <a:cs typeface="Arial" pitchFamily="34" charset="0"/>
              </a:rPr>
              <a:t>3.  ¿</a:t>
            </a:r>
            <a:r>
              <a:rPr lang="es-CO" dirty="0">
                <a:solidFill>
                  <a:srgbClr val="800000"/>
                </a:solidFill>
                <a:cs typeface="Arial" pitchFamily="34" charset="0"/>
              </a:rPr>
              <a:t>Qué puedo hacer para fortalecer </a:t>
            </a:r>
            <a:r>
              <a:rPr lang="es-CO" dirty="0" smtClean="0">
                <a:solidFill>
                  <a:srgbClr val="800000"/>
                </a:solidFill>
                <a:cs typeface="Arial" pitchFamily="34" charset="0"/>
              </a:rPr>
              <a:t> la </a:t>
            </a:r>
            <a:r>
              <a:rPr lang="es-CO" dirty="0">
                <a:solidFill>
                  <a:srgbClr val="800000"/>
                </a:solidFill>
                <a:cs typeface="Arial" pitchFamily="34" charset="0"/>
              </a:rPr>
              <a:t>convivencia escolar?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56524391"/>
              </p:ext>
            </p:extLst>
          </p:nvPr>
        </p:nvGraphicFramePr>
        <p:xfrm>
          <a:off x="-108520" y="1885281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 rot="16200000">
            <a:off x="6317939" y="3411254"/>
            <a:ext cx="4608512" cy="899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Fortalecimiento de  la  convivencia   escolar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530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56261805"/>
              </p:ext>
            </p:extLst>
          </p:nvPr>
        </p:nvGraphicFramePr>
        <p:xfrm>
          <a:off x="539552" y="16288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2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31767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12530"/>
            <a:ext cx="1201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844105"/>
            <a:ext cx="14208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860032" y="189260"/>
            <a:ext cx="4392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dirty="0" smtClean="0">
                <a:solidFill>
                  <a:srgbClr val="800000"/>
                </a:solidFill>
                <a:cs typeface="Arial" pitchFamily="34" charset="0"/>
              </a:rPr>
              <a:t>4. Convivencia y Derechos Sexuales y </a:t>
            </a:r>
          </a:p>
          <a:p>
            <a:pPr algn="ctr"/>
            <a:r>
              <a:rPr lang="es-CO" dirty="0" smtClean="0">
                <a:solidFill>
                  <a:srgbClr val="800000"/>
                </a:solidFill>
                <a:cs typeface="Arial" pitchFamily="34" charset="0"/>
              </a:rPr>
              <a:t>Reproductivos en la escuela </a:t>
            </a:r>
          </a:p>
        </p:txBody>
      </p:sp>
    </p:spTree>
    <p:extLst>
      <p:ext uri="{BB962C8B-B14F-4D97-AF65-F5344CB8AC3E}">
        <p14:creationId xmlns:p14="http://schemas.microsoft.com/office/powerpoint/2010/main" val="7012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060848"/>
            <a:ext cx="7560840" cy="38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Paralelogramo"/>
          <p:cNvSpPr/>
          <p:nvPr/>
        </p:nvSpPr>
        <p:spPr>
          <a:xfrm>
            <a:off x="1223628" y="1488044"/>
            <a:ext cx="7128792" cy="504056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1835696" y="155679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LA IMPLEMENTACIÓN EN CIFRAS 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36685"/>
              </p:ext>
            </p:extLst>
          </p:nvPr>
        </p:nvGraphicFramePr>
        <p:xfrm>
          <a:off x="1043608" y="1844824"/>
          <a:ext cx="7344816" cy="36004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926769"/>
                <a:gridCol w="2418047"/>
              </a:tblGrid>
              <a:tr h="600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30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Establecimientos  </a:t>
                      </a:r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22.937</a:t>
                      </a: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Establecimientos Oficiales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13.126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 No Oficiales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9.811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CO" sz="3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3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Sedes </a:t>
                      </a:r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53.591</a:t>
                      </a:r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4048" y="18864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CO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EL RETO QUE NOS PROPUSIMOS</a:t>
            </a:r>
          </a:p>
        </p:txBody>
      </p:sp>
    </p:spTree>
    <p:extLst>
      <p:ext uri="{BB962C8B-B14F-4D97-AF65-F5344CB8AC3E}">
        <p14:creationId xmlns:p14="http://schemas.microsoft.com/office/powerpoint/2010/main" val="311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79512" y="1412776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Se han realizado </a:t>
            </a:r>
            <a:r>
              <a:rPr lang="es-CO" sz="2400" b="1" dirty="0" smtClean="0"/>
              <a:t>30 de 94 encuentros con SE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/>
              <a:t>San Andrés, Soacha, Villavicencio, Meta, Mosquera, </a:t>
            </a:r>
            <a:r>
              <a:rPr lang="es-CO" dirty="0" smtClean="0"/>
              <a:t>Sabaneta</a:t>
            </a:r>
            <a:r>
              <a:rPr lang="es-CO" dirty="0"/>
              <a:t>, Popayán, Putumayo, Risaralda, Bucaramanga, Cali, Dosquebradas, La Guajira, Casanare, Cauca, Ciénaga, Riohacha, Tunja, Piedecuesta, Ibagué, Barrancabermeja, Buga, Maicao, Sogamoso, Tolima, Boyacá,  Magdalena, Pitalito, </a:t>
            </a:r>
            <a:r>
              <a:rPr lang="es-CO" dirty="0" smtClean="0"/>
              <a:t>Uribía y </a:t>
            </a:r>
            <a:r>
              <a:rPr lang="es-CO" dirty="0"/>
              <a:t>Cordoba</a:t>
            </a:r>
          </a:p>
          <a:p>
            <a:pPr algn="just"/>
            <a:endParaRPr lang="es-CO" dirty="0"/>
          </a:p>
        </p:txBody>
      </p:sp>
      <p:pic>
        <p:nvPicPr>
          <p:cNvPr id="1025" name="Picture 1" descr="C:\Users\ozarate\Downloads\2013-07-30 09.14.20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3" b="19376"/>
          <a:stretch/>
        </p:blipFill>
        <p:spPr bwMode="auto">
          <a:xfrm>
            <a:off x="683568" y="3806776"/>
            <a:ext cx="3684208" cy="219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788024" y="188640"/>
            <a:ext cx="453650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800" dirty="0" smtClean="0">
                <a:solidFill>
                  <a:srgbClr val="800000"/>
                </a:solidFill>
                <a:cs typeface="Arial" pitchFamily="34" charset="0"/>
              </a:rPr>
              <a:t>Avances en la implementación </a:t>
            </a:r>
            <a:endParaRPr lang="es-CO" sz="28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24128" y="2110790"/>
            <a:ext cx="3419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31% de las SE han participado y adelantado el proceso en coordinación con el MEN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034095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4788024" y="188640"/>
            <a:ext cx="453650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sz="2800" dirty="0" smtClean="0">
                <a:solidFill>
                  <a:srgbClr val="800000"/>
                </a:solidFill>
                <a:cs typeface="Arial" pitchFamily="34" charset="0"/>
              </a:rPr>
              <a:t>Avances en la implementación </a:t>
            </a:r>
            <a:endParaRPr lang="es-CO" sz="2800" dirty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51788"/>
              </p:ext>
            </p:extLst>
          </p:nvPr>
        </p:nvGraphicFramePr>
        <p:xfrm>
          <a:off x="1115616" y="1772816"/>
          <a:ext cx="7344816" cy="30289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44416"/>
                <a:gridCol w="1781250"/>
                <a:gridCol w="1819150"/>
              </a:tblGrid>
              <a:tr h="6000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CO" sz="30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Establecimientos  </a:t>
                      </a:r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5.248</a:t>
                      </a:r>
                      <a:endParaRPr lang="es-CO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s-CO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Establecimientos Oficiales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2.676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es-CO" sz="3000" u="none" strike="noStrike" dirty="0" smtClean="0">
                          <a:effectLst/>
                          <a:latin typeface="Calibri" panose="020F0502020204030204" pitchFamily="34" charset="0"/>
                        </a:rPr>
                        <a:t>Establecimiento No Oficiales</a:t>
                      </a:r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</a:t>
                      </a:r>
                    </a:p>
                    <a:p>
                      <a:pPr algn="r" fontAlgn="ctr"/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O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3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Sedes </a:t>
                      </a:r>
                      <a:endParaRPr lang="es-CO" sz="3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3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16.643</a:t>
                      </a:r>
                      <a:endParaRPr lang="es-CO" sz="3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3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  <a:endParaRPr lang="es-CO" sz="3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67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755650" y="4710113"/>
            <a:ext cx="8194675" cy="7524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Proteger </a:t>
            </a:r>
            <a:r>
              <a:rPr lang="es-C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bienestar y el de </a:t>
            </a:r>
            <a:r>
              <a:rPr 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es-CO" sz="1800" dirty="0" smtClean="0"/>
              <a:t>; </a:t>
            </a:r>
            <a:r>
              <a:rPr lang="es-CO" sz="1800" dirty="0"/>
              <a:t>que entiendan la dinámica de la naturaleza y valoren y defiendan los recursos </a:t>
            </a:r>
            <a:r>
              <a:rPr lang="es-CO" sz="1800" dirty="0" smtClean="0"/>
              <a:t>naturales.</a:t>
            </a:r>
          </a:p>
          <a:p>
            <a:pPr algn="just">
              <a:buFontTx/>
              <a:buChar char="-"/>
              <a:defRPr/>
            </a:pPr>
            <a:endParaRPr lang="es-CO" sz="1800" dirty="0" smtClean="0"/>
          </a:p>
          <a:p>
            <a:pPr marL="0" indent="0" algn="just">
              <a:buFont typeface="Arial" pitchFamily="34" charset="0"/>
              <a:buNone/>
              <a:defRPr/>
            </a:pPr>
            <a:endParaRPr lang="es-ES" sz="18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525463" y="1241425"/>
            <a:ext cx="8304212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Formar para la ciudadanía supone que los niños y jóvenes cuenten con CAPACIDADES para: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650" y="2395538"/>
            <a:ext cx="8174038" cy="923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Expresar, discutir y disentir</a:t>
            </a:r>
            <a:r>
              <a:rPr lang="es-C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pensamientos, ideas, sentimientos, con argumentos claros, reconociendo y respetando otras formas de pensar, sentir y actuar</a:t>
            </a:r>
            <a:r>
              <a:rPr lang="es-C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650" y="3582988"/>
            <a:ext cx="8194675" cy="923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Ejercer plenamente sus derechos y cumplir con sus deberes</a:t>
            </a:r>
            <a:r>
              <a:rPr lang="es-C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tomar decisiones autónomas, informadas y responsables frente a esos derechos en cualquier ámbito de su vida.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73113" y="5635625"/>
            <a:ext cx="8193087" cy="368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Construir ambientes </a:t>
            </a:r>
            <a:r>
              <a:rPr lang="es-CO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propicios para su desarrollo integral</a:t>
            </a:r>
            <a:r>
              <a:rPr lang="es-CO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11 Cheurón"/>
          <p:cNvSpPr>
            <a:spLocks noChangeArrowheads="1"/>
          </p:cNvSpPr>
          <p:nvPr/>
        </p:nvSpPr>
        <p:spPr bwMode="auto">
          <a:xfrm>
            <a:off x="467544" y="2779172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12 Cheurón"/>
          <p:cNvSpPr>
            <a:spLocks noChangeArrowheads="1"/>
          </p:cNvSpPr>
          <p:nvPr/>
        </p:nvSpPr>
        <p:spPr bwMode="auto">
          <a:xfrm>
            <a:off x="480796" y="3949269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13 Cheurón"/>
          <p:cNvSpPr>
            <a:spLocks noChangeArrowheads="1"/>
          </p:cNvSpPr>
          <p:nvPr/>
        </p:nvSpPr>
        <p:spPr bwMode="auto">
          <a:xfrm>
            <a:off x="467544" y="4941168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14 Cheurón"/>
          <p:cNvSpPr>
            <a:spLocks noChangeArrowheads="1"/>
          </p:cNvSpPr>
          <p:nvPr/>
        </p:nvSpPr>
        <p:spPr bwMode="auto">
          <a:xfrm>
            <a:off x="467544" y="5694840"/>
            <a:ext cx="240413" cy="249735"/>
          </a:xfrm>
          <a:prstGeom prst="chevron">
            <a:avLst>
              <a:gd name="adj" fmla="val 50002"/>
            </a:avLst>
          </a:prstGeom>
          <a:solidFill>
            <a:srgbClr val="33339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214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90566864"/>
              </p:ext>
            </p:extLst>
          </p:nvPr>
        </p:nvGraphicFramePr>
        <p:xfrm>
          <a:off x="557808" y="1499592"/>
          <a:ext cx="8172400" cy="454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134226" y="233709"/>
            <a:ext cx="4830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COLOMBIA </a:t>
            </a:r>
            <a:endParaRPr lang="es-CO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71061" y="1268760"/>
            <a:ext cx="4278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TRANSVERSALES </a:t>
            </a:r>
            <a:endParaRPr lang="es-CO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6291603"/>
            <a:ext cx="7488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>
                <a:solidFill>
                  <a:schemeClr val="bg1"/>
                </a:solidFill>
              </a:rPr>
              <a:t>PROGRAMA PARA EL DESARROLLO DE COMPETENCIAS CIUDADANAS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3" y="5877272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2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"/>
          <p:cNvSpPr txBox="1">
            <a:spLocks/>
          </p:cNvSpPr>
          <p:nvPr/>
        </p:nvSpPr>
        <p:spPr>
          <a:xfrm>
            <a:off x="228600" y="981075"/>
            <a:ext cx="8664575" cy="37528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CO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CO" sz="4000" dirty="0">
                <a:solidFill>
                  <a:prstClr val="black"/>
                </a:solidFill>
                <a:ea typeface="ＭＳ Ｐゴシック" pitchFamily="34" charset="-128"/>
              </a:rPr>
              <a:t>La formación para la ciudadanía debe ocurrir en todos los espacios de la escuela de manera</a:t>
            </a:r>
            <a:r>
              <a:rPr lang="es-CO" sz="40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4000" b="1" dirty="0">
                <a:solidFill>
                  <a:srgbClr val="800000"/>
                </a:solidFill>
                <a:ea typeface="ＭＳ Ｐゴシック" pitchFamily="34" charset="-128"/>
              </a:rPr>
              <a:t>transversal</a:t>
            </a:r>
            <a:r>
              <a:rPr lang="es-CO" sz="4000" dirty="0">
                <a:solidFill>
                  <a:prstClr val="black"/>
                </a:solidFill>
                <a:ea typeface="ＭＳ Ｐゴシック" pitchFamily="34" charset="-128"/>
              </a:rPr>
              <a:t>,</a:t>
            </a:r>
            <a:r>
              <a:rPr lang="es-CO" sz="40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4000" b="1" dirty="0">
                <a:solidFill>
                  <a:srgbClr val="800000"/>
                </a:solidFill>
                <a:ea typeface="ＭＳ Ｐゴシック" pitchFamily="34" charset="-128"/>
              </a:rPr>
              <a:t>permanente</a:t>
            </a:r>
            <a:r>
              <a:rPr lang="es-CO" sz="4000" dirty="0">
                <a:solidFill>
                  <a:prstClr val="black"/>
                </a:solidFill>
                <a:ea typeface="ＭＳ Ｐゴシック" pitchFamily="34" charset="-128"/>
              </a:rPr>
              <a:t>,</a:t>
            </a:r>
            <a:r>
              <a:rPr lang="es-CO" sz="40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4000" b="1" dirty="0">
                <a:solidFill>
                  <a:srgbClr val="800000"/>
                </a:solidFill>
                <a:ea typeface="ＭＳ Ｐゴシック" pitchFamily="34" charset="-128"/>
              </a:rPr>
              <a:t>intencional</a:t>
            </a:r>
            <a:r>
              <a:rPr lang="es-CO" sz="40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4000" dirty="0">
                <a:solidFill>
                  <a:prstClr val="black"/>
                </a:solidFill>
                <a:ea typeface="ＭＳ Ｐゴシック" pitchFamily="34" charset="-128"/>
              </a:rPr>
              <a:t>y</a:t>
            </a:r>
            <a:r>
              <a:rPr lang="es-CO" sz="40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4000" b="1" dirty="0">
                <a:solidFill>
                  <a:srgbClr val="800000"/>
                </a:solidFill>
                <a:ea typeface="ＭＳ Ｐゴシック" pitchFamily="34" charset="-128"/>
              </a:rPr>
              <a:t>sistemática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endParaRPr lang="es-CO" sz="20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s-ES" sz="20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30663" t="25214" r="29369" b="59428"/>
          <a:stretch>
            <a:fillRect/>
          </a:stretch>
        </p:blipFill>
        <p:spPr bwMode="auto">
          <a:xfrm>
            <a:off x="1116013" y="4581525"/>
            <a:ext cx="7191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4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18 Rectángulo"/>
          <p:cNvSpPr>
            <a:spLocks noChangeArrowheads="1"/>
          </p:cNvSpPr>
          <p:nvPr/>
        </p:nvSpPr>
        <p:spPr bwMode="auto">
          <a:xfrm>
            <a:off x="5316104" y="274496"/>
            <a:ext cx="3816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METAS PLAN SECTORIAL 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2" y="3998928"/>
            <a:ext cx="2435018" cy="163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19" y="2079641"/>
            <a:ext cx="2850610" cy="161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016349" y="3982417"/>
            <a:ext cx="6020147" cy="1631216"/>
            <a:chOff x="281152" y="1700808"/>
            <a:chExt cx="6020147" cy="1631216"/>
          </a:xfrm>
        </p:grpSpPr>
        <p:sp>
          <p:nvSpPr>
            <p:cNvPr id="2" name="1 CuadroTexto"/>
            <p:cNvSpPr txBox="1"/>
            <p:nvPr/>
          </p:nvSpPr>
          <p:spPr>
            <a:xfrm>
              <a:off x="612667" y="1700808"/>
              <a:ext cx="56886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solidFill>
                    <a:srgbClr val="C00000"/>
                  </a:solidFill>
                  <a:cs typeface="Arial" pitchFamily="34" charset="0"/>
                </a:rPr>
                <a:t>10.500</a:t>
              </a:r>
              <a:r>
                <a:rPr lang="es-CO" sz="280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es-CO" sz="2400" dirty="0" smtClean="0">
                  <a:cs typeface="Arial" pitchFamily="34" charset="0"/>
                </a:rPr>
                <a:t>establecimientos </a:t>
              </a:r>
              <a:r>
                <a:rPr lang="es-CO" sz="2400" dirty="0">
                  <a:cs typeface="Arial" pitchFamily="34" charset="0"/>
                </a:rPr>
                <a:t>educativos implementan proyectos  y programas transversales que desarrollan competencias </a:t>
              </a:r>
              <a:r>
                <a:rPr lang="es-CO" sz="2400" dirty="0" smtClean="0">
                  <a:cs typeface="Arial" pitchFamily="34" charset="0"/>
                </a:rPr>
                <a:t>ciudadanas.</a:t>
              </a:r>
              <a:endParaRPr lang="es-CO" sz="2400" dirty="0">
                <a:cs typeface="Arial" pitchFamily="34" charset="0"/>
              </a:endParaRPr>
            </a:p>
          </p:txBody>
        </p:sp>
        <p:sp>
          <p:nvSpPr>
            <p:cNvPr id="32" name="31 Cheurón"/>
            <p:cNvSpPr>
              <a:spLocks noChangeArrowheads="1"/>
            </p:cNvSpPr>
            <p:nvPr/>
          </p:nvSpPr>
          <p:spPr bwMode="auto">
            <a:xfrm>
              <a:off x="281152" y="1789616"/>
              <a:ext cx="330956" cy="361796"/>
            </a:xfrm>
            <a:prstGeom prst="chevron">
              <a:avLst>
                <a:gd name="adj" fmla="val 50002"/>
              </a:avLst>
            </a:prstGeom>
            <a:solidFill>
              <a:srgbClr val="33339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236795" y="1916832"/>
            <a:ext cx="5775366" cy="1261884"/>
            <a:chOff x="236794" y="3523655"/>
            <a:chExt cx="6089281" cy="1261884"/>
          </a:xfrm>
        </p:grpSpPr>
        <p:sp>
          <p:nvSpPr>
            <p:cNvPr id="17" name="16 CuadroTexto"/>
            <p:cNvSpPr txBox="1"/>
            <p:nvPr/>
          </p:nvSpPr>
          <p:spPr>
            <a:xfrm>
              <a:off x="637443" y="3523655"/>
              <a:ext cx="56886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rgbClr val="C00000"/>
                  </a:solidFill>
                  <a:cs typeface="Arial" pitchFamily="34" charset="0"/>
                </a:rPr>
                <a:t>100% </a:t>
              </a:r>
              <a:r>
                <a:rPr lang="es-CO" sz="2800" b="1" dirty="0">
                  <a:cs typeface="Arial" pitchFamily="34" charset="0"/>
                </a:rPr>
                <a:t> </a:t>
              </a:r>
              <a:r>
                <a:rPr lang="es-CO" sz="2400" dirty="0">
                  <a:cs typeface="Arial" pitchFamily="34" charset="0"/>
                </a:rPr>
                <a:t>secretarías de educación fortalecidas para la implementación de proyectos y programas </a:t>
              </a:r>
            </a:p>
          </p:txBody>
        </p:sp>
        <p:sp>
          <p:nvSpPr>
            <p:cNvPr id="34" name="33 Cheurón"/>
            <p:cNvSpPr>
              <a:spLocks noChangeArrowheads="1"/>
            </p:cNvSpPr>
            <p:nvPr/>
          </p:nvSpPr>
          <p:spPr bwMode="auto">
            <a:xfrm>
              <a:off x="236794" y="3626666"/>
              <a:ext cx="330956" cy="361796"/>
            </a:xfrm>
            <a:prstGeom prst="chevron">
              <a:avLst>
                <a:gd name="adj" fmla="val 50002"/>
              </a:avLst>
            </a:prstGeom>
            <a:solidFill>
              <a:srgbClr val="33339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14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18 Rectángulo"/>
          <p:cNvSpPr>
            <a:spLocks noChangeArrowheads="1"/>
          </p:cNvSpPr>
          <p:nvPr/>
        </p:nvSpPr>
        <p:spPr bwMode="auto">
          <a:xfrm>
            <a:off x="-60326" y="1294595"/>
            <a:ext cx="92043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SEGUIMIENTO AL </a:t>
            </a:r>
          </a:p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COMPETENCIAS CIUDADANAS </a:t>
            </a:r>
          </a:p>
        </p:txBody>
      </p:sp>
      <p:sp>
        <p:nvSpPr>
          <p:cNvPr id="161794" name="1 CuadroTexto"/>
          <p:cNvSpPr txBox="1">
            <a:spLocks noChangeArrowheads="1"/>
          </p:cNvSpPr>
          <p:nvPr/>
        </p:nvSpPr>
        <p:spPr bwMode="auto">
          <a:xfrm>
            <a:off x="539750" y="2614613"/>
            <a:ext cx="828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Font typeface="Wingdings" charset="0"/>
              <a:buChar char="Ø"/>
            </a:pPr>
            <a:r>
              <a:rPr lang="es-CO" b="0" dirty="0" smtClean="0"/>
              <a:t>Colombia </a:t>
            </a:r>
            <a:r>
              <a:rPr lang="es-CO" dirty="0"/>
              <a:t>lidera</a:t>
            </a:r>
            <a:r>
              <a:rPr lang="es-CO" b="0" dirty="0"/>
              <a:t> el Sistema Regional de Evaluación y Desarrollo de Competencias Ciudadanas –</a:t>
            </a:r>
            <a:r>
              <a:rPr lang="es-CO" dirty="0"/>
              <a:t>SREDECC</a:t>
            </a:r>
            <a:r>
              <a:rPr lang="es-CO" b="0" dirty="0"/>
              <a:t>, en el que participan México y Costa Rica. </a:t>
            </a:r>
            <a:endParaRPr lang="es-CO" b="0" dirty="0" smtClean="0"/>
          </a:p>
          <a:p>
            <a:pPr marL="0" indent="0" algn="just"/>
            <a:endParaRPr lang="es-CO" b="0" dirty="0" smtClean="0"/>
          </a:p>
          <a:p>
            <a:pPr algn="just">
              <a:buFont typeface="Wingdings" charset="0"/>
              <a:buChar char="Ø"/>
            </a:pPr>
            <a:r>
              <a:rPr lang="es-CO" b="0" dirty="0"/>
              <a:t>A partir del año 2012, se incluye en las pruebas SABER de los grados  5º y 9º y en las pruebas SABER 11º y SABER PRO la evaluación en </a:t>
            </a:r>
            <a:r>
              <a:rPr lang="es-CO" dirty="0"/>
              <a:t>competencias ciudadanas</a:t>
            </a:r>
            <a:r>
              <a:rPr lang="es-CO" b="0" dirty="0" smtClean="0"/>
              <a:t>.</a:t>
            </a:r>
            <a:endParaRPr lang="es-CO" b="0" dirty="0"/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5327576" y="340488"/>
            <a:ext cx="3816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METAS PLAN SECTORIAL 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70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body" idx="1"/>
          </p:nvPr>
        </p:nvSpPr>
        <p:spPr bwMode="auto">
          <a:xfrm>
            <a:off x="682625" y="2132013"/>
            <a:ext cx="7848600" cy="266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 NACIONAL COMPETENCIAS CIUDADANAS PRUEBAS SABER </a:t>
            </a:r>
          </a:p>
          <a:p>
            <a:pPr marL="0" indent="0" algn="ctr" eaLnBrk="1">
              <a:spcBef>
                <a:spcPts val="1000"/>
              </a:spcBef>
              <a:buFont typeface="Wingdings" charset="0"/>
              <a:buNone/>
            </a:pPr>
            <a:r>
              <a:rPr lang="es-CO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 Y 9º</a:t>
            </a:r>
            <a:endParaRPr lang="es-CO" sz="3600" dirty="0">
              <a:solidFill>
                <a:srgbClr val="80000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4624"/>
            <a:ext cx="19177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88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2138</Words>
  <Application>Microsoft Office PowerPoint</Application>
  <PresentationFormat>Presentación en pantalla (4:3)</PresentationFormat>
  <Paragraphs>346</Paragraphs>
  <Slides>38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 Unicode MS</vt:lpstr>
      <vt:lpstr>ＭＳ Ｐゴシック</vt:lpstr>
      <vt:lpstr>Arial</vt:lpstr>
      <vt:lpstr>Arial MT</vt:lpstr>
      <vt:lpstr>Calibri</vt:lpstr>
      <vt:lpstr>Helvetica</vt:lpstr>
      <vt:lpstr>Wingdings</vt:lpstr>
      <vt:lpstr>Diseño personalizado</vt:lpstr>
      <vt:lpstr>1_Diseño personalizado</vt:lpstr>
      <vt:lpstr>3_Diseño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Actitudes hacia el incumplimiento de la ley,  9° grado</vt:lpstr>
      <vt:lpstr>Actitudes hacia la corrupción, 9° grado</vt:lpstr>
      <vt:lpstr>Presentación de PowerPoint</vt:lpstr>
      <vt:lpstr>Percepción sobre la discriminación en el colegio, 5° grado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Link</dc:creator>
  <cp:lastModifiedBy>Usuario</cp:lastModifiedBy>
  <cp:revision>201</cp:revision>
  <cp:lastPrinted>2014-03-12T23:11:37Z</cp:lastPrinted>
  <dcterms:created xsi:type="dcterms:W3CDTF">2014-01-21T16:26:26Z</dcterms:created>
  <dcterms:modified xsi:type="dcterms:W3CDTF">2014-03-13T03:28:10Z</dcterms:modified>
</cp:coreProperties>
</file>