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4" r:id="rId2"/>
    <p:sldId id="412" r:id="rId3"/>
    <p:sldId id="257" r:id="rId4"/>
    <p:sldId id="363" r:id="rId5"/>
    <p:sldId id="364" r:id="rId6"/>
    <p:sldId id="367" r:id="rId7"/>
    <p:sldId id="366" r:id="rId8"/>
    <p:sldId id="394" r:id="rId9"/>
    <p:sldId id="408" r:id="rId10"/>
    <p:sldId id="388" r:id="rId11"/>
    <p:sldId id="395" r:id="rId12"/>
    <p:sldId id="383" r:id="rId13"/>
    <p:sldId id="354" r:id="rId14"/>
    <p:sldId id="399" r:id="rId15"/>
    <p:sldId id="384" r:id="rId16"/>
    <p:sldId id="407" r:id="rId17"/>
    <p:sldId id="380" r:id="rId18"/>
    <p:sldId id="382" r:id="rId19"/>
    <p:sldId id="406" r:id="rId20"/>
    <p:sldId id="405" r:id="rId21"/>
    <p:sldId id="413" r:id="rId22"/>
    <p:sldId id="410" r:id="rId23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jandraS" initials="A" lastIdx="15" clrIdx="0"/>
  <p:cmAuthor id="1" name="col064" initials="c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366CC"/>
    <a:srgbClr val="0066CC"/>
    <a:srgbClr val="0039AC"/>
    <a:srgbClr val="009900"/>
    <a:srgbClr val="663300"/>
    <a:srgbClr val="993300"/>
    <a:srgbClr val="CC0000"/>
    <a:srgbClr val="006633"/>
    <a:srgbClr val="1E41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70" autoAdjust="0"/>
    <p:restoredTop sz="93716" autoAdjust="0"/>
  </p:normalViewPr>
  <p:slideViewPr>
    <p:cSldViewPr>
      <p:cViewPr>
        <p:scale>
          <a:sx n="70" d="100"/>
          <a:sy n="70" d="100"/>
        </p:scale>
        <p:origin x="-18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9AD75-6D24-493D-9A3A-111604FC6C8D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D1A37826-2D4C-4BB1-A4AB-16C8D76DBEAD}">
      <dgm:prSet custT="1"/>
      <dgm:spPr>
        <a:solidFill>
          <a:schemeClr val="accent1">
            <a:lumMod val="60000"/>
            <a:lumOff val="40000"/>
          </a:schemeClr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2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DDHH</a:t>
          </a:r>
        </a:p>
      </dgm:t>
    </dgm:pt>
    <dgm:pt modelId="{3D9CA951-7D94-4783-9A6B-A127854B59C8}" type="parTrans" cxnId="{63159D2D-7311-44DB-B23E-1684036A355C}">
      <dgm:prSet/>
      <dgm:spPr/>
      <dgm:t>
        <a:bodyPr/>
        <a:lstStyle/>
        <a:p>
          <a:endParaRPr lang="es-CO" sz="1400"/>
        </a:p>
      </dgm:t>
    </dgm:pt>
    <dgm:pt modelId="{DE170BB4-9321-42FC-878E-B86071E9E81E}" type="sibTrans" cxnId="{63159D2D-7311-44DB-B23E-1684036A355C}">
      <dgm:prSet/>
      <dgm:spPr/>
      <dgm:t>
        <a:bodyPr/>
        <a:lstStyle/>
        <a:p>
          <a:endParaRPr lang="es-CO" sz="1400"/>
        </a:p>
      </dgm:t>
    </dgm:pt>
    <dgm:pt modelId="{E54B16EE-9414-403E-9125-1C622B0DF3DE}">
      <dgm:prSet custT="1"/>
      <dgm:spPr>
        <a:solidFill>
          <a:srgbClr val="009900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Fortalecimiento  normativo  en materia de DDHH</a:t>
          </a:r>
        </a:p>
      </dgm:t>
    </dgm:pt>
    <dgm:pt modelId="{A15ADC29-4542-45BF-8E1C-17FE85923764}" type="parTrans" cxnId="{FA83A8A4-5A57-422B-B3AC-C2838F091473}">
      <dgm:prSet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es-CO" sz="1400"/>
        </a:p>
      </dgm:t>
    </dgm:pt>
    <dgm:pt modelId="{2BD5384D-6DA0-470F-804A-5D50BF7041FD}" type="sibTrans" cxnId="{FA83A8A4-5A57-422B-B3AC-C2838F091473}">
      <dgm:prSet/>
      <dgm:spPr/>
      <dgm:t>
        <a:bodyPr/>
        <a:lstStyle/>
        <a:p>
          <a:endParaRPr lang="es-CO" sz="1400"/>
        </a:p>
      </dgm:t>
    </dgm:pt>
    <dgm:pt modelId="{491BC98C-2A32-42EB-ADB5-2FAF0F807C1E}">
      <dgm:prSet custT="1"/>
      <dgm:spPr>
        <a:solidFill>
          <a:srgbClr val="009900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Pocas medidas que favorezcan la efectividad de los DDHH</a:t>
          </a:r>
        </a:p>
      </dgm:t>
    </dgm:pt>
    <dgm:pt modelId="{AEFEE044-4F2B-49F0-8F78-515253BE0E3F}" type="parTrans" cxnId="{DCDF2244-18E9-412C-9AB3-E7EC6B865F13}">
      <dgm:prSet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es-CO" sz="1400"/>
        </a:p>
      </dgm:t>
    </dgm:pt>
    <dgm:pt modelId="{06A76872-8B4A-4FCA-897E-03D2D8000916}" type="sibTrans" cxnId="{DCDF2244-18E9-412C-9AB3-E7EC6B865F13}">
      <dgm:prSet/>
      <dgm:spPr/>
      <dgm:t>
        <a:bodyPr/>
        <a:lstStyle/>
        <a:p>
          <a:endParaRPr lang="es-CO" sz="1400"/>
        </a:p>
      </dgm:t>
    </dgm:pt>
    <dgm:pt modelId="{FDBCDA52-12C0-426D-BF1A-8802C7E93515}">
      <dgm:prSet custT="1"/>
      <dgm:spPr>
        <a:solidFill>
          <a:srgbClr val="009900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Políticas deficientes en materia de educación en DDHH</a:t>
          </a:r>
        </a:p>
      </dgm:t>
    </dgm:pt>
    <dgm:pt modelId="{188D5D5F-11E1-4568-A3E8-2D2D7B8865E6}" type="parTrans" cxnId="{5836FB4B-34C0-4166-A322-89235DD92C0A}">
      <dgm:prSet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es-CO" sz="1400"/>
        </a:p>
      </dgm:t>
    </dgm:pt>
    <dgm:pt modelId="{AE479DE3-8057-421C-A77F-59484EE8F416}" type="sibTrans" cxnId="{5836FB4B-34C0-4166-A322-89235DD92C0A}">
      <dgm:prSet/>
      <dgm:spPr/>
      <dgm:t>
        <a:bodyPr/>
        <a:lstStyle/>
        <a:p>
          <a:endParaRPr lang="es-CO" sz="1400"/>
        </a:p>
      </dgm:t>
    </dgm:pt>
    <dgm:pt modelId="{BF3AE0D0-7092-44F3-BF3C-A5BAD70948BB}">
      <dgm:prSet custT="1"/>
      <dgm:spPr>
        <a:solidFill>
          <a:srgbClr val="009900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Incumplimiento a los DDHH y al DIH en algunos países </a:t>
          </a:r>
        </a:p>
      </dgm:t>
    </dgm:pt>
    <dgm:pt modelId="{A12D10A8-65E7-48E4-8188-93C04DC7B499}" type="parTrans" cxnId="{F6814526-22EE-4BCE-B4B0-2847187C7A87}">
      <dgm:prSet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es-CO" sz="1400"/>
        </a:p>
      </dgm:t>
    </dgm:pt>
    <dgm:pt modelId="{CF9FDBB0-8126-4989-BD88-7F6B35A4A72B}" type="sibTrans" cxnId="{F6814526-22EE-4BCE-B4B0-2847187C7A87}">
      <dgm:prSet/>
      <dgm:spPr/>
      <dgm:t>
        <a:bodyPr/>
        <a:lstStyle/>
        <a:p>
          <a:endParaRPr lang="es-CO" sz="1400"/>
        </a:p>
      </dgm:t>
    </dgm:pt>
    <dgm:pt modelId="{38960D6A-DE9E-471A-8275-A19496502548}">
      <dgm:prSet custT="1"/>
      <dgm:spPr>
        <a:solidFill>
          <a:srgbClr val="009900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Baja cultura en DDHH</a:t>
          </a:r>
        </a:p>
      </dgm:t>
    </dgm:pt>
    <dgm:pt modelId="{2152E81C-0445-49D7-BE03-2A221BF4CFAD}" type="parTrans" cxnId="{0BBCA876-4E46-4718-9127-3B6DEAB8C0BA}">
      <dgm:prSet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es-CO" sz="1400"/>
        </a:p>
      </dgm:t>
    </dgm:pt>
    <dgm:pt modelId="{4AD720FC-8463-491E-952D-7614058CA1B3}" type="sibTrans" cxnId="{0BBCA876-4E46-4718-9127-3B6DEAB8C0BA}">
      <dgm:prSet/>
      <dgm:spPr/>
      <dgm:t>
        <a:bodyPr/>
        <a:lstStyle/>
        <a:p>
          <a:endParaRPr lang="es-CO" sz="1400"/>
        </a:p>
      </dgm:t>
    </dgm:pt>
    <dgm:pt modelId="{6DCBEE8B-3C0B-465F-9947-1CE74CD231D3}">
      <dgm:prSet custT="1"/>
      <dgm:spPr>
        <a:solidFill>
          <a:srgbClr val="009900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Políticas públicas deficientes en materia de DDHH</a:t>
          </a:r>
        </a:p>
      </dgm:t>
    </dgm:pt>
    <dgm:pt modelId="{B21CB1E3-6FC8-4EF6-9EEA-D8D87D4430E9}" type="sibTrans" cxnId="{BF645968-1D4C-479A-BFAC-A3D6050BEC2D}">
      <dgm:prSet/>
      <dgm:spPr/>
      <dgm:t>
        <a:bodyPr/>
        <a:lstStyle/>
        <a:p>
          <a:endParaRPr lang="es-CO" sz="1400"/>
        </a:p>
      </dgm:t>
    </dgm:pt>
    <dgm:pt modelId="{1872914C-8A89-4872-BF38-6424F3AA5613}" type="parTrans" cxnId="{BF645968-1D4C-479A-BFAC-A3D6050BEC2D}">
      <dgm:prSet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es-CO" sz="1400"/>
        </a:p>
      </dgm:t>
    </dgm:pt>
    <dgm:pt modelId="{3678628F-90D3-4525-9CF8-F1305B65F91F}" type="pres">
      <dgm:prSet presAssocID="{5A89AD75-6D24-493D-9A3A-111604FC6C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5B6FCB-76A6-4DA0-982F-3D3E9B85F464}" type="pres">
      <dgm:prSet presAssocID="{D1A37826-2D4C-4BB1-A4AB-16C8D76DBEAD}" presName="centerShape" presStyleLbl="node0" presStyleIdx="0" presStyleCnt="1"/>
      <dgm:spPr/>
      <dgm:t>
        <a:bodyPr/>
        <a:lstStyle/>
        <a:p>
          <a:endParaRPr lang="es-CO"/>
        </a:p>
      </dgm:t>
    </dgm:pt>
    <dgm:pt modelId="{57BBD0BA-E1F5-4996-AEBA-88BA6E17AE1C}" type="pres">
      <dgm:prSet presAssocID="{A15ADC29-4542-45BF-8E1C-17FE85923764}" presName="Name9" presStyleLbl="parChTrans1D2" presStyleIdx="0" presStyleCnt="6"/>
      <dgm:spPr/>
      <dgm:t>
        <a:bodyPr/>
        <a:lstStyle/>
        <a:p>
          <a:endParaRPr lang="es-CO"/>
        </a:p>
      </dgm:t>
    </dgm:pt>
    <dgm:pt modelId="{C198861A-F716-4726-B977-99FD4AEBDE08}" type="pres">
      <dgm:prSet presAssocID="{A15ADC29-4542-45BF-8E1C-17FE85923764}" presName="connTx" presStyleLbl="parChTrans1D2" presStyleIdx="0" presStyleCnt="6"/>
      <dgm:spPr/>
      <dgm:t>
        <a:bodyPr/>
        <a:lstStyle/>
        <a:p>
          <a:endParaRPr lang="es-CO"/>
        </a:p>
      </dgm:t>
    </dgm:pt>
    <dgm:pt modelId="{38CE3E85-FE1A-4200-BA5C-470775A880B5}" type="pres">
      <dgm:prSet presAssocID="{E54B16EE-9414-403E-9125-1C622B0DF3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10326F-1FFB-405C-B1AD-E076077B42A2}" type="pres">
      <dgm:prSet presAssocID="{AEFEE044-4F2B-49F0-8F78-515253BE0E3F}" presName="Name9" presStyleLbl="parChTrans1D2" presStyleIdx="1" presStyleCnt="6"/>
      <dgm:spPr/>
      <dgm:t>
        <a:bodyPr/>
        <a:lstStyle/>
        <a:p>
          <a:endParaRPr lang="es-CO"/>
        </a:p>
      </dgm:t>
    </dgm:pt>
    <dgm:pt modelId="{402B00C2-26F0-4875-A6C1-D4C5B39C703F}" type="pres">
      <dgm:prSet presAssocID="{AEFEE044-4F2B-49F0-8F78-515253BE0E3F}" presName="connTx" presStyleLbl="parChTrans1D2" presStyleIdx="1" presStyleCnt="6"/>
      <dgm:spPr/>
      <dgm:t>
        <a:bodyPr/>
        <a:lstStyle/>
        <a:p>
          <a:endParaRPr lang="es-CO"/>
        </a:p>
      </dgm:t>
    </dgm:pt>
    <dgm:pt modelId="{51DF3825-20D4-4066-9690-46BD6764165C}" type="pres">
      <dgm:prSet presAssocID="{491BC98C-2A32-42EB-ADB5-2FAF0F807C1E}" presName="node" presStyleLbl="node1" presStyleIdx="1" presStyleCnt="6" custScaleX="101886" custScaleY="101886" custRadScaleRad="97870" custRadScaleInc="-240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C7DB8A-B0D2-46D8-820E-E14159EBD706}" type="pres">
      <dgm:prSet presAssocID="{1872914C-8A89-4872-BF38-6424F3AA5613}" presName="Name9" presStyleLbl="parChTrans1D2" presStyleIdx="2" presStyleCnt="6"/>
      <dgm:spPr/>
      <dgm:t>
        <a:bodyPr/>
        <a:lstStyle/>
        <a:p>
          <a:endParaRPr lang="es-CO"/>
        </a:p>
      </dgm:t>
    </dgm:pt>
    <dgm:pt modelId="{9EF1EE0D-FC49-4775-A95E-FA19A40A5B2B}" type="pres">
      <dgm:prSet presAssocID="{1872914C-8A89-4872-BF38-6424F3AA5613}" presName="connTx" presStyleLbl="parChTrans1D2" presStyleIdx="2" presStyleCnt="6"/>
      <dgm:spPr/>
      <dgm:t>
        <a:bodyPr/>
        <a:lstStyle/>
        <a:p>
          <a:endParaRPr lang="es-CO"/>
        </a:p>
      </dgm:t>
    </dgm:pt>
    <dgm:pt modelId="{F25C4988-1BF0-4E4D-8407-62CFF0EB39F4}" type="pres">
      <dgm:prSet presAssocID="{6DCBEE8B-3C0B-465F-9947-1CE74CD231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4B150-4933-4BC4-8478-B3C24162B6EC}" type="pres">
      <dgm:prSet presAssocID="{188D5D5F-11E1-4568-A3E8-2D2D7B8865E6}" presName="Name9" presStyleLbl="parChTrans1D2" presStyleIdx="3" presStyleCnt="6"/>
      <dgm:spPr/>
      <dgm:t>
        <a:bodyPr/>
        <a:lstStyle/>
        <a:p>
          <a:endParaRPr lang="es-CO"/>
        </a:p>
      </dgm:t>
    </dgm:pt>
    <dgm:pt modelId="{5D577996-9BA2-4785-BC0E-3BC9859C1C7D}" type="pres">
      <dgm:prSet presAssocID="{188D5D5F-11E1-4568-A3E8-2D2D7B8865E6}" presName="connTx" presStyleLbl="parChTrans1D2" presStyleIdx="3" presStyleCnt="6"/>
      <dgm:spPr/>
      <dgm:t>
        <a:bodyPr/>
        <a:lstStyle/>
        <a:p>
          <a:endParaRPr lang="es-CO"/>
        </a:p>
      </dgm:t>
    </dgm:pt>
    <dgm:pt modelId="{7DA0A575-019B-443B-AE00-A61E58BF8DBE}" type="pres">
      <dgm:prSet presAssocID="{FDBCDA52-12C0-426D-BF1A-8802C7E935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3450FD-C2E8-4D93-B37C-76ADD9B63003}" type="pres">
      <dgm:prSet presAssocID="{A12D10A8-65E7-48E4-8188-93C04DC7B499}" presName="Name9" presStyleLbl="parChTrans1D2" presStyleIdx="4" presStyleCnt="6"/>
      <dgm:spPr/>
      <dgm:t>
        <a:bodyPr/>
        <a:lstStyle/>
        <a:p>
          <a:endParaRPr lang="es-CO"/>
        </a:p>
      </dgm:t>
    </dgm:pt>
    <dgm:pt modelId="{BBF9EA51-3312-43C3-8836-EA7029B523F6}" type="pres">
      <dgm:prSet presAssocID="{A12D10A8-65E7-48E4-8188-93C04DC7B499}" presName="connTx" presStyleLbl="parChTrans1D2" presStyleIdx="4" presStyleCnt="6"/>
      <dgm:spPr/>
      <dgm:t>
        <a:bodyPr/>
        <a:lstStyle/>
        <a:p>
          <a:endParaRPr lang="es-CO"/>
        </a:p>
      </dgm:t>
    </dgm:pt>
    <dgm:pt modelId="{C112DB57-2268-4461-BE20-2AC5AC347D9E}" type="pres">
      <dgm:prSet presAssocID="{BF3AE0D0-7092-44F3-BF3C-A5BAD70948BB}" presName="node" presStyleLbl="node1" presStyleIdx="4" presStyleCnt="6" custScaleX="126661" custScaleY="9450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4FC4E8-1733-4B5B-B63B-4A6AF871A5AF}" type="pres">
      <dgm:prSet presAssocID="{2152E81C-0445-49D7-BE03-2A221BF4CFAD}" presName="Name9" presStyleLbl="parChTrans1D2" presStyleIdx="5" presStyleCnt="6"/>
      <dgm:spPr/>
      <dgm:t>
        <a:bodyPr/>
        <a:lstStyle/>
        <a:p>
          <a:endParaRPr lang="es-CO"/>
        </a:p>
      </dgm:t>
    </dgm:pt>
    <dgm:pt modelId="{E567EB56-0989-4387-AE8B-8A2CFEEBA919}" type="pres">
      <dgm:prSet presAssocID="{2152E81C-0445-49D7-BE03-2A221BF4CFAD}" presName="connTx" presStyleLbl="parChTrans1D2" presStyleIdx="5" presStyleCnt="6"/>
      <dgm:spPr/>
      <dgm:t>
        <a:bodyPr/>
        <a:lstStyle/>
        <a:p>
          <a:endParaRPr lang="es-CO"/>
        </a:p>
      </dgm:t>
    </dgm:pt>
    <dgm:pt modelId="{FB7C8EA7-0DED-4DE4-9B63-84732AF98590}" type="pres">
      <dgm:prSet presAssocID="{38960D6A-DE9E-471A-8275-A1949650254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C5AC7F1-FB76-4008-86A0-703A7C1E2CA6}" type="presOf" srcId="{A12D10A8-65E7-48E4-8188-93C04DC7B499}" destId="{BBF9EA51-3312-43C3-8836-EA7029B523F6}" srcOrd="1" destOrd="0" presId="urn:microsoft.com/office/officeart/2005/8/layout/radial1"/>
    <dgm:cxn modelId="{C87E81A1-BA10-4E85-81A5-B3C8FFA4C582}" type="presOf" srcId="{188D5D5F-11E1-4568-A3E8-2D2D7B8865E6}" destId="{5D577996-9BA2-4785-BC0E-3BC9859C1C7D}" srcOrd="1" destOrd="0" presId="urn:microsoft.com/office/officeart/2005/8/layout/radial1"/>
    <dgm:cxn modelId="{E75FB7B5-69A2-41F1-A0DA-BE5A95180A21}" type="presOf" srcId="{FDBCDA52-12C0-426D-BF1A-8802C7E93515}" destId="{7DA0A575-019B-443B-AE00-A61E58BF8DBE}" srcOrd="0" destOrd="0" presId="urn:microsoft.com/office/officeart/2005/8/layout/radial1"/>
    <dgm:cxn modelId="{EBD3137A-F84A-4820-8F80-F3AD210D933C}" type="presOf" srcId="{5A89AD75-6D24-493D-9A3A-111604FC6C8D}" destId="{3678628F-90D3-4525-9CF8-F1305B65F91F}" srcOrd="0" destOrd="0" presId="urn:microsoft.com/office/officeart/2005/8/layout/radial1"/>
    <dgm:cxn modelId="{A2AFEF76-222D-48A1-9860-59AB061B666B}" type="presOf" srcId="{AEFEE044-4F2B-49F0-8F78-515253BE0E3F}" destId="{6110326F-1FFB-405C-B1AD-E076077B42A2}" srcOrd="0" destOrd="0" presId="urn:microsoft.com/office/officeart/2005/8/layout/radial1"/>
    <dgm:cxn modelId="{9E6AD268-1B7C-4B25-A0DD-8FDE3797C9CD}" type="presOf" srcId="{E54B16EE-9414-403E-9125-1C622B0DF3DE}" destId="{38CE3E85-FE1A-4200-BA5C-470775A880B5}" srcOrd="0" destOrd="0" presId="urn:microsoft.com/office/officeart/2005/8/layout/radial1"/>
    <dgm:cxn modelId="{B98F5C17-1C85-4298-9979-7DFD7164D82E}" type="presOf" srcId="{491BC98C-2A32-42EB-ADB5-2FAF0F807C1E}" destId="{51DF3825-20D4-4066-9690-46BD6764165C}" srcOrd="0" destOrd="0" presId="urn:microsoft.com/office/officeart/2005/8/layout/radial1"/>
    <dgm:cxn modelId="{5836FB4B-34C0-4166-A322-89235DD92C0A}" srcId="{D1A37826-2D4C-4BB1-A4AB-16C8D76DBEAD}" destId="{FDBCDA52-12C0-426D-BF1A-8802C7E93515}" srcOrd="3" destOrd="0" parTransId="{188D5D5F-11E1-4568-A3E8-2D2D7B8865E6}" sibTransId="{AE479DE3-8057-421C-A77F-59484EE8F416}"/>
    <dgm:cxn modelId="{406A7D39-39CD-467E-8C47-9D89ED2B5BB0}" type="presOf" srcId="{A12D10A8-65E7-48E4-8188-93C04DC7B499}" destId="{183450FD-C2E8-4D93-B37C-76ADD9B63003}" srcOrd="0" destOrd="0" presId="urn:microsoft.com/office/officeart/2005/8/layout/radial1"/>
    <dgm:cxn modelId="{FBC12BDB-FD41-4FD9-A406-1E95CF52BCB1}" type="presOf" srcId="{2152E81C-0445-49D7-BE03-2A221BF4CFAD}" destId="{E567EB56-0989-4387-AE8B-8A2CFEEBA919}" srcOrd="1" destOrd="0" presId="urn:microsoft.com/office/officeart/2005/8/layout/radial1"/>
    <dgm:cxn modelId="{7CBDA6B2-59B7-40E0-AEB0-2818BDD8D6D0}" type="presOf" srcId="{6DCBEE8B-3C0B-465F-9947-1CE74CD231D3}" destId="{F25C4988-1BF0-4E4D-8407-62CFF0EB39F4}" srcOrd="0" destOrd="0" presId="urn:microsoft.com/office/officeart/2005/8/layout/radial1"/>
    <dgm:cxn modelId="{70800FED-4981-4D50-ACC9-19B7FFC34D82}" type="presOf" srcId="{D1A37826-2D4C-4BB1-A4AB-16C8D76DBEAD}" destId="{9C5B6FCB-76A6-4DA0-982F-3D3E9B85F464}" srcOrd="0" destOrd="0" presId="urn:microsoft.com/office/officeart/2005/8/layout/radial1"/>
    <dgm:cxn modelId="{0BBCA876-4E46-4718-9127-3B6DEAB8C0BA}" srcId="{D1A37826-2D4C-4BB1-A4AB-16C8D76DBEAD}" destId="{38960D6A-DE9E-471A-8275-A19496502548}" srcOrd="5" destOrd="0" parTransId="{2152E81C-0445-49D7-BE03-2A221BF4CFAD}" sibTransId="{4AD720FC-8463-491E-952D-7614058CA1B3}"/>
    <dgm:cxn modelId="{63159D2D-7311-44DB-B23E-1684036A355C}" srcId="{5A89AD75-6D24-493D-9A3A-111604FC6C8D}" destId="{D1A37826-2D4C-4BB1-A4AB-16C8D76DBEAD}" srcOrd="0" destOrd="0" parTransId="{3D9CA951-7D94-4783-9A6B-A127854B59C8}" sibTransId="{DE170BB4-9321-42FC-878E-B86071E9E81E}"/>
    <dgm:cxn modelId="{1FAE32FA-0CA7-4E35-9E07-B16C14F0FA02}" type="presOf" srcId="{1872914C-8A89-4872-BF38-6424F3AA5613}" destId="{9EF1EE0D-FC49-4775-A95E-FA19A40A5B2B}" srcOrd="1" destOrd="0" presId="urn:microsoft.com/office/officeart/2005/8/layout/radial1"/>
    <dgm:cxn modelId="{6B1B303E-68FE-4035-9F00-EABECEA32CF8}" type="presOf" srcId="{AEFEE044-4F2B-49F0-8F78-515253BE0E3F}" destId="{402B00C2-26F0-4875-A6C1-D4C5B39C703F}" srcOrd="1" destOrd="0" presId="urn:microsoft.com/office/officeart/2005/8/layout/radial1"/>
    <dgm:cxn modelId="{A7136A05-5058-4AF5-B64D-4949781E1D36}" type="presOf" srcId="{BF3AE0D0-7092-44F3-BF3C-A5BAD70948BB}" destId="{C112DB57-2268-4461-BE20-2AC5AC347D9E}" srcOrd="0" destOrd="0" presId="urn:microsoft.com/office/officeart/2005/8/layout/radial1"/>
    <dgm:cxn modelId="{DAC5E3BA-2C4A-4A04-81F6-F5993459E40C}" type="presOf" srcId="{38960D6A-DE9E-471A-8275-A19496502548}" destId="{FB7C8EA7-0DED-4DE4-9B63-84732AF98590}" srcOrd="0" destOrd="0" presId="urn:microsoft.com/office/officeart/2005/8/layout/radial1"/>
    <dgm:cxn modelId="{C43F0D87-F3DF-4055-A076-78D030A62AF1}" type="presOf" srcId="{188D5D5F-11E1-4568-A3E8-2D2D7B8865E6}" destId="{1D94B150-4933-4BC4-8478-B3C24162B6EC}" srcOrd="0" destOrd="0" presId="urn:microsoft.com/office/officeart/2005/8/layout/radial1"/>
    <dgm:cxn modelId="{036F30AA-DE87-4CD4-A300-89EF7A0AD45B}" type="presOf" srcId="{2152E81C-0445-49D7-BE03-2A221BF4CFAD}" destId="{404FC4E8-1733-4B5B-B63B-4A6AF871A5AF}" srcOrd="0" destOrd="0" presId="urn:microsoft.com/office/officeart/2005/8/layout/radial1"/>
    <dgm:cxn modelId="{BF645968-1D4C-479A-BFAC-A3D6050BEC2D}" srcId="{D1A37826-2D4C-4BB1-A4AB-16C8D76DBEAD}" destId="{6DCBEE8B-3C0B-465F-9947-1CE74CD231D3}" srcOrd="2" destOrd="0" parTransId="{1872914C-8A89-4872-BF38-6424F3AA5613}" sibTransId="{B21CB1E3-6FC8-4EF6-9EEA-D8D87D4430E9}"/>
    <dgm:cxn modelId="{EC3E3FDB-9ED6-46AF-99D2-F3D5F72BC553}" type="presOf" srcId="{A15ADC29-4542-45BF-8E1C-17FE85923764}" destId="{57BBD0BA-E1F5-4996-AEBA-88BA6E17AE1C}" srcOrd="0" destOrd="0" presId="urn:microsoft.com/office/officeart/2005/8/layout/radial1"/>
    <dgm:cxn modelId="{DCDF2244-18E9-412C-9AB3-E7EC6B865F13}" srcId="{D1A37826-2D4C-4BB1-A4AB-16C8D76DBEAD}" destId="{491BC98C-2A32-42EB-ADB5-2FAF0F807C1E}" srcOrd="1" destOrd="0" parTransId="{AEFEE044-4F2B-49F0-8F78-515253BE0E3F}" sibTransId="{06A76872-8B4A-4FCA-897E-03D2D8000916}"/>
    <dgm:cxn modelId="{F6814526-22EE-4BCE-B4B0-2847187C7A87}" srcId="{D1A37826-2D4C-4BB1-A4AB-16C8D76DBEAD}" destId="{BF3AE0D0-7092-44F3-BF3C-A5BAD70948BB}" srcOrd="4" destOrd="0" parTransId="{A12D10A8-65E7-48E4-8188-93C04DC7B499}" sibTransId="{CF9FDBB0-8126-4989-BD88-7F6B35A4A72B}"/>
    <dgm:cxn modelId="{21794968-EDA9-40F5-B7AC-DCA244744A8C}" type="presOf" srcId="{1872914C-8A89-4872-BF38-6424F3AA5613}" destId="{87C7DB8A-B0D2-46D8-820E-E14159EBD706}" srcOrd="0" destOrd="0" presId="urn:microsoft.com/office/officeart/2005/8/layout/radial1"/>
    <dgm:cxn modelId="{FA83A8A4-5A57-422B-B3AC-C2838F091473}" srcId="{D1A37826-2D4C-4BB1-A4AB-16C8D76DBEAD}" destId="{E54B16EE-9414-403E-9125-1C622B0DF3DE}" srcOrd="0" destOrd="0" parTransId="{A15ADC29-4542-45BF-8E1C-17FE85923764}" sibTransId="{2BD5384D-6DA0-470F-804A-5D50BF7041FD}"/>
    <dgm:cxn modelId="{FD3F103E-3B74-42CE-8D64-9633E817C6E3}" type="presOf" srcId="{A15ADC29-4542-45BF-8E1C-17FE85923764}" destId="{C198861A-F716-4726-B977-99FD4AEBDE08}" srcOrd="1" destOrd="0" presId="urn:microsoft.com/office/officeart/2005/8/layout/radial1"/>
    <dgm:cxn modelId="{67C9EF71-F1BE-461D-9D99-CB494B0EBA6A}" type="presParOf" srcId="{3678628F-90D3-4525-9CF8-F1305B65F91F}" destId="{9C5B6FCB-76A6-4DA0-982F-3D3E9B85F464}" srcOrd="0" destOrd="0" presId="urn:microsoft.com/office/officeart/2005/8/layout/radial1"/>
    <dgm:cxn modelId="{8E7D84C1-250A-4E4C-8D9F-DA953D1D7E32}" type="presParOf" srcId="{3678628F-90D3-4525-9CF8-F1305B65F91F}" destId="{57BBD0BA-E1F5-4996-AEBA-88BA6E17AE1C}" srcOrd="1" destOrd="0" presId="urn:microsoft.com/office/officeart/2005/8/layout/radial1"/>
    <dgm:cxn modelId="{4A563D71-9EA0-4009-BF72-B648C1BF7C33}" type="presParOf" srcId="{57BBD0BA-E1F5-4996-AEBA-88BA6E17AE1C}" destId="{C198861A-F716-4726-B977-99FD4AEBDE08}" srcOrd="0" destOrd="0" presId="urn:microsoft.com/office/officeart/2005/8/layout/radial1"/>
    <dgm:cxn modelId="{87290690-4869-4D9D-8F5E-3AA0054923F9}" type="presParOf" srcId="{3678628F-90D3-4525-9CF8-F1305B65F91F}" destId="{38CE3E85-FE1A-4200-BA5C-470775A880B5}" srcOrd="2" destOrd="0" presId="urn:microsoft.com/office/officeart/2005/8/layout/radial1"/>
    <dgm:cxn modelId="{E75ACF43-E87A-46F6-8ED0-3EC2E340B34F}" type="presParOf" srcId="{3678628F-90D3-4525-9CF8-F1305B65F91F}" destId="{6110326F-1FFB-405C-B1AD-E076077B42A2}" srcOrd="3" destOrd="0" presId="urn:microsoft.com/office/officeart/2005/8/layout/radial1"/>
    <dgm:cxn modelId="{B3A41AF6-8272-42B2-9E90-D2077AB065E4}" type="presParOf" srcId="{6110326F-1FFB-405C-B1AD-E076077B42A2}" destId="{402B00C2-26F0-4875-A6C1-D4C5B39C703F}" srcOrd="0" destOrd="0" presId="urn:microsoft.com/office/officeart/2005/8/layout/radial1"/>
    <dgm:cxn modelId="{BCD573A2-D62D-49A0-8AA5-384279A2866A}" type="presParOf" srcId="{3678628F-90D3-4525-9CF8-F1305B65F91F}" destId="{51DF3825-20D4-4066-9690-46BD6764165C}" srcOrd="4" destOrd="0" presId="urn:microsoft.com/office/officeart/2005/8/layout/radial1"/>
    <dgm:cxn modelId="{02367C83-057B-47CA-BF54-07BC29CFACA3}" type="presParOf" srcId="{3678628F-90D3-4525-9CF8-F1305B65F91F}" destId="{87C7DB8A-B0D2-46D8-820E-E14159EBD706}" srcOrd="5" destOrd="0" presId="urn:microsoft.com/office/officeart/2005/8/layout/radial1"/>
    <dgm:cxn modelId="{DD3F44C8-AAD8-4A4D-ACC9-79C61DE066CF}" type="presParOf" srcId="{87C7DB8A-B0D2-46D8-820E-E14159EBD706}" destId="{9EF1EE0D-FC49-4775-A95E-FA19A40A5B2B}" srcOrd="0" destOrd="0" presId="urn:microsoft.com/office/officeart/2005/8/layout/radial1"/>
    <dgm:cxn modelId="{F13CE560-5895-4FA2-8046-52CCB609FD2A}" type="presParOf" srcId="{3678628F-90D3-4525-9CF8-F1305B65F91F}" destId="{F25C4988-1BF0-4E4D-8407-62CFF0EB39F4}" srcOrd="6" destOrd="0" presId="urn:microsoft.com/office/officeart/2005/8/layout/radial1"/>
    <dgm:cxn modelId="{013B51D2-F74F-402C-AAEB-4BD0BD0D2183}" type="presParOf" srcId="{3678628F-90D3-4525-9CF8-F1305B65F91F}" destId="{1D94B150-4933-4BC4-8478-B3C24162B6EC}" srcOrd="7" destOrd="0" presId="urn:microsoft.com/office/officeart/2005/8/layout/radial1"/>
    <dgm:cxn modelId="{B98CF194-E350-45A2-9A90-A4CCB696E85C}" type="presParOf" srcId="{1D94B150-4933-4BC4-8478-B3C24162B6EC}" destId="{5D577996-9BA2-4785-BC0E-3BC9859C1C7D}" srcOrd="0" destOrd="0" presId="urn:microsoft.com/office/officeart/2005/8/layout/radial1"/>
    <dgm:cxn modelId="{76BA647E-A5B0-46D6-BACF-01B3E4345CC5}" type="presParOf" srcId="{3678628F-90D3-4525-9CF8-F1305B65F91F}" destId="{7DA0A575-019B-443B-AE00-A61E58BF8DBE}" srcOrd="8" destOrd="0" presId="urn:microsoft.com/office/officeart/2005/8/layout/radial1"/>
    <dgm:cxn modelId="{57D3A00D-7BD7-4679-96C7-A1FD3BB7CF75}" type="presParOf" srcId="{3678628F-90D3-4525-9CF8-F1305B65F91F}" destId="{183450FD-C2E8-4D93-B37C-76ADD9B63003}" srcOrd="9" destOrd="0" presId="urn:microsoft.com/office/officeart/2005/8/layout/radial1"/>
    <dgm:cxn modelId="{4398B78E-1338-4DB9-BDD7-E607E7F1D16F}" type="presParOf" srcId="{183450FD-C2E8-4D93-B37C-76ADD9B63003}" destId="{BBF9EA51-3312-43C3-8836-EA7029B523F6}" srcOrd="0" destOrd="0" presId="urn:microsoft.com/office/officeart/2005/8/layout/radial1"/>
    <dgm:cxn modelId="{DC5E4022-B350-41B7-AF20-339A5E54BBFE}" type="presParOf" srcId="{3678628F-90D3-4525-9CF8-F1305B65F91F}" destId="{C112DB57-2268-4461-BE20-2AC5AC347D9E}" srcOrd="10" destOrd="0" presId="urn:microsoft.com/office/officeart/2005/8/layout/radial1"/>
    <dgm:cxn modelId="{CD9DA4B5-3554-4CB3-A152-4FB9D308D285}" type="presParOf" srcId="{3678628F-90D3-4525-9CF8-F1305B65F91F}" destId="{404FC4E8-1733-4B5B-B63B-4A6AF871A5AF}" srcOrd="11" destOrd="0" presId="urn:microsoft.com/office/officeart/2005/8/layout/radial1"/>
    <dgm:cxn modelId="{44B090DA-4C35-4032-B934-7E512FC750AD}" type="presParOf" srcId="{404FC4E8-1733-4B5B-B63B-4A6AF871A5AF}" destId="{E567EB56-0989-4387-AE8B-8A2CFEEBA919}" srcOrd="0" destOrd="0" presId="urn:microsoft.com/office/officeart/2005/8/layout/radial1"/>
    <dgm:cxn modelId="{8A8FD57A-CE98-42AC-8854-31CC33839197}" type="presParOf" srcId="{3678628F-90D3-4525-9CF8-F1305B65F91F}" destId="{FB7C8EA7-0DED-4DE4-9B63-84732AF9859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89AD75-6D24-493D-9A3A-111604FC6C8D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D1A37826-2D4C-4BB1-A4AB-16C8D76DBEA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GESTION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PUBLICA</a:t>
          </a:r>
        </a:p>
      </dgm:t>
    </dgm:pt>
    <dgm:pt modelId="{3D9CA951-7D94-4783-9A6B-A127854B59C8}" type="parTrans" cxnId="{63159D2D-7311-44DB-B23E-1684036A355C}">
      <dgm:prSet/>
      <dgm:spPr/>
      <dgm:t>
        <a:bodyPr/>
        <a:lstStyle/>
        <a:p>
          <a:endParaRPr lang="es-CO" sz="1400"/>
        </a:p>
      </dgm:t>
    </dgm:pt>
    <dgm:pt modelId="{DE170BB4-9321-42FC-878E-B86071E9E81E}" type="sibTrans" cxnId="{63159D2D-7311-44DB-B23E-1684036A355C}">
      <dgm:prSet/>
      <dgm:spPr/>
      <dgm:t>
        <a:bodyPr/>
        <a:lstStyle/>
        <a:p>
          <a:endParaRPr lang="es-CO" sz="1400"/>
        </a:p>
      </dgm:t>
    </dgm:pt>
    <dgm:pt modelId="{E54B16EE-9414-403E-9125-1C622B0DF3DE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Baja capacidad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Organiza </a:t>
          </a:r>
          <a:r>
            <a:rPr kumimoji="0" lang="es-ES" sz="14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cional</a:t>
          </a:r>
          <a:endParaRPr kumimoji="0" lang="es-ES" sz="14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15ADC29-4542-45BF-8E1C-17FE85923764}" type="parTrans" cxnId="{FA83A8A4-5A57-422B-B3AC-C2838F091473}">
      <dgm:prSet custT="1"/>
      <dgm:spPr/>
      <dgm:t>
        <a:bodyPr/>
        <a:lstStyle/>
        <a:p>
          <a:endParaRPr lang="es-CO" sz="1400"/>
        </a:p>
      </dgm:t>
    </dgm:pt>
    <dgm:pt modelId="{2BD5384D-6DA0-470F-804A-5D50BF7041FD}" type="sibTrans" cxnId="{FA83A8A4-5A57-422B-B3AC-C2838F091473}">
      <dgm:prSet/>
      <dgm:spPr/>
      <dgm:t>
        <a:bodyPr/>
        <a:lstStyle/>
        <a:p>
          <a:endParaRPr lang="es-CO" sz="1400"/>
        </a:p>
      </dgm:t>
    </dgm:pt>
    <dgm:pt modelId="{491BC98C-2A32-42EB-ADB5-2FAF0F807C1E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Goberna</a:t>
          </a: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es-ES" sz="14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bilidad</a:t>
          </a:r>
          <a:endParaRPr kumimoji="0" lang="es-ES" sz="14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reducida</a:t>
          </a:r>
        </a:p>
      </dgm:t>
    </dgm:pt>
    <dgm:pt modelId="{AEFEE044-4F2B-49F0-8F78-515253BE0E3F}" type="parTrans" cxnId="{DCDF2244-18E9-412C-9AB3-E7EC6B865F13}">
      <dgm:prSet custT="1"/>
      <dgm:spPr/>
      <dgm:t>
        <a:bodyPr/>
        <a:lstStyle/>
        <a:p>
          <a:endParaRPr lang="es-CO" sz="1400"/>
        </a:p>
      </dgm:t>
    </dgm:pt>
    <dgm:pt modelId="{06A76872-8B4A-4FCA-897E-03D2D8000916}" type="sibTrans" cxnId="{DCDF2244-18E9-412C-9AB3-E7EC6B865F13}">
      <dgm:prSet/>
      <dgm:spPr/>
      <dgm:t>
        <a:bodyPr/>
        <a:lstStyle/>
        <a:p>
          <a:endParaRPr lang="es-CO" sz="1400"/>
        </a:p>
      </dgm:t>
    </dgm:pt>
    <dgm:pt modelId="{6DCBEE8B-3C0B-465F-9947-1CE74CD231D3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Escasa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Participa </a:t>
          </a:r>
          <a:r>
            <a:rPr kumimoji="0" lang="es-ES" sz="14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ción</a:t>
          </a: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y control social</a:t>
          </a:r>
        </a:p>
      </dgm:t>
    </dgm:pt>
    <dgm:pt modelId="{1872914C-8A89-4872-BF38-6424F3AA5613}" type="parTrans" cxnId="{BF645968-1D4C-479A-BFAC-A3D6050BEC2D}">
      <dgm:prSet custT="1"/>
      <dgm:spPr/>
      <dgm:t>
        <a:bodyPr/>
        <a:lstStyle/>
        <a:p>
          <a:endParaRPr lang="es-CO" sz="1400"/>
        </a:p>
      </dgm:t>
    </dgm:pt>
    <dgm:pt modelId="{B21CB1E3-6FC8-4EF6-9EEA-D8D87D4430E9}" type="sibTrans" cxnId="{BF645968-1D4C-479A-BFAC-A3D6050BEC2D}">
      <dgm:prSet/>
      <dgm:spPr/>
      <dgm:t>
        <a:bodyPr/>
        <a:lstStyle/>
        <a:p>
          <a:endParaRPr lang="es-CO" sz="1400"/>
        </a:p>
      </dgm:t>
    </dgm:pt>
    <dgm:pt modelId="{FDBCDA52-12C0-426D-BF1A-8802C7E93515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Falta de fortalecimiento de la cultura </a:t>
          </a:r>
          <a:r>
            <a:rPr kumimoji="0" lang="es-ES" sz="14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politica</a:t>
          </a:r>
          <a:endParaRPr kumimoji="0" lang="es-ES" sz="14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88D5D5F-11E1-4568-A3E8-2D2D7B8865E6}" type="parTrans" cxnId="{5836FB4B-34C0-4166-A322-89235DD92C0A}">
      <dgm:prSet custT="1"/>
      <dgm:spPr/>
      <dgm:t>
        <a:bodyPr/>
        <a:lstStyle/>
        <a:p>
          <a:endParaRPr lang="es-CO" sz="1400"/>
        </a:p>
      </dgm:t>
    </dgm:pt>
    <dgm:pt modelId="{AE479DE3-8057-421C-A77F-59484EE8F416}" type="sibTrans" cxnId="{5836FB4B-34C0-4166-A322-89235DD92C0A}">
      <dgm:prSet/>
      <dgm:spPr/>
      <dgm:t>
        <a:bodyPr/>
        <a:lstStyle/>
        <a:p>
          <a:endParaRPr lang="es-CO" sz="1400"/>
        </a:p>
      </dgm:t>
    </dgm:pt>
    <dgm:pt modelId="{BF3AE0D0-7092-44F3-BF3C-A5BAD70948BB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Resultados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limitados en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gestión</a:t>
          </a:r>
        </a:p>
      </dgm:t>
    </dgm:pt>
    <dgm:pt modelId="{A12D10A8-65E7-48E4-8188-93C04DC7B499}" type="parTrans" cxnId="{F6814526-22EE-4BCE-B4B0-2847187C7A87}">
      <dgm:prSet custT="1"/>
      <dgm:spPr/>
      <dgm:t>
        <a:bodyPr/>
        <a:lstStyle/>
        <a:p>
          <a:endParaRPr lang="es-CO" sz="1400"/>
        </a:p>
      </dgm:t>
    </dgm:pt>
    <dgm:pt modelId="{CF9FDBB0-8126-4989-BD88-7F6B35A4A72B}" type="sibTrans" cxnId="{F6814526-22EE-4BCE-B4B0-2847187C7A87}">
      <dgm:prSet/>
      <dgm:spPr/>
      <dgm:t>
        <a:bodyPr/>
        <a:lstStyle/>
        <a:p>
          <a:endParaRPr lang="es-CO" sz="1400"/>
        </a:p>
      </dgm:t>
    </dgm:pt>
    <dgm:pt modelId="{38960D6A-DE9E-471A-8275-A19496502548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Poca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Credibilidad en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lo publico</a:t>
          </a:r>
        </a:p>
      </dgm:t>
    </dgm:pt>
    <dgm:pt modelId="{2152E81C-0445-49D7-BE03-2A221BF4CFAD}" type="parTrans" cxnId="{0BBCA876-4E46-4718-9127-3B6DEAB8C0BA}">
      <dgm:prSet custT="1"/>
      <dgm:spPr/>
      <dgm:t>
        <a:bodyPr/>
        <a:lstStyle/>
        <a:p>
          <a:endParaRPr lang="es-CO" sz="1400"/>
        </a:p>
      </dgm:t>
    </dgm:pt>
    <dgm:pt modelId="{4AD720FC-8463-491E-952D-7614058CA1B3}" type="sibTrans" cxnId="{0BBCA876-4E46-4718-9127-3B6DEAB8C0BA}">
      <dgm:prSet/>
      <dgm:spPr/>
      <dgm:t>
        <a:bodyPr/>
        <a:lstStyle/>
        <a:p>
          <a:endParaRPr lang="es-CO" sz="1400"/>
        </a:p>
      </dgm:t>
    </dgm:pt>
    <dgm:pt modelId="{3678628F-90D3-4525-9CF8-F1305B65F91F}" type="pres">
      <dgm:prSet presAssocID="{5A89AD75-6D24-493D-9A3A-111604FC6C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5B6FCB-76A6-4DA0-982F-3D3E9B85F464}" type="pres">
      <dgm:prSet presAssocID="{D1A37826-2D4C-4BB1-A4AB-16C8D76DBEAD}" presName="centerShape" presStyleLbl="node0" presStyleIdx="0" presStyleCnt="1"/>
      <dgm:spPr/>
      <dgm:t>
        <a:bodyPr/>
        <a:lstStyle/>
        <a:p>
          <a:endParaRPr lang="es-CO"/>
        </a:p>
      </dgm:t>
    </dgm:pt>
    <dgm:pt modelId="{57BBD0BA-E1F5-4996-AEBA-88BA6E17AE1C}" type="pres">
      <dgm:prSet presAssocID="{A15ADC29-4542-45BF-8E1C-17FE85923764}" presName="Name9" presStyleLbl="parChTrans1D2" presStyleIdx="0" presStyleCnt="6"/>
      <dgm:spPr/>
      <dgm:t>
        <a:bodyPr/>
        <a:lstStyle/>
        <a:p>
          <a:endParaRPr lang="es-CO"/>
        </a:p>
      </dgm:t>
    </dgm:pt>
    <dgm:pt modelId="{C198861A-F716-4726-B977-99FD4AEBDE08}" type="pres">
      <dgm:prSet presAssocID="{A15ADC29-4542-45BF-8E1C-17FE85923764}" presName="connTx" presStyleLbl="parChTrans1D2" presStyleIdx="0" presStyleCnt="6"/>
      <dgm:spPr/>
      <dgm:t>
        <a:bodyPr/>
        <a:lstStyle/>
        <a:p>
          <a:endParaRPr lang="es-CO"/>
        </a:p>
      </dgm:t>
    </dgm:pt>
    <dgm:pt modelId="{38CE3E85-FE1A-4200-BA5C-470775A880B5}" type="pres">
      <dgm:prSet presAssocID="{E54B16EE-9414-403E-9125-1C622B0DF3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10326F-1FFB-405C-B1AD-E076077B42A2}" type="pres">
      <dgm:prSet presAssocID="{AEFEE044-4F2B-49F0-8F78-515253BE0E3F}" presName="Name9" presStyleLbl="parChTrans1D2" presStyleIdx="1" presStyleCnt="6"/>
      <dgm:spPr/>
      <dgm:t>
        <a:bodyPr/>
        <a:lstStyle/>
        <a:p>
          <a:endParaRPr lang="es-CO"/>
        </a:p>
      </dgm:t>
    </dgm:pt>
    <dgm:pt modelId="{402B00C2-26F0-4875-A6C1-D4C5B39C703F}" type="pres">
      <dgm:prSet presAssocID="{AEFEE044-4F2B-49F0-8F78-515253BE0E3F}" presName="connTx" presStyleLbl="parChTrans1D2" presStyleIdx="1" presStyleCnt="6"/>
      <dgm:spPr/>
      <dgm:t>
        <a:bodyPr/>
        <a:lstStyle/>
        <a:p>
          <a:endParaRPr lang="es-CO"/>
        </a:p>
      </dgm:t>
    </dgm:pt>
    <dgm:pt modelId="{51DF3825-20D4-4066-9690-46BD6764165C}" type="pres">
      <dgm:prSet presAssocID="{491BC98C-2A32-42EB-ADB5-2FAF0F807C1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C7DB8A-B0D2-46D8-820E-E14159EBD706}" type="pres">
      <dgm:prSet presAssocID="{1872914C-8A89-4872-BF38-6424F3AA5613}" presName="Name9" presStyleLbl="parChTrans1D2" presStyleIdx="2" presStyleCnt="6"/>
      <dgm:spPr/>
      <dgm:t>
        <a:bodyPr/>
        <a:lstStyle/>
        <a:p>
          <a:endParaRPr lang="es-CO"/>
        </a:p>
      </dgm:t>
    </dgm:pt>
    <dgm:pt modelId="{9EF1EE0D-FC49-4775-A95E-FA19A40A5B2B}" type="pres">
      <dgm:prSet presAssocID="{1872914C-8A89-4872-BF38-6424F3AA5613}" presName="connTx" presStyleLbl="parChTrans1D2" presStyleIdx="2" presStyleCnt="6"/>
      <dgm:spPr/>
      <dgm:t>
        <a:bodyPr/>
        <a:lstStyle/>
        <a:p>
          <a:endParaRPr lang="es-CO"/>
        </a:p>
      </dgm:t>
    </dgm:pt>
    <dgm:pt modelId="{F25C4988-1BF0-4E4D-8407-62CFF0EB39F4}" type="pres">
      <dgm:prSet presAssocID="{6DCBEE8B-3C0B-465F-9947-1CE74CD231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4B150-4933-4BC4-8478-B3C24162B6EC}" type="pres">
      <dgm:prSet presAssocID="{188D5D5F-11E1-4568-A3E8-2D2D7B8865E6}" presName="Name9" presStyleLbl="parChTrans1D2" presStyleIdx="3" presStyleCnt="6"/>
      <dgm:spPr/>
      <dgm:t>
        <a:bodyPr/>
        <a:lstStyle/>
        <a:p>
          <a:endParaRPr lang="es-CO"/>
        </a:p>
      </dgm:t>
    </dgm:pt>
    <dgm:pt modelId="{5D577996-9BA2-4785-BC0E-3BC9859C1C7D}" type="pres">
      <dgm:prSet presAssocID="{188D5D5F-11E1-4568-A3E8-2D2D7B8865E6}" presName="connTx" presStyleLbl="parChTrans1D2" presStyleIdx="3" presStyleCnt="6"/>
      <dgm:spPr/>
      <dgm:t>
        <a:bodyPr/>
        <a:lstStyle/>
        <a:p>
          <a:endParaRPr lang="es-CO"/>
        </a:p>
      </dgm:t>
    </dgm:pt>
    <dgm:pt modelId="{7DA0A575-019B-443B-AE00-A61E58BF8DBE}" type="pres">
      <dgm:prSet presAssocID="{FDBCDA52-12C0-426D-BF1A-8802C7E93515}" presName="node" presStyleLbl="node1" presStyleIdx="3" presStyleCnt="6" custRadScaleRad="103569" custRadScaleInc="-419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3450FD-C2E8-4D93-B37C-76ADD9B63003}" type="pres">
      <dgm:prSet presAssocID="{A12D10A8-65E7-48E4-8188-93C04DC7B499}" presName="Name9" presStyleLbl="parChTrans1D2" presStyleIdx="4" presStyleCnt="6"/>
      <dgm:spPr/>
      <dgm:t>
        <a:bodyPr/>
        <a:lstStyle/>
        <a:p>
          <a:endParaRPr lang="es-CO"/>
        </a:p>
      </dgm:t>
    </dgm:pt>
    <dgm:pt modelId="{BBF9EA51-3312-43C3-8836-EA7029B523F6}" type="pres">
      <dgm:prSet presAssocID="{A12D10A8-65E7-48E4-8188-93C04DC7B499}" presName="connTx" presStyleLbl="parChTrans1D2" presStyleIdx="4" presStyleCnt="6"/>
      <dgm:spPr/>
      <dgm:t>
        <a:bodyPr/>
        <a:lstStyle/>
        <a:p>
          <a:endParaRPr lang="es-CO"/>
        </a:p>
      </dgm:t>
    </dgm:pt>
    <dgm:pt modelId="{C112DB57-2268-4461-BE20-2AC5AC347D9E}" type="pres">
      <dgm:prSet presAssocID="{BF3AE0D0-7092-44F3-BF3C-A5BAD70948B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4FC4E8-1733-4B5B-B63B-4A6AF871A5AF}" type="pres">
      <dgm:prSet presAssocID="{2152E81C-0445-49D7-BE03-2A221BF4CFAD}" presName="Name9" presStyleLbl="parChTrans1D2" presStyleIdx="5" presStyleCnt="6"/>
      <dgm:spPr/>
      <dgm:t>
        <a:bodyPr/>
        <a:lstStyle/>
        <a:p>
          <a:endParaRPr lang="es-CO"/>
        </a:p>
      </dgm:t>
    </dgm:pt>
    <dgm:pt modelId="{E567EB56-0989-4387-AE8B-8A2CFEEBA919}" type="pres">
      <dgm:prSet presAssocID="{2152E81C-0445-49D7-BE03-2A221BF4CFAD}" presName="connTx" presStyleLbl="parChTrans1D2" presStyleIdx="5" presStyleCnt="6"/>
      <dgm:spPr/>
      <dgm:t>
        <a:bodyPr/>
        <a:lstStyle/>
        <a:p>
          <a:endParaRPr lang="es-CO"/>
        </a:p>
      </dgm:t>
    </dgm:pt>
    <dgm:pt modelId="{FB7C8EA7-0DED-4DE4-9B63-84732AF98590}" type="pres">
      <dgm:prSet presAssocID="{38960D6A-DE9E-471A-8275-A1949650254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32B12AC-084A-454F-9F16-CBF30D14763D}" type="presOf" srcId="{491BC98C-2A32-42EB-ADB5-2FAF0F807C1E}" destId="{51DF3825-20D4-4066-9690-46BD6764165C}" srcOrd="0" destOrd="0" presId="urn:microsoft.com/office/officeart/2005/8/layout/radial1"/>
    <dgm:cxn modelId="{91CDAADC-F247-46A5-9AF1-535155B92135}" type="presOf" srcId="{BF3AE0D0-7092-44F3-BF3C-A5BAD70948BB}" destId="{C112DB57-2268-4461-BE20-2AC5AC347D9E}" srcOrd="0" destOrd="0" presId="urn:microsoft.com/office/officeart/2005/8/layout/radial1"/>
    <dgm:cxn modelId="{5836FB4B-34C0-4166-A322-89235DD92C0A}" srcId="{D1A37826-2D4C-4BB1-A4AB-16C8D76DBEAD}" destId="{FDBCDA52-12C0-426D-BF1A-8802C7E93515}" srcOrd="3" destOrd="0" parTransId="{188D5D5F-11E1-4568-A3E8-2D2D7B8865E6}" sibTransId="{AE479DE3-8057-421C-A77F-59484EE8F416}"/>
    <dgm:cxn modelId="{1A93492A-6444-4C91-B305-825212D1227F}" type="presOf" srcId="{188D5D5F-11E1-4568-A3E8-2D2D7B8865E6}" destId="{5D577996-9BA2-4785-BC0E-3BC9859C1C7D}" srcOrd="1" destOrd="0" presId="urn:microsoft.com/office/officeart/2005/8/layout/radial1"/>
    <dgm:cxn modelId="{12975ABD-AC2A-4453-8F68-BA1365BACCA0}" type="presOf" srcId="{AEFEE044-4F2B-49F0-8F78-515253BE0E3F}" destId="{402B00C2-26F0-4875-A6C1-D4C5B39C703F}" srcOrd="1" destOrd="0" presId="urn:microsoft.com/office/officeart/2005/8/layout/radial1"/>
    <dgm:cxn modelId="{2FDD7B90-C088-42F5-9FDA-7C3C71ABAA74}" type="presOf" srcId="{1872914C-8A89-4872-BF38-6424F3AA5613}" destId="{9EF1EE0D-FC49-4775-A95E-FA19A40A5B2B}" srcOrd="1" destOrd="0" presId="urn:microsoft.com/office/officeart/2005/8/layout/radial1"/>
    <dgm:cxn modelId="{65EF1D96-0C8C-4F04-9459-16F1F6DED15F}" type="presOf" srcId="{38960D6A-DE9E-471A-8275-A19496502548}" destId="{FB7C8EA7-0DED-4DE4-9B63-84732AF98590}" srcOrd="0" destOrd="0" presId="urn:microsoft.com/office/officeart/2005/8/layout/radial1"/>
    <dgm:cxn modelId="{077C1AFE-147B-4891-A7A2-DE40A72D2505}" type="presOf" srcId="{AEFEE044-4F2B-49F0-8F78-515253BE0E3F}" destId="{6110326F-1FFB-405C-B1AD-E076077B42A2}" srcOrd="0" destOrd="0" presId="urn:microsoft.com/office/officeart/2005/8/layout/radial1"/>
    <dgm:cxn modelId="{8B2BEC8F-7A24-4799-85BB-940D67FF90CF}" type="presOf" srcId="{5A89AD75-6D24-493D-9A3A-111604FC6C8D}" destId="{3678628F-90D3-4525-9CF8-F1305B65F91F}" srcOrd="0" destOrd="0" presId="urn:microsoft.com/office/officeart/2005/8/layout/radial1"/>
    <dgm:cxn modelId="{0BBCA876-4E46-4718-9127-3B6DEAB8C0BA}" srcId="{D1A37826-2D4C-4BB1-A4AB-16C8D76DBEAD}" destId="{38960D6A-DE9E-471A-8275-A19496502548}" srcOrd="5" destOrd="0" parTransId="{2152E81C-0445-49D7-BE03-2A221BF4CFAD}" sibTransId="{4AD720FC-8463-491E-952D-7614058CA1B3}"/>
    <dgm:cxn modelId="{9D079AB5-B35A-4717-A52A-CD2844FDA937}" type="presOf" srcId="{E54B16EE-9414-403E-9125-1C622B0DF3DE}" destId="{38CE3E85-FE1A-4200-BA5C-470775A880B5}" srcOrd="0" destOrd="0" presId="urn:microsoft.com/office/officeart/2005/8/layout/radial1"/>
    <dgm:cxn modelId="{BF980809-99D3-4DCC-B128-281C6940FB74}" type="presOf" srcId="{188D5D5F-11E1-4568-A3E8-2D2D7B8865E6}" destId="{1D94B150-4933-4BC4-8478-B3C24162B6EC}" srcOrd="0" destOrd="0" presId="urn:microsoft.com/office/officeart/2005/8/layout/radial1"/>
    <dgm:cxn modelId="{828EAA5B-C5A4-4CE6-B19F-CDDD712B3301}" type="presOf" srcId="{D1A37826-2D4C-4BB1-A4AB-16C8D76DBEAD}" destId="{9C5B6FCB-76A6-4DA0-982F-3D3E9B85F464}" srcOrd="0" destOrd="0" presId="urn:microsoft.com/office/officeart/2005/8/layout/radial1"/>
    <dgm:cxn modelId="{63159D2D-7311-44DB-B23E-1684036A355C}" srcId="{5A89AD75-6D24-493D-9A3A-111604FC6C8D}" destId="{D1A37826-2D4C-4BB1-A4AB-16C8D76DBEAD}" srcOrd="0" destOrd="0" parTransId="{3D9CA951-7D94-4783-9A6B-A127854B59C8}" sibTransId="{DE170BB4-9321-42FC-878E-B86071E9E81E}"/>
    <dgm:cxn modelId="{798CE73C-3959-4A7F-851B-57B62EC2A451}" type="presOf" srcId="{6DCBEE8B-3C0B-465F-9947-1CE74CD231D3}" destId="{F25C4988-1BF0-4E4D-8407-62CFF0EB39F4}" srcOrd="0" destOrd="0" presId="urn:microsoft.com/office/officeart/2005/8/layout/radial1"/>
    <dgm:cxn modelId="{C0BF71E2-AA53-4184-BE6B-D77C44E97F1C}" type="presOf" srcId="{FDBCDA52-12C0-426D-BF1A-8802C7E93515}" destId="{7DA0A575-019B-443B-AE00-A61E58BF8DBE}" srcOrd="0" destOrd="0" presId="urn:microsoft.com/office/officeart/2005/8/layout/radial1"/>
    <dgm:cxn modelId="{46510426-A09F-427D-AA4A-F81D1305CEA2}" type="presOf" srcId="{A12D10A8-65E7-48E4-8188-93C04DC7B499}" destId="{BBF9EA51-3312-43C3-8836-EA7029B523F6}" srcOrd="1" destOrd="0" presId="urn:microsoft.com/office/officeart/2005/8/layout/radial1"/>
    <dgm:cxn modelId="{2CE331EE-28B6-4EC6-B894-67CA79063D77}" type="presOf" srcId="{A15ADC29-4542-45BF-8E1C-17FE85923764}" destId="{57BBD0BA-E1F5-4996-AEBA-88BA6E17AE1C}" srcOrd="0" destOrd="0" presId="urn:microsoft.com/office/officeart/2005/8/layout/radial1"/>
    <dgm:cxn modelId="{BF645968-1D4C-479A-BFAC-A3D6050BEC2D}" srcId="{D1A37826-2D4C-4BB1-A4AB-16C8D76DBEAD}" destId="{6DCBEE8B-3C0B-465F-9947-1CE74CD231D3}" srcOrd="2" destOrd="0" parTransId="{1872914C-8A89-4872-BF38-6424F3AA5613}" sibTransId="{B21CB1E3-6FC8-4EF6-9EEA-D8D87D4430E9}"/>
    <dgm:cxn modelId="{DCDF2244-18E9-412C-9AB3-E7EC6B865F13}" srcId="{D1A37826-2D4C-4BB1-A4AB-16C8D76DBEAD}" destId="{491BC98C-2A32-42EB-ADB5-2FAF0F807C1E}" srcOrd="1" destOrd="0" parTransId="{AEFEE044-4F2B-49F0-8F78-515253BE0E3F}" sibTransId="{06A76872-8B4A-4FCA-897E-03D2D8000916}"/>
    <dgm:cxn modelId="{F6814526-22EE-4BCE-B4B0-2847187C7A87}" srcId="{D1A37826-2D4C-4BB1-A4AB-16C8D76DBEAD}" destId="{BF3AE0D0-7092-44F3-BF3C-A5BAD70948BB}" srcOrd="4" destOrd="0" parTransId="{A12D10A8-65E7-48E4-8188-93C04DC7B499}" sibTransId="{CF9FDBB0-8126-4989-BD88-7F6B35A4A72B}"/>
    <dgm:cxn modelId="{797D26BD-ECB3-4ECE-B4E4-949AA753D457}" type="presOf" srcId="{2152E81C-0445-49D7-BE03-2A221BF4CFAD}" destId="{404FC4E8-1733-4B5B-B63B-4A6AF871A5AF}" srcOrd="0" destOrd="0" presId="urn:microsoft.com/office/officeart/2005/8/layout/radial1"/>
    <dgm:cxn modelId="{FA83A8A4-5A57-422B-B3AC-C2838F091473}" srcId="{D1A37826-2D4C-4BB1-A4AB-16C8D76DBEAD}" destId="{E54B16EE-9414-403E-9125-1C622B0DF3DE}" srcOrd="0" destOrd="0" parTransId="{A15ADC29-4542-45BF-8E1C-17FE85923764}" sibTransId="{2BD5384D-6DA0-470F-804A-5D50BF7041FD}"/>
    <dgm:cxn modelId="{057C119F-5441-48B9-8C83-0D5FF0F00DDC}" type="presOf" srcId="{2152E81C-0445-49D7-BE03-2A221BF4CFAD}" destId="{E567EB56-0989-4387-AE8B-8A2CFEEBA919}" srcOrd="1" destOrd="0" presId="urn:microsoft.com/office/officeart/2005/8/layout/radial1"/>
    <dgm:cxn modelId="{649EBA84-0997-4CE4-A331-E3A30A756E2A}" type="presOf" srcId="{1872914C-8A89-4872-BF38-6424F3AA5613}" destId="{87C7DB8A-B0D2-46D8-820E-E14159EBD706}" srcOrd="0" destOrd="0" presId="urn:microsoft.com/office/officeart/2005/8/layout/radial1"/>
    <dgm:cxn modelId="{20BF3E0A-FAF8-40C2-9696-E8264A20FF44}" type="presOf" srcId="{A12D10A8-65E7-48E4-8188-93C04DC7B499}" destId="{183450FD-C2E8-4D93-B37C-76ADD9B63003}" srcOrd="0" destOrd="0" presId="urn:microsoft.com/office/officeart/2005/8/layout/radial1"/>
    <dgm:cxn modelId="{72E3CC75-FAC0-49DA-9D35-53ABC2972D24}" type="presOf" srcId="{A15ADC29-4542-45BF-8E1C-17FE85923764}" destId="{C198861A-F716-4726-B977-99FD4AEBDE08}" srcOrd="1" destOrd="0" presId="urn:microsoft.com/office/officeart/2005/8/layout/radial1"/>
    <dgm:cxn modelId="{F477479D-3F4A-443C-A2EF-A2EB0690B3FE}" type="presParOf" srcId="{3678628F-90D3-4525-9CF8-F1305B65F91F}" destId="{9C5B6FCB-76A6-4DA0-982F-3D3E9B85F464}" srcOrd="0" destOrd="0" presId="urn:microsoft.com/office/officeart/2005/8/layout/radial1"/>
    <dgm:cxn modelId="{C53C1FB9-9A5D-4BA9-A78A-9F43014711C6}" type="presParOf" srcId="{3678628F-90D3-4525-9CF8-F1305B65F91F}" destId="{57BBD0BA-E1F5-4996-AEBA-88BA6E17AE1C}" srcOrd="1" destOrd="0" presId="urn:microsoft.com/office/officeart/2005/8/layout/radial1"/>
    <dgm:cxn modelId="{5B00F7C9-C049-439B-B7C7-E6DA15511C8A}" type="presParOf" srcId="{57BBD0BA-E1F5-4996-AEBA-88BA6E17AE1C}" destId="{C198861A-F716-4726-B977-99FD4AEBDE08}" srcOrd="0" destOrd="0" presId="urn:microsoft.com/office/officeart/2005/8/layout/radial1"/>
    <dgm:cxn modelId="{23BB0130-0460-4044-81AB-2E053142FE50}" type="presParOf" srcId="{3678628F-90D3-4525-9CF8-F1305B65F91F}" destId="{38CE3E85-FE1A-4200-BA5C-470775A880B5}" srcOrd="2" destOrd="0" presId="urn:microsoft.com/office/officeart/2005/8/layout/radial1"/>
    <dgm:cxn modelId="{CBC17665-F354-4E0B-B15B-A1C44248BFB6}" type="presParOf" srcId="{3678628F-90D3-4525-9CF8-F1305B65F91F}" destId="{6110326F-1FFB-405C-B1AD-E076077B42A2}" srcOrd="3" destOrd="0" presId="urn:microsoft.com/office/officeart/2005/8/layout/radial1"/>
    <dgm:cxn modelId="{C58BDB88-7E28-425F-BC4D-4C5F6273F80B}" type="presParOf" srcId="{6110326F-1FFB-405C-B1AD-E076077B42A2}" destId="{402B00C2-26F0-4875-A6C1-D4C5B39C703F}" srcOrd="0" destOrd="0" presId="urn:microsoft.com/office/officeart/2005/8/layout/radial1"/>
    <dgm:cxn modelId="{AAA1CB58-A929-4563-B5A0-1915FAD2F143}" type="presParOf" srcId="{3678628F-90D3-4525-9CF8-F1305B65F91F}" destId="{51DF3825-20D4-4066-9690-46BD6764165C}" srcOrd="4" destOrd="0" presId="urn:microsoft.com/office/officeart/2005/8/layout/radial1"/>
    <dgm:cxn modelId="{74316918-7B7E-43CD-872C-D328BB4793E0}" type="presParOf" srcId="{3678628F-90D3-4525-9CF8-F1305B65F91F}" destId="{87C7DB8A-B0D2-46D8-820E-E14159EBD706}" srcOrd="5" destOrd="0" presId="urn:microsoft.com/office/officeart/2005/8/layout/radial1"/>
    <dgm:cxn modelId="{196596C8-23D4-4B45-84E9-453AB0B44CEE}" type="presParOf" srcId="{87C7DB8A-B0D2-46D8-820E-E14159EBD706}" destId="{9EF1EE0D-FC49-4775-A95E-FA19A40A5B2B}" srcOrd="0" destOrd="0" presId="urn:microsoft.com/office/officeart/2005/8/layout/radial1"/>
    <dgm:cxn modelId="{E286024F-840B-4084-942F-839C169A263F}" type="presParOf" srcId="{3678628F-90D3-4525-9CF8-F1305B65F91F}" destId="{F25C4988-1BF0-4E4D-8407-62CFF0EB39F4}" srcOrd="6" destOrd="0" presId="urn:microsoft.com/office/officeart/2005/8/layout/radial1"/>
    <dgm:cxn modelId="{03A47A7E-F978-4218-AC04-57330A5E972B}" type="presParOf" srcId="{3678628F-90D3-4525-9CF8-F1305B65F91F}" destId="{1D94B150-4933-4BC4-8478-B3C24162B6EC}" srcOrd="7" destOrd="0" presId="urn:microsoft.com/office/officeart/2005/8/layout/radial1"/>
    <dgm:cxn modelId="{98F8D738-44AB-4379-820C-970F2FCA7507}" type="presParOf" srcId="{1D94B150-4933-4BC4-8478-B3C24162B6EC}" destId="{5D577996-9BA2-4785-BC0E-3BC9859C1C7D}" srcOrd="0" destOrd="0" presId="urn:microsoft.com/office/officeart/2005/8/layout/radial1"/>
    <dgm:cxn modelId="{4D327F54-5072-44E6-B32B-5410061F57F7}" type="presParOf" srcId="{3678628F-90D3-4525-9CF8-F1305B65F91F}" destId="{7DA0A575-019B-443B-AE00-A61E58BF8DBE}" srcOrd="8" destOrd="0" presId="urn:microsoft.com/office/officeart/2005/8/layout/radial1"/>
    <dgm:cxn modelId="{A0DD4298-C8D1-47E6-95E9-23589CE881B5}" type="presParOf" srcId="{3678628F-90D3-4525-9CF8-F1305B65F91F}" destId="{183450FD-C2E8-4D93-B37C-76ADD9B63003}" srcOrd="9" destOrd="0" presId="urn:microsoft.com/office/officeart/2005/8/layout/radial1"/>
    <dgm:cxn modelId="{562CF399-75BC-4981-8DDA-8969DADDDB84}" type="presParOf" srcId="{183450FD-C2E8-4D93-B37C-76ADD9B63003}" destId="{BBF9EA51-3312-43C3-8836-EA7029B523F6}" srcOrd="0" destOrd="0" presId="urn:microsoft.com/office/officeart/2005/8/layout/radial1"/>
    <dgm:cxn modelId="{E9E45682-350C-412D-8040-F0E496AC8B8C}" type="presParOf" srcId="{3678628F-90D3-4525-9CF8-F1305B65F91F}" destId="{C112DB57-2268-4461-BE20-2AC5AC347D9E}" srcOrd="10" destOrd="0" presId="urn:microsoft.com/office/officeart/2005/8/layout/radial1"/>
    <dgm:cxn modelId="{57E221DF-AC46-4CFA-9F2F-C96D66DE36A5}" type="presParOf" srcId="{3678628F-90D3-4525-9CF8-F1305B65F91F}" destId="{404FC4E8-1733-4B5B-B63B-4A6AF871A5AF}" srcOrd="11" destOrd="0" presId="urn:microsoft.com/office/officeart/2005/8/layout/radial1"/>
    <dgm:cxn modelId="{BCC559D6-BE9F-4E3E-A5B4-88408CD95082}" type="presParOf" srcId="{404FC4E8-1733-4B5B-B63B-4A6AF871A5AF}" destId="{E567EB56-0989-4387-AE8B-8A2CFEEBA919}" srcOrd="0" destOrd="0" presId="urn:microsoft.com/office/officeart/2005/8/layout/radial1"/>
    <dgm:cxn modelId="{C0D0046E-9896-4060-AB73-A794FB28FF78}" type="presParOf" srcId="{3678628F-90D3-4525-9CF8-F1305B65F91F}" destId="{FB7C8EA7-0DED-4DE4-9B63-84732AF9859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89AD75-6D24-493D-9A3A-111604FC6C8D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D1A37826-2D4C-4BB1-A4AB-16C8D76DBEA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CONVIVEN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CIA Y CIUDA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DANIA ESCOLAR</a:t>
          </a:r>
        </a:p>
      </dgm:t>
    </dgm:pt>
    <dgm:pt modelId="{3D9CA951-7D94-4783-9A6B-A127854B59C8}" type="parTrans" cxnId="{63159D2D-7311-44DB-B23E-1684036A355C}">
      <dgm:prSet/>
      <dgm:spPr/>
      <dgm:t>
        <a:bodyPr/>
        <a:lstStyle/>
        <a:p>
          <a:endParaRPr lang="es-CO" sz="1400"/>
        </a:p>
      </dgm:t>
    </dgm:pt>
    <dgm:pt modelId="{DE170BB4-9321-42FC-878E-B86071E9E81E}" type="sibTrans" cxnId="{63159D2D-7311-44DB-B23E-1684036A355C}">
      <dgm:prSet/>
      <dgm:spPr/>
      <dgm:t>
        <a:bodyPr/>
        <a:lstStyle/>
        <a:p>
          <a:endParaRPr lang="es-CO" sz="1400"/>
        </a:p>
      </dgm:t>
    </dgm:pt>
    <dgm:pt modelId="{E54B16EE-9414-403E-9125-1C622B0DF3DE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Poca articula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ción</a:t>
          </a:r>
          <a:r>
            <a:rPr kumimoji="0" lang="es-MX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es-MX" sz="16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institucio</a:t>
          </a:r>
          <a:endParaRPr kumimoji="0" lang="es-MX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nal</a:t>
          </a:r>
          <a:r>
            <a:rPr kumimoji="0" lang="es-MX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y sectorial</a:t>
          </a: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15ADC29-4542-45BF-8E1C-17FE85923764}" type="parTrans" cxnId="{FA83A8A4-5A57-422B-B3AC-C2838F091473}">
      <dgm:prSet custT="1"/>
      <dgm:spPr/>
      <dgm:t>
        <a:bodyPr/>
        <a:lstStyle/>
        <a:p>
          <a:endParaRPr lang="es-CO" sz="1400"/>
        </a:p>
      </dgm:t>
    </dgm:pt>
    <dgm:pt modelId="{2BD5384D-6DA0-470F-804A-5D50BF7041FD}" type="sibTrans" cxnId="{FA83A8A4-5A57-422B-B3AC-C2838F091473}">
      <dgm:prSet/>
      <dgm:spPr/>
      <dgm:t>
        <a:bodyPr/>
        <a:lstStyle/>
        <a:p>
          <a:endParaRPr lang="es-CO" sz="1400"/>
        </a:p>
      </dgm:t>
    </dgm:pt>
    <dgm:pt modelId="{491BC98C-2A32-42EB-ADB5-2FAF0F807C1E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8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Mucha informa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8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ción</a:t>
          </a:r>
          <a:r>
            <a:rPr kumimoji="0" lang="es-MX" sz="18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y poca acción</a:t>
          </a:r>
          <a:endParaRPr kumimoji="0" lang="es-ES" sz="18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EFEE044-4F2B-49F0-8F78-515253BE0E3F}" type="parTrans" cxnId="{DCDF2244-18E9-412C-9AB3-E7EC6B865F13}">
      <dgm:prSet custT="1"/>
      <dgm:spPr/>
      <dgm:t>
        <a:bodyPr/>
        <a:lstStyle/>
        <a:p>
          <a:endParaRPr lang="es-CO" sz="1400"/>
        </a:p>
      </dgm:t>
    </dgm:pt>
    <dgm:pt modelId="{06A76872-8B4A-4FCA-897E-03D2D8000916}" type="sibTrans" cxnId="{DCDF2244-18E9-412C-9AB3-E7EC6B865F13}">
      <dgm:prSet/>
      <dgm:spPr/>
      <dgm:t>
        <a:bodyPr/>
        <a:lstStyle/>
        <a:p>
          <a:endParaRPr lang="es-CO" sz="1400"/>
        </a:p>
      </dgm:t>
    </dgm:pt>
    <dgm:pt modelId="{6DCBEE8B-3C0B-465F-9947-1CE74CD231D3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Varias acciones y poco seguimiento</a:t>
          </a: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872914C-8A89-4872-BF38-6424F3AA5613}" type="parTrans" cxnId="{BF645968-1D4C-479A-BFAC-A3D6050BEC2D}">
      <dgm:prSet custT="1"/>
      <dgm:spPr/>
      <dgm:t>
        <a:bodyPr/>
        <a:lstStyle/>
        <a:p>
          <a:endParaRPr lang="es-CO" sz="1400"/>
        </a:p>
      </dgm:t>
    </dgm:pt>
    <dgm:pt modelId="{B21CB1E3-6FC8-4EF6-9EEA-D8D87D4430E9}" type="sibTrans" cxnId="{BF645968-1D4C-479A-BFAC-A3D6050BEC2D}">
      <dgm:prSet/>
      <dgm:spPr/>
      <dgm:t>
        <a:bodyPr/>
        <a:lstStyle/>
        <a:p>
          <a:endParaRPr lang="es-CO" sz="1400"/>
        </a:p>
      </dgm:t>
    </dgm:pt>
    <dgm:pt modelId="{FDBCDA52-12C0-426D-BF1A-8802C7E93515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Entre la </a:t>
          </a:r>
          <a:r>
            <a:rPr kumimoji="0" lang="es-MX" sz="16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curriculari</a:t>
          </a:r>
          <a:endParaRPr kumimoji="0" lang="es-MX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zación</a:t>
          </a:r>
          <a:r>
            <a:rPr kumimoji="0" lang="es-MX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y la transversa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lización</a:t>
          </a: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88D5D5F-11E1-4568-A3E8-2D2D7B8865E6}" type="parTrans" cxnId="{5836FB4B-34C0-4166-A322-89235DD92C0A}">
      <dgm:prSet custT="1"/>
      <dgm:spPr/>
      <dgm:t>
        <a:bodyPr/>
        <a:lstStyle/>
        <a:p>
          <a:endParaRPr lang="es-CO" sz="1400"/>
        </a:p>
      </dgm:t>
    </dgm:pt>
    <dgm:pt modelId="{AE479DE3-8057-421C-A77F-59484EE8F416}" type="sibTrans" cxnId="{5836FB4B-34C0-4166-A322-89235DD92C0A}">
      <dgm:prSet/>
      <dgm:spPr/>
      <dgm:t>
        <a:bodyPr/>
        <a:lstStyle/>
        <a:p>
          <a:endParaRPr lang="es-CO" sz="1400"/>
        </a:p>
      </dgm:t>
    </dgm:pt>
    <dgm:pt modelId="{BF3AE0D0-7092-44F3-BF3C-A5BAD70948BB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Entre los estándares y la formación integral</a:t>
          </a: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12D10A8-65E7-48E4-8188-93C04DC7B499}" type="parTrans" cxnId="{F6814526-22EE-4BCE-B4B0-2847187C7A87}">
      <dgm:prSet custT="1"/>
      <dgm:spPr/>
      <dgm:t>
        <a:bodyPr/>
        <a:lstStyle/>
        <a:p>
          <a:endParaRPr lang="es-CO" sz="1400"/>
        </a:p>
      </dgm:t>
    </dgm:pt>
    <dgm:pt modelId="{CF9FDBB0-8126-4989-BD88-7F6B35A4A72B}" type="sibTrans" cxnId="{F6814526-22EE-4BCE-B4B0-2847187C7A87}">
      <dgm:prSet/>
      <dgm:spPr/>
      <dgm:t>
        <a:bodyPr/>
        <a:lstStyle/>
        <a:p>
          <a:endParaRPr lang="es-CO" sz="1400"/>
        </a:p>
      </dgm:t>
    </dgm:pt>
    <dgm:pt modelId="{3678628F-90D3-4525-9CF8-F1305B65F91F}" type="pres">
      <dgm:prSet presAssocID="{5A89AD75-6D24-493D-9A3A-111604FC6C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5B6FCB-76A6-4DA0-982F-3D3E9B85F464}" type="pres">
      <dgm:prSet presAssocID="{D1A37826-2D4C-4BB1-A4AB-16C8D76DBEAD}" presName="centerShape" presStyleLbl="node0" presStyleIdx="0" presStyleCnt="1"/>
      <dgm:spPr/>
      <dgm:t>
        <a:bodyPr/>
        <a:lstStyle/>
        <a:p>
          <a:endParaRPr lang="es-CO"/>
        </a:p>
      </dgm:t>
    </dgm:pt>
    <dgm:pt modelId="{57BBD0BA-E1F5-4996-AEBA-88BA6E17AE1C}" type="pres">
      <dgm:prSet presAssocID="{A15ADC29-4542-45BF-8E1C-17FE85923764}" presName="Name9" presStyleLbl="parChTrans1D2" presStyleIdx="0" presStyleCnt="5"/>
      <dgm:spPr/>
      <dgm:t>
        <a:bodyPr/>
        <a:lstStyle/>
        <a:p>
          <a:endParaRPr lang="es-CO"/>
        </a:p>
      </dgm:t>
    </dgm:pt>
    <dgm:pt modelId="{C198861A-F716-4726-B977-99FD4AEBDE08}" type="pres">
      <dgm:prSet presAssocID="{A15ADC29-4542-45BF-8E1C-17FE85923764}" presName="connTx" presStyleLbl="parChTrans1D2" presStyleIdx="0" presStyleCnt="5"/>
      <dgm:spPr/>
      <dgm:t>
        <a:bodyPr/>
        <a:lstStyle/>
        <a:p>
          <a:endParaRPr lang="es-CO"/>
        </a:p>
      </dgm:t>
    </dgm:pt>
    <dgm:pt modelId="{38CE3E85-FE1A-4200-BA5C-470775A880B5}" type="pres">
      <dgm:prSet presAssocID="{E54B16EE-9414-403E-9125-1C622B0DF3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10326F-1FFB-405C-B1AD-E076077B42A2}" type="pres">
      <dgm:prSet presAssocID="{AEFEE044-4F2B-49F0-8F78-515253BE0E3F}" presName="Name9" presStyleLbl="parChTrans1D2" presStyleIdx="1" presStyleCnt="5"/>
      <dgm:spPr/>
      <dgm:t>
        <a:bodyPr/>
        <a:lstStyle/>
        <a:p>
          <a:endParaRPr lang="es-CO"/>
        </a:p>
      </dgm:t>
    </dgm:pt>
    <dgm:pt modelId="{402B00C2-26F0-4875-A6C1-D4C5B39C703F}" type="pres">
      <dgm:prSet presAssocID="{AEFEE044-4F2B-49F0-8F78-515253BE0E3F}" presName="connTx" presStyleLbl="parChTrans1D2" presStyleIdx="1" presStyleCnt="5"/>
      <dgm:spPr/>
      <dgm:t>
        <a:bodyPr/>
        <a:lstStyle/>
        <a:p>
          <a:endParaRPr lang="es-CO"/>
        </a:p>
      </dgm:t>
    </dgm:pt>
    <dgm:pt modelId="{51DF3825-20D4-4066-9690-46BD6764165C}" type="pres">
      <dgm:prSet presAssocID="{491BC98C-2A32-42EB-ADB5-2FAF0F807C1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C7DB8A-B0D2-46D8-820E-E14159EBD706}" type="pres">
      <dgm:prSet presAssocID="{1872914C-8A89-4872-BF38-6424F3AA5613}" presName="Name9" presStyleLbl="parChTrans1D2" presStyleIdx="2" presStyleCnt="5"/>
      <dgm:spPr/>
      <dgm:t>
        <a:bodyPr/>
        <a:lstStyle/>
        <a:p>
          <a:endParaRPr lang="es-CO"/>
        </a:p>
      </dgm:t>
    </dgm:pt>
    <dgm:pt modelId="{9EF1EE0D-FC49-4775-A95E-FA19A40A5B2B}" type="pres">
      <dgm:prSet presAssocID="{1872914C-8A89-4872-BF38-6424F3AA5613}" presName="connTx" presStyleLbl="parChTrans1D2" presStyleIdx="2" presStyleCnt="5"/>
      <dgm:spPr/>
      <dgm:t>
        <a:bodyPr/>
        <a:lstStyle/>
        <a:p>
          <a:endParaRPr lang="es-CO"/>
        </a:p>
      </dgm:t>
    </dgm:pt>
    <dgm:pt modelId="{F25C4988-1BF0-4E4D-8407-62CFF0EB39F4}" type="pres">
      <dgm:prSet presAssocID="{6DCBEE8B-3C0B-465F-9947-1CE74CD231D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4B150-4933-4BC4-8478-B3C24162B6EC}" type="pres">
      <dgm:prSet presAssocID="{188D5D5F-11E1-4568-A3E8-2D2D7B8865E6}" presName="Name9" presStyleLbl="parChTrans1D2" presStyleIdx="3" presStyleCnt="5"/>
      <dgm:spPr/>
      <dgm:t>
        <a:bodyPr/>
        <a:lstStyle/>
        <a:p>
          <a:endParaRPr lang="es-CO"/>
        </a:p>
      </dgm:t>
    </dgm:pt>
    <dgm:pt modelId="{5D577996-9BA2-4785-BC0E-3BC9859C1C7D}" type="pres">
      <dgm:prSet presAssocID="{188D5D5F-11E1-4568-A3E8-2D2D7B8865E6}" presName="connTx" presStyleLbl="parChTrans1D2" presStyleIdx="3" presStyleCnt="5"/>
      <dgm:spPr/>
      <dgm:t>
        <a:bodyPr/>
        <a:lstStyle/>
        <a:p>
          <a:endParaRPr lang="es-CO"/>
        </a:p>
      </dgm:t>
    </dgm:pt>
    <dgm:pt modelId="{7DA0A575-019B-443B-AE00-A61E58BF8DBE}" type="pres">
      <dgm:prSet presAssocID="{FDBCDA52-12C0-426D-BF1A-8802C7E935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3450FD-C2E8-4D93-B37C-76ADD9B63003}" type="pres">
      <dgm:prSet presAssocID="{A12D10A8-65E7-48E4-8188-93C04DC7B499}" presName="Name9" presStyleLbl="parChTrans1D2" presStyleIdx="4" presStyleCnt="5"/>
      <dgm:spPr/>
      <dgm:t>
        <a:bodyPr/>
        <a:lstStyle/>
        <a:p>
          <a:endParaRPr lang="es-CO"/>
        </a:p>
      </dgm:t>
    </dgm:pt>
    <dgm:pt modelId="{BBF9EA51-3312-43C3-8836-EA7029B523F6}" type="pres">
      <dgm:prSet presAssocID="{A12D10A8-65E7-48E4-8188-93C04DC7B499}" presName="connTx" presStyleLbl="parChTrans1D2" presStyleIdx="4" presStyleCnt="5"/>
      <dgm:spPr/>
      <dgm:t>
        <a:bodyPr/>
        <a:lstStyle/>
        <a:p>
          <a:endParaRPr lang="es-CO"/>
        </a:p>
      </dgm:t>
    </dgm:pt>
    <dgm:pt modelId="{C112DB57-2268-4461-BE20-2AC5AC347D9E}" type="pres">
      <dgm:prSet presAssocID="{BF3AE0D0-7092-44F3-BF3C-A5BAD70948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E5C184E-F0A4-4AB6-870A-66ECC3D95778}" type="presOf" srcId="{AEFEE044-4F2B-49F0-8F78-515253BE0E3F}" destId="{402B00C2-26F0-4875-A6C1-D4C5B39C703F}" srcOrd="1" destOrd="0" presId="urn:microsoft.com/office/officeart/2005/8/layout/radial1"/>
    <dgm:cxn modelId="{BF645968-1D4C-479A-BFAC-A3D6050BEC2D}" srcId="{D1A37826-2D4C-4BB1-A4AB-16C8D76DBEAD}" destId="{6DCBEE8B-3C0B-465F-9947-1CE74CD231D3}" srcOrd="2" destOrd="0" parTransId="{1872914C-8A89-4872-BF38-6424F3AA5613}" sibTransId="{B21CB1E3-6FC8-4EF6-9EEA-D8D87D4430E9}"/>
    <dgm:cxn modelId="{35B3F043-CCEF-4789-9E51-7944FAD07604}" type="presOf" srcId="{A12D10A8-65E7-48E4-8188-93C04DC7B499}" destId="{BBF9EA51-3312-43C3-8836-EA7029B523F6}" srcOrd="1" destOrd="0" presId="urn:microsoft.com/office/officeart/2005/8/layout/radial1"/>
    <dgm:cxn modelId="{1D61A83F-C2A7-4E75-BABB-AB308FD17A21}" type="presOf" srcId="{A12D10A8-65E7-48E4-8188-93C04DC7B499}" destId="{183450FD-C2E8-4D93-B37C-76ADD9B63003}" srcOrd="0" destOrd="0" presId="urn:microsoft.com/office/officeart/2005/8/layout/radial1"/>
    <dgm:cxn modelId="{63159D2D-7311-44DB-B23E-1684036A355C}" srcId="{5A89AD75-6D24-493D-9A3A-111604FC6C8D}" destId="{D1A37826-2D4C-4BB1-A4AB-16C8D76DBEAD}" srcOrd="0" destOrd="0" parTransId="{3D9CA951-7D94-4783-9A6B-A127854B59C8}" sibTransId="{DE170BB4-9321-42FC-878E-B86071E9E81E}"/>
    <dgm:cxn modelId="{67DE43D4-2B17-46CC-8FB9-C11F117B4C3F}" type="presOf" srcId="{A15ADC29-4542-45BF-8E1C-17FE85923764}" destId="{57BBD0BA-E1F5-4996-AEBA-88BA6E17AE1C}" srcOrd="0" destOrd="0" presId="urn:microsoft.com/office/officeart/2005/8/layout/radial1"/>
    <dgm:cxn modelId="{BA7582B2-B715-46B8-9BAD-A2330A8CCBB4}" type="presOf" srcId="{5A89AD75-6D24-493D-9A3A-111604FC6C8D}" destId="{3678628F-90D3-4525-9CF8-F1305B65F91F}" srcOrd="0" destOrd="0" presId="urn:microsoft.com/office/officeart/2005/8/layout/radial1"/>
    <dgm:cxn modelId="{5B404C02-E23A-4D0B-99DA-74DB85B9BCD2}" type="presOf" srcId="{E54B16EE-9414-403E-9125-1C622B0DF3DE}" destId="{38CE3E85-FE1A-4200-BA5C-470775A880B5}" srcOrd="0" destOrd="0" presId="urn:microsoft.com/office/officeart/2005/8/layout/radial1"/>
    <dgm:cxn modelId="{A0A09CF7-8F73-4CD9-BCFA-C3916DF33A49}" type="presOf" srcId="{BF3AE0D0-7092-44F3-BF3C-A5BAD70948BB}" destId="{C112DB57-2268-4461-BE20-2AC5AC347D9E}" srcOrd="0" destOrd="0" presId="urn:microsoft.com/office/officeart/2005/8/layout/radial1"/>
    <dgm:cxn modelId="{F19F0175-DAE4-4DD9-B659-7214D4491324}" type="presOf" srcId="{1872914C-8A89-4872-BF38-6424F3AA5613}" destId="{9EF1EE0D-FC49-4775-A95E-FA19A40A5B2B}" srcOrd="1" destOrd="0" presId="urn:microsoft.com/office/officeart/2005/8/layout/radial1"/>
    <dgm:cxn modelId="{FA83A8A4-5A57-422B-B3AC-C2838F091473}" srcId="{D1A37826-2D4C-4BB1-A4AB-16C8D76DBEAD}" destId="{E54B16EE-9414-403E-9125-1C622B0DF3DE}" srcOrd="0" destOrd="0" parTransId="{A15ADC29-4542-45BF-8E1C-17FE85923764}" sibTransId="{2BD5384D-6DA0-470F-804A-5D50BF7041FD}"/>
    <dgm:cxn modelId="{A0486798-58E0-4B07-A7B1-089B7778F674}" type="presOf" srcId="{1872914C-8A89-4872-BF38-6424F3AA5613}" destId="{87C7DB8A-B0D2-46D8-820E-E14159EBD706}" srcOrd="0" destOrd="0" presId="urn:microsoft.com/office/officeart/2005/8/layout/radial1"/>
    <dgm:cxn modelId="{CFB0B993-4C0B-453B-8813-E05E3AD38057}" type="presOf" srcId="{188D5D5F-11E1-4568-A3E8-2D2D7B8865E6}" destId="{5D577996-9BA2-4785-BC0E-3BC9859C1C7D}" srcOrd="1" destOrd="0" presId="urn:microsoft.com/office/officeart/2005/8/layout/radial1"/>
    <dgm:cxn modelId="{7008C9B1-C54A-43EF-B0A4-7646C39BC445}" type="presOf" srcId="{6DCBEE8B-3C0B-465F-9947-1CE74CD231D3}" destId="{F25C4988-1BF0-4E4D-8407-62CFF0EB39F4}" srcOrd="0" destOrd="0" presId="urn:microsoft.com/office/officeart/2005/8/layout/radial1"/>
    <dgm:cxn modelId="{5F54F757-A87B-4F22-A4E3-C82141B66BFC}" type="presOf" srcId="{491BC98C-2A32-42EB-ADB5-2FAF0F807C1E}" destId="{51DF3825-20D4-4066-9690-46BD6764165C}" srcOrd="0" destOrd="0" presId="urn:microsoft.com/office/officeart/2005/8/layout/radial1"/>
    <dgm:cxn modelId="{0879A1BE-479F-47A6-8893-42B8F9B8A4AD}" type="presOf" srcId="{FDBCDA52-12C0-426D-BF1A-8802C7E93515}" destId="{7DA0A575-019B-443B-AE00-A61E58BF8DBE}" srcOrd="0" destOrd="0" presId="urn:microsoft.com/office/officeart/2005/8/layout/radial1"/>
    <dgm:cxn modelId="{5836FB4B-34C0-4166-A322-89235DD92C0A}" srcId="{D1A37826-2D4C-4BB1-A4AB-16C8D76DBEAD}" destId="{FDBCDA52-12C0-426D-BF1A-8802C7E93515}" srcOrd="3" destOrd="0" parTransId="{188D5D5F-11E1-4568-A3E8-2D2D7B8865E6}" sibTransId="{AE479DE3-8057-421C-A77F-59484EE8F416}"/>
    <dgm:cxn modelId="{8B7C440C-2169-4B20-933E-476AF71BC8B8}" type="presOf" srcId="{188D5D5F-11E1-4568-A3E8-2D2D7B8865E6}" destId="{1D94B150-4933-4BC4-8478-B3C24162B6EC}" srcOrd="0" destOrd="0" presId="urn:microsoft.com/office/officeart/2005/8/layout/radial1"/>
    <dgm:cxn modelId="{46BD29B2-892A-4A53-B66D-635769107B72}" type="presOf" srcId="{A15ADC29-4542-45BF-8E1C-17FE85923764}" destId="{C198861A-F716-4726-B977-99FD4AEBDE08}" srcOrd="1" destOrd="0" presId="urn:microsoft.com/office/officeart/2005/8/layout/radial1"/>
    <dgm:cxn modelId="{DCDF2244-18E9-412C-9AB3-E7EC6B865F13}" srcId="{D1A37826-2D4C-4BB1-A4AB-16C8D76DBEAD}" destId="{491BC98C-2A32-42EB-ADB5-2FAF0F807C1E}" srcOrd="1" destOrd="0" parTransId="{AEFEE044-4F2B-49F0-8F78-515253BE0E3F}" sibTransId="{06A76872-8B4A-4FCA-897E-03D2D8000916}"/>
    <dgm:cxn modelId="{6FA14B00-6805-4C59-B5E7-84424D774C77}" type="presOf" srcId="{D1A37826-2D4C-4BB1-A4AB-16C8D76DBEAD}" destId="{9C5B6FCB-76A6-4DA0-982F-3D3E9B85F464}" srcOrd="0" destOrd="0" presId="urn:microsoft.com/office/officeart/2005/8/layout/radial1"/>
    <dgm:cxn modelId="{F6814526-22EE-4BCE-B4B0-2847187C7A87}" srcId="{D1A37826-2D4C-4BB1-A4AB-16C8D76DBEAD}" destId="{BF3AE0D0-7092-44F3-BF3C-A5BAD70948BB}" srcOrd="4" destOrd="0" parTransId="{A12D10A8-65E7-48E4-8188-93C04DC7B499}" sibTransId="{CF9FDBB0-8126-4989-BD88-7F6B35A4A72B}"/>
    <dgm:cxn modelId="{63D41C7E-9F21-49D5-837F-9E2F6FD462E6}" type="presOf" srcId="{AEFEE044-4F2B-49F0-8F78-515253BE0E3F}" destId="{6110326F-1FFB-405C-B1AD-E076077B42A2}" srcOrd="0" destOrd="0" presId="urn:microsoft.com/office/officeart/2005/8/layout/radial1"/>
    <dgm:cxn modelId="{3A9194B7-3D21-421E-BE3E-DD5F538042CE}" type="presParOf" srcId="{3678628F-90D3-4525-9CF8-F1305B65F91F}" destId="{9C5B6FCB-76A6-4DA0-982F-3D3E9B85F464}" srcOrd="0" destOrd="0" presId="urn:microsoft.com/office/officeart/2005/8/layout/radial1"/>
    <dgm:cxn modelId="{77750FC3-11FA-4FE7-B1E1-302B20F8DF44}" type="presParOf" srcId="{3678628F-90D3-4525-9CF8-F1305B65F91F}" destId="{57BBD0BA-E1F5-4996-AEBA-88BA6E17AE1C}" srcOrd="1" destOrd="0" presId="urn:microsoft.com/office/officeart/2005/8/layout/radial1"/>
    <dgm:cxn modelId="{89C55373-BCC8-4014-9E47-349583EFA681}" type="presParOf" srcId="{57BBD0BA-E1F5-4996-AEBA-88BA6E17AE1C}" destId="{C198861A-F716-4726-B977-99FD4AEBDE08}" srcOrd="0" destOrd="0" presId="urn:microsoft.com/office/officeart/2005/8/layout/radial1"/>
    <dgm:cxn modelId="{F8DFCAE2-F915-4994-B065-C12556F11602}" type="presParOf" srcId="{3678628F-90D3-4525-9CF8-F1305B65F91F}" destId="{38CE3E85-FE1A-4200-BA5C-470775A880B5}" srcOrd="2" destOrd="0" presId="urn:microsoft.com/office/officeart/2005/8/layout/radial1"/>
    <dgm:cxn modelId="{D1709612-B09F-4281-8128-D98151370C69}" type="presParOf" srcId="{3678628F-90D3-4525-9CF8-F1305B65F91F}" destId="{6110326F-1FFB-405C-B1AD-E076077B42A2}" srcOrd="3" destOrd="0" presId="urn:microsoft.com/office/officeart/2005/8/layout/radial1"/>
    <dgm:cxn modelId="{10088451-7376-479A-B7C5-3951C0274023}" type="presParOf" srcId="{6110326F-1FFB-405C-B1AD-E076077B42A2}" destId="{402B00C2-26F0-4875-A6C1-D4C5B39C703F}" srcOrd="0" destOrd="0" presId="urn:microsoft.com/office/officeart/2005/8/layout/radial1"/>
    <dgm:cxn modelId="{22D4A6E7-1958-4175-B14B-A6A0AB1260B9}" type="presParOf" srcId="{3678628F-90D3-4525-9CF8-F1305B65F91F}" destId="{51DF3825-20D4-4066-9690-46BD6764165C}" srcOrd="4" destOrd="0" presId="urn:microsoft.com/office/officeart/2005/8/layout/radial1"/>
    <dgm:cxn modelId="{F6DBFBB8-0864-44EA-9F7E-6D26E6AD2B5E}" type="presParOf" srcId="{3678628F-90D3-4525-9CF8-F1305B65F91F}" destId="{87C7DB8A-B0D2-46D8-820E-E14159EBD706}" srcOrd="5" destOrd="0" presId="urn:microsoft.com/office/officeart/2005/8/layout/radial1"/>
    <dgm:cxn modelId="{87D25C5E-B391-4A9C-9BB6-F50498DA6775}" type="presParOf" srcId="{87C7DB8A-B0D2-46D8-820E-E14159EBD706}" destId="{9EF1EE0D-FC49-4775-A95E-FA19A40A5B2B}" srcOrd="0" destOrd="0" presId="urn:microsoft.com/office/officeart/2005/8/layout/radial1"/>
    <dgm:cxn modelId="{7D2337B7-4EA0-415D-B285-B0C16D34C35E}" type="presParOf" srcId="{3678628F-90D3-4525-9CF8-F1305B65F91F}" destId="{F25C4988-1BF0-4E4D-8407-62CFF0EB39F4}" srcOrd="6" destOrd="0" presId="urn:microsoft.com/office/officeart/2005/8/layout/radial1"/>
    <dgm:cxn modelId="{8F84B3E5-7744-4C5D-8E33-8BD6E32C88DF}" type="presParOf" srcId="{3678628F-90D3-4525-9CF8-F1305B65F91F}" destId="{1D94B150-4933-4BC4-8478-B3C24162B6EC}" srcOrd="7" destOrd="0" presId="urn:microsoft.com/office/officeart/2005/8/layout/radial1"/>
    <dgm:cxn modelId="{3C858622-F05E-48DD-BB4B-EFC4F34086CE}" type="presParOf" srcId="{1D94B150-4933-4BC4-8478-B3C24162B6EC}" destId="{5D577996-9BA2-4785-BC0E-3BC9859C1C7D}" srcOrd="0" destOrd="0" presId="urn:microsoft.com/office/officeart/2005/8/layout/radial1"/>
    <dgm:cxn modelId="{D96A93E5-0F2A-4B32-B91E-5DC91CA2EB9F}" type="presParOf" srcId="{3678628F-90D3-4525-9CF8-F1305B65F91F}" destId="{7DA0A575-019B-443B-AE00-A61E58BF8DBE}" srcOrd="8" destOrd="0" presId="urn:microsoft.com/office/officeart/2005/8/layout/radial1"/>
    <dgm:cxn modelId="{96491F4E-BA1D-422E-9C8A-E5C208FCC4EF}" type="presParOf" srcId="{3678628F-90D3-4525-9CF8-F1305B65F91F}" destId="{183450FD-C2E8-4D93-B37C-76ADD9B63003}" srcOrd="9" destOrd="0" presId="urn:microsoft.com/office/officeart/2005/8/layout/radial1"/>
    <dgm:cxn modelId="{0C48BB17-08FD-4AF5-BF02-64DE4E5C0512}" type="presParOf" srcId="{183450FD-C2E8-4D93-B37C-76ADD9B63003}" destId="{BBF9EA51-3312-43C3-8836-EA7029B523F6}" srcOrd="0" destOrd="0" presId="urn:microsoft.com/office/officeart/2005/8/layout/radial1"/>
    <dgm:cxn modelId="{DB195393-38D0-4A24-BA55-617A44745475}" type="presParOf" srcId="{3678628F-90D3-4525-9CF8-F1305B65F91F}" destId="{C112DB57-2268-4461-BE20-2AC5AC347D9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89AD75-6D24-493D-9A3A-111604FC6C8D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D1A37826-2D4C-4BB1-A4AB-16C8D76DBEA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INFANCIA</a:t>
          </a:r>
        </a:p>
      </dgm:t>
    </dgm:pt>
    <dgm:pt modelId="{3D9CA951-7D94-4783-9A6B-A127854B59C8}" type="parTrans" cxnId="{63159D2D-7311-44DB-B23E-1684036A355C}">
      <dgm:prSet/>
      <dgm:spPr/>
      <dgm:t>
        <a:bodyPr/>
        <a:lstStyle/>
        <a:p>
          <a:endParaRPr lang="es-CO" sz="1600"/>
        </a:p>
      </dgm:t>
    </dgm:pt>
    <dgm:pt modelId="{DE170BB4-9321-42FC-878E-B86071E9E81E}" type="sibTrans" cxnId="{63159D2D-7311-44DB-B23E-1684036A355C}">
      <dgm:prSet/>
      <dgm:spPr/>
      <dgm:t>
        <a:bodyPr/>
        <a:lstStyle/>
        <a:p>
          <a:endParaRPr lang="es-CO" sz="1600"/>
        </a:p>
      </dgm:t>
    </dgm:pt>
    <dgm:pt modelId="{E54B16EE-9414-403E-9125-1C622B0DF3DE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15ADC29-4542-45BF-8E1C-17FE85923764}" type="parTrans" cxnId="{FA83A8A4-5A57-422B-B3AC-C2838F091473}">
      <dgm:prSet custT="1"/>
      <dgm:spPr/>
      <dgm:t>
        <a:bodyPr/>
        <a:lstStyle/>
        <a:p>
          <a:endParaRPr lang="es-CO" sz="1600"/>
        </a:p>
      </dgm:t>
    </dgm:pt>
    <dgm:pt modelId="{2BD5384D-6DA0-470F-804A-5D50BF7041FD}" type="sibTrans" cxnId="{FA83A8A4-5A57-422B-B3AC-C2838F091473}">
      <dgm:prSet/>
      <dgm:spPr/>
      <dgm:t>
        <a:bodyPr/>
        <a:lstStyle/>
        <a:p>
          <a:endParaRPr lang="es-CO" sz="1600"/>
        </a:p>
      </dgm:t>
    </dgm:pt>
    <dgm:pt modelId="{491BC98C-2A32-42EB-ADB5-2FAF0F807C1E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EFEE044-4F2B-49F0-8F78-515253BE0E3F}" type="parTrans" cxnId="{DCDF2244-18E9-412C-9AB3-E7EC6B865F13}">
      <dgm:prSet custT="1"/>
      <dgm:spPr/>
      <dgm:t>
        <a:bodyPr/>
        <a:lstStyle/>
        <a:p>
          <a:endParaRPr lang="es-CO" sz="1600"/>
        </a:p>
      </dgm:t>
    </dgm:pt>
    <dgm:pt modelId="{06A76872-8B4A-4FCA-897E-03D2D8000916}" type="sibTrans" cxnId="{DCDF2244-18E9-412C-9AB3-E7EC6B865F13}">
      <dgm:prSet/>
      <dgm:spPr/>
      <dgm:t>
        <a:bodyPr/>
        <a:lstStyle/>
        <a:p>
          <a:endParaRPr lang="es-CO" sz="1600"/>
        </a:p>
      </dgm:t>
    </dgm:pt>
    <dgm:pt modelId="{6DCBEE8B-3C0B-465F-9947-1CE74CD231D3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872914C-8A89-4872-BF38-6424F3AA5613}" type="parTrans" cxnId="{BF645968-1D4C-479A-BFAC-A3D6050BEC2D}">
      <dgm:prSet custT="1"/>
      <dgm:spPr/>
      <dgm:t>
        <a:bodyPr/>
        <a:lstStyle/>
        <a:p>
          <a:endParaRPr lang="es-CO" sz="1600"/>
        </a:p>
      </dgm:t>
    </dgm:pt>
    <dgm:pt modelId="{B21CB1E3-6FC8-4EF6-9EEA-D8D87D4430E9}" type="sibTrans" cxnId="{BF645968-1D4C-479A-BFAC-A3D6050BEC2D}">
      <dgm:prSet/>
      <dgm:spPr/>
      <dgm:t>
        <a:bodyPr/>
        <a:lstStyle/>
        <a:p>
          <a:endParaRPr lang="es-CO" sz="1600"/>
        </a:p>
      </dgm:t>
    </dgm:pt>
    <dgm:pt modelId="{FDBCDA52-12C0-426D-BF1A-8802C7E93515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188D5D5F-11E1-4568-A3E8-2D2D7B8865E6}" type="parTrans" cxnId="{5836FB4B-34C0-4166-A322-89235DD92C0A}">
      <dgm:prSet custT="1"/>
      <dgm:spPr/>
      <dgm:t>
        <a:bodyPr/>
        <a:lstStyle/>
        <a:p>
          <a:endParaRPr lang="es-CO" sz="1600"/>
        </a:p>
      </dgm:t>
    </dgm:pt>
    <dgm:pt modelId="{AE479DE3-8057-421C-A77F-59484EE8F416}" type="sibTrans" cxnId="{5836FB4B-34C0-4166-A322-89235DD92C0A}">
      <dgm:prSet/>
      <dgm:spPr/>
      <dgm:t>
        <a:bodyPr/>
        <a:lstStyle/>
        <a:p>
          <a:endParaRPr lang="es-CO" sz="1600"/>
        </a:p>
      </dgm:t>
    </dgm:pt>
    <dgm:pt modelId="{BF3AE0D0-7092-44F3-BF3C-A5BAD70948BB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A12D10A8-65E7-48E4-8188-93C04DC7B499}" type="parTrans" cxnId="{F6814526-22EE-4BCE-B4B0-2847187C7A87}">
      <dgm:prSet custT="1"/>
      <dgm:spPr/>
      <dgm:t>
        <a:bodyPr/>
        <a:lstStyle/>
        <a:p>
          <a:endParaRPr lang="es-CO" sz="1600"/>
        </a:p>
      </dgm:t>
    </dgm:pt>
    <dgm:pt modelId="{CF9FDBB0-8126-4989-BD88-7F6B35A4A72B}" type="sibTrans" cxnId="{F6814526-22EE-4BCE-B4B0-2847187C7A87}">
      <dgm:prSet/>
      <dgm:spPr/>
      <dgm:t>
        <a:bodyPr/>
        <a:lstStyle/>
        <a:p>
          <a:endParaRPr lang="es-CO" sz="1600"/>
        </a:p>
      </dgm:t>
    </dgm:pt>
    <dgm:pt modelId="{38960D6A-DE9E-471A-8275-A19496502548}">
      <dgm:prSet custT="1"/>
      <dgm:spPr>
        <a:solidFill>
          <a:srgbClr val="0099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2152E81C-0445-49D7-BE03-2A221BF4CFAD}" type="parTrans" cxnId="{0BBCA876-4E46-4718-9127-3B6DEAB8C0BA}">
      <dgm:prSet custT="1"/>
      <dgm:spPr/>
      <dgm:t>
        <a:bodyPr/>
        <a:lstStyle/>
        <a:p>
          <a:endParaRPr lang="es-CO" sz="1600"/>
        </a:p>
      </dgm:t>
    </dgm:pt>
    <dgm:pt modelId="{4AD720FC-8463-491E-952D-7614058CA1B3}" type="sibTrans" cxnId="{0BBCA876-4E46-4718-9127-3B6DEAB8C0BA}">
      <dgm:prSet/>
      <dgm:spPr/>
      <dgm:t>
        <a:bodyPr/>
        <a:lstStyle/>
        <a:p>
          <a:endParaRPr lang="es-CO" sz="1600"/>
        </a:p>
      </dgm:t>
    </dgm:pt>
    <dgm:pt modelId="{3678628F-90D3-4525-9CF8-F1305B65F91F}" type="pres">
      <dgm:prSet presAssocID="{5A89AD75-6D24-493D-9A3A-111604FC6C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5B6FCB-76A6-4DA0-982F-3D3E9B85F464}" type="pres">
      <dgm:prSet presAssocID="{D1A37826-2D4C-4BB1-A4AB-16C8D76DBEAD}" presName="centerShape" presStyleLbl="node0" presStyleIdx="0" presStyleCnt="1"/>
      <dgm:spPr/>
      <dgm:t>
        <a:bodyPr/>
        <a:lstStyle/>
        <a:p>
          <a:endParaRPr lang="es-CO"/>
        </a:p>
      </dgm:t>
    </dgm:pt>
    <dgm:pt modelId="{57BBD0BA-E1F5-4996-AEBA-88BA6E17AE1C}" type="pres">
      <dgm:prSet presAssocID="{A15ADC29-4542-45BF-8E1C-17FE85923764}" presName="Name9" presStyleLbl="parChTrans1D2" presStyleIdx="0" presStyleCnt="6"/>
      <dgm:spPr/>
      <dgm:t>
        <a:bodyPr/>
        <a:lstStyle/>
        <a:p>
          <a:endParaRPr lang="es-CO"/>
        </a:p>
      </dgm:t>
    </dgm:pt>
    <dgm:pt modelId="{C198861A-F716-4726-B977-99FD4AEBDE08}" type="pres">
      <dgm:prSet presAssocID="{A15ADC29-4542-45BF-8E1C-17FE85923764}" presName="connTx" presStyleLbl="parChTrans1D2" presStyleIdx="0" presStyleCnt="6"/>
      <dgm:spPr/>
      <dgm:t>
        <a:bodyPr/>
        <a:lstStyle/>
        <a:p>
          <a:endParaRPr lang="es-CO"/>
        </a:p>
      </dgm:t>
    </dgm:pt>
    <dgm:pt modelId="{38CE3E85-FE1A-4200-BA5C-470775A880B5}" type="pres">
      <dgm:prSet presAssocID="{E54B16EE-9414-403E-9125-1C622B0DF3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10326F-1FFB-405C-B1AD-E076077B42A2}" type="pres">
      <dgm:prSet presAssocID="{AEFEE044-4F2B-49F0-8F78-515253BE0E3F}" presName="Name9" presStyleLbl="parChTrans1D2" presStyleIdx="1" presStyleCnt="6"/>
      <dgm:spPr/>
      <dgm:t>
        <a:bodyPr/>
        <a:lstStyle/>
        <a:p>
          <a:endParaRPr lang="es-CO"/>
        </a:p>
      </dgm:t>
    </dgm:pt>
    <dgm:pt modelId="{402B00C2-26F0-4875-A6C1-D4C5B39C703F}" type="pres">
      <dgm:prSet presAssocID="{AEFEE044-4F2B-49F0-8F78-515253BE0E3F}" presName="connTx" presStyleLbl="parChTrans1D2" presStyleIdx="1" presStyleCnt="6"/>
      <dgm:spPr/>
      <dgm:t>
        <a:bodyPr/>
        <a:lstStyle/>
        <a:p>
          <a:endParaRPr lang="es-CO"/>
        </a:p>
      </dgm:t>
    </dgm:pt>
    <dgm:pt modelId="{51DF3825-20D4-4066-9690-46BD6764165C}" type="pres">
      <dgm:prSet presAssocID="{491BC98C-2A32-42EB-ADB5-2FAF0F807C1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C7DB8A-B0D2-46D8-820E-E14159EBD706}" type="pres">
      <dgm:prSet presAssocID="{1872914C-8A89-4872-BF38-6424F3AA5613}" presName="Name9" presStyleLbl="parChTrans1D2" presStyleIdx="2" presStyleCnt="6"/>
      <dgm:spPr/>
      <dgm:t>
        <a:bodyPr/>
        <a:lstStyle/>
        <a:p>
          <a:endParaRPr lang="es-CO"/>
        </a:p>
      </dgm:t>
    </dgm:pt>
    <dgm:pt modelId="{9EF1EE0D-FC49-4775-A95E-FA19A40A5B2B}" type="pres">
      <dgm:prSet presAssocID="{1872914C-8A89-4872-BF38-6424F3AA5613}" presName="connTx" presStyleLbl="parChTrans1D2" presStyleIdx="2" presStyleCnt="6"/>
      <dgm:spPr/>
      <dgm:t>
        <a:bodyPr/>
        <a:lstStyle/>
        <a:p>
          <a:endParaRPr lang="es-CO"/>
        </a:p>
      </dgm:t>
    </dgm:pt>
    <dgm:pt modelId="{F25C4988-1BF0-4E4D-8407-62CFF0EB39F4}" type="pres">
      <dgm:prSet presAssocID="{6DCBEE8B-3C0B-465F-9947-1CE74CD231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4B150-4933-4BC4-8478-B3C24162B6EC}" type="pres">
      <dgm:prSet presAssocID="{188D5D5F-11E1-4568-A3E8-2D2D7B8865E6}" presName="Name9" presStyleLbl="parChTrans1D2" presStyleIdx="3" presStyleCnt="6"/>
      <dgm:spPr/>
      <dgm:t>
        <a:bodyPr/>
        <a:lstStyle/>
        <a:p>
          <a:endParaRPr lang="es-CO"/>
        </a:p>
      </dgm:t>
    </dgm:pt>
    <dgm:pt modelId="{5D577996-9BA2-4785-BC0E-3BC9859C1C7D}" type="pres">
      <dgm:prSet presAssocID="{188D5D5F-11E1-4568-A3E8-2D2D7B8865E6}" presName="connTx" presStyleLbl="parChTrans1D2" presStyleIdx="3" presStyleCnt="6"/>
      <dgm:spPr/>
      <dgm:t>
        <a:bodyPr/>
        <a:lstStyle/>
        <a:p>
          <a:endParaRPr lang="es-CO"/>
        </a:p>
      </dgm:t>
    </dgm:pt>
    <dgm:pt modelId="{7DA0A575-019B-443B-AE00-A61E58BF8DBE}" type="pres">
      <dgm:prSet presAssocID="{FDBCDA52-12C0-426D-BF1A-8802C7E935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3450FD-C2E8-4D93-B37C-76ADD9B63003}" type="pres">
      <dgm:prSet presAssocID="{A12D10A8-65E7-48E4-8188-93C04DC7B499}" presName="Name9" presStyleLbl="parChTrans1D2" presStyleIdx="4" presStyleCnt="6"/>
      <dgm:spPr/>
      <dgm:t>
        <a:bodyPr/>
        <a:lstStyle/>
        <a:p>
          <a:endParaRPr lang="es-CO"/>
        </a:p>
      </dgm:t>
    </dgm:pt>
    <dgm:pt modelId="{BBF9EA51-3312-43C3-8836-EA7029B523F6}" type="pres">
      <dgm:prSet presAssocID="{A12D10A8-65E7-48E4-8188-93C04DC7B499}" presName="connTx" presStyleLbl="parChTrans1D2" presStyleIdx="4" presStyleCnt="6"/>
      <dgm:spPr/>
      <dgm:t>
        <a:bodyPr/>
        <a:lstStyle/>
        <a:p>
          <a:endParaRPr lang="es-CO"/>
        </a:p>
      </dgm:t>
    </dgm:pt>
    <dgm:pt modelId="{C112DB57-2268-4461-BE20-2AC5AC347D9E}" type="pres">
      <dgm:prSet presAssocID="{BF3AE0D0-7092-44F3-BF3C-A5BAD70948B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4FC4E8-1733-4B5B-B63B-4A6AF871A5AF}" type="pres">
      <dgm:prSet presAssocID="{2152E81C-0445-49D7-BE03-2A221BF4CFAD}" presName="Name9" presStyleLbl="parChTrans1D2" presStyleIdx="5" presStyleCnt="6"/>
      <dgm:spPr/>
      <dgm:t>
        <a:bodyPr/>
        <a:lstStyle/>
        <a:p>
          <a:endParaRPr lang="es-CO"/>
        </a:p>
      </dgm:t>
    </dgm:pt>
    <dgm:pt modelId="{E567EB56-0989-4387-AE8B-8A2CFEEBA919}" type="pres">
      <dgm:prSet presAssocID="{2152E81C-0445-49D7-BE03-2A221BF4CFAD}" presName="connTx" presStyleLbl="parChTrans1D2" presStyleIdx="5" presStyleCnt="6"/>
      <dgm:spPr/>
      <dgm:t>
        <a:bodyPr/>
        <a:lstStyle/>
        <a:p>
          <a:endParaRPr lang="es-CO"/>
        </a:p>
      </dgm:t>
    </dgm:pt>
    <dgm:pt modelId="{FB7C8EA7-0DED-4DE4-9B63-84732AF98590}" type="pres">
      <dgm:prSet presAssocID="{38960D6A-DE9E-471A-8275-A1949650254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D2A913E-5DFE-4806-B431-D72B5DF6E7EC}" type="presOf" srcId="{5A89AD75-6D24-493D-9A3A-111604FC6C8D}" destId="{3678628F-90D3-4525-9CF8-F1305B65F91F}" srcOrd="0" destOrd="0" presId="urn:microsoft.com/office/officeart/2005/8/layout/radial1"/>
    <dgm:cxn modelId="{AE7955F1-525F-4B79-B4A7-131EDDCEDC5E}" type="presOf" srcId="{1872914C-8A89-4872-BF38-6424F3AA5613}" destId="{87C7DB8A-B0D2-46D8-820E-E14159EBD706}" srcOrd="0" destOrd="0" presId="urn:microsoft.com/office/officeart/2005/8/layout/radial1"/>
    <dgm:cxn modelId="{64E5C82E-8FE8-4649-8044-87D43B524787}" type="presOf" srcId="{A12D10A8-65E7-48E4-8188-93C04DC7B499}" destId="{183450FD-C2E8-4D93-B37C-76ADD9B63003}" srcOrd="0" destOrd="0" presId="urn:microsoft.com/office/officeart/2005/8/layout/radial1"/>
    <dgm:cxn modelId="{B5042C26-4B2A-4B4B-A6FE-6EFE8E91BCFD}" type="presOf" srcId="{AEFEE044-4F2B-49F0-8F78-515253BE0E3F}" destId="{6110326F-1FFB-405C-B1AD-E076077B42A2}" srcOrd="0" destOrd="0" presId="urn:microsoft.com/office/officeart/2005/8/layout/radial1"/>
    <dgm:cxn modelId="{99A5C65F-1750-4878-B867-9AA28FF175FF}" type="presOf" srcId="{38960D6A-DE9E-471A-8275-A19496502548}" destId="{FB7C8EA7-0DED-4DE4-9B63-84732AF98590}" srcOrd="0" destOrd="0" presId="urn:microsoft.com/office/officeart/2005/8/layout/radial1"/>
    <dgm:cxn modelId="{F5CFAB7E-8378-4677-931E-2D2A5DA08A06}" type="presOf" srcId="{BF3AE0D0-7092-44F3-BF3C-A5BAD70948BB}" destId="{C112DB57-2268-4461-BE20-2AC5AC347D9E}" srcOrd="0" destOrd="0" presId="urn:microsoft.com/office/officeart/2005/8/layout/radial1"/>
    <dgm:cxn modelId="{5836FB4B-34C0-4166-A322-89235DD92C0A}" srcId="{D1A37826-2D4C-4BB1-A4AB-16C8D76DBEAD}" destId="{FDBCDA52-12C0-426D-BF1A-8802C7E93515}" srcOrd="3" destOrd="0" parTransId="{188D5D5F-11E1-4568-A3E8-2D2D7B8865E6}" sibTransId="{AE479DE3-8057-421C-A77F-59484EE8F416}"/>
    <dgm:cxn modelId="{8C5FA27D-BC3F-44DF-94B8-B6BDBDEBBBB7}" type="presOf" srcId="{FDBCDA52-12C0-426D-BF1A-8802C7E93515}" destId="{7DA0A575-019B-443B-AE00-A61E58BF8DBE}" srcOrd="0" destOrd="0" presId="urn:microsoft.com/office/officeart/2005/8/layout/radial1"/>
    <dgm:cxn modelId="{C61CDAA4-FC17-4686-9C75-2B299EAFB15C}" type="presOf" srcId="{1872914C-8A89-4872-BF38-6424F3AA5613}" destId="{9EF1EE0D-FC49-4775-A95E-FA19A40A5B2B}" srcOrd="1" destOrd="0" presId="urn:microsoft.com/office/officeart/2005/8/layout/radial1"/>
    <dgm:cxn modelId="{B8EEED1B-3161-4EB5-AA40-B9066B50151A}" type="presOf" srcId="{A12D10A8-65E7-48E4-8188-93C04DC7B499}" destId="{BBF9EA51-3312-43C3-8836-EA7029B523F6}" srcOrd="1" destOrd="0" presId="urn:microsoft.com/office/officeart/2005/8/layout/radial1"/>
    <dgm:cxn modelId="{7C8D9B0E-375A-4A1D-907E-EEE512CBADD2}" type="presOf" srcId="{188D5D5F-11E1-4568-A3E8-2D2D7B8865E6}" destId="{1D94B150-4933-4BC4-8478-B3C24162B6EC}" srcOrd="0" destOrd="0" presId="urn:microsoft.com/office/officeart/2005/8/layout/radial1"/>
    <dgm:cxn modelId="{6CC163D5-7708-4F5F-AE7D-1EFAAFBC510A}" type="presOf" srcId="{E54B16EE-9414-403E-9125-1C622B0DF3DE}" destId="{38CE3E85-FE1A-4200-BA5C-470775A880B5}" srcOrd="0" destOrd="0" presId="urn:microsoft.com/office/officeart/2005/8/layout/radial1"/>
    <dgm:cxn modelId="{0BBCA876-4E46-4718-9127-3B6DEAB8C0BA}" srcId="{D1A37826-2D4C-4BB1-A4AB-16C8D76DBEAD}" destId="{38960D6A-DE9E-471A-8275-A19496502548}" srcOrd="5" destOrd="0" parTransId="{2152E81C-0445-49D7-BE03-2A221BF4CFAD}" sibTransId="{4AD720FC-8463-491E-952D-7614058CA1B3}"/>
    <dgm:cxn modelId="{6F7D3B78-7290-44F2-9977-DEEF98C7EA0D}" type="presOf" srcId="{6DCBEE8B-3C0B-465F-9947-1CE74CD231D3}" destId="{F25C4988-1BF0-4E4D-8407-62CFF0EB39F4}" srcOrd="0" destOrd="0" presId="urn:microsoft.com/office/officeart/2005/8/layout/radial1"/>
    <dgm:cxn modelId="{E43D332F-FE21-4B6F-96DE-A2D35413E6D6}" type="presOf" srcId="{2152E81C-0445-49D7-BE03-2A221BF4CFAD}" destId="{404FC4E8-1733-4B5B-B63B-4A6AF871A5AF}" srcOrd="0" destOrd="0" presId="urn:microsoft.com/office/officeart/2005/8/layout/radial1"/>
    <dgm:cxn modelId="{63159D2D-7311-44DB-B23E-1684036A355C}" srcId="{5A89AD75-6D24-493D-9A3A-111604FC6C8D}" destId="{D1A37826-2D4C-4BB1-A4AB-16C8D76DBEAD}" srcOrd="0" destOrd="0" parTransId="{3D9CA951-7D94-4783-9A6B-A127854B59C8}" sibTransId="{DE170BB4-9321-42FC-878E-B86071E9E81E}"/>
    <dgm:cxn modelId="{1D6286B2-BE0C-4E17-9E86-D48A13D522F4}" type="presOf" srcId="{2152E81C-0445-49D7-BE03-2A221BF4CFAD}" destId="{E567EB56-0989-4387-AE8B-8A2CFEEBA919}" srcOrd="1" destOrd="0" presId="urn:microsoft.com/office/officeart/2005/8/layout/radial1"/>
    <dgm:cxn modelId="{AA5D59CB-D935-4D4E-8A5B-3C62BE8DC60C}" type="presOf" srcId="{D1A37826-2D4C-4BB1-A4AB-16C8D76DBEAD}" destId="{9C5B6FCB-76A6-4DA0-982F-3D3E9B85F464}" srcOrd="0" destOrd="0" presId="urn:microsoft.com/office/officeart/2005/8/layout/radial1"/>
    <dgm:cxn modelId="{BF645968-1D4C-479A-BFAC-A3D6050BEC2D}" srcId="{D1A37826-2D4C-4BB1-A4AB-16C8D76DBEAD}" destId="{6DCBEE8B-3C0B-465F-9947-1CE74CD231D3}" srcOrd="2" destOrd="0" parTransId="{1872914C-8A89-4872-BF38-6424F3AA5613}" sibTransId="{B21CB1E3-6FC8-4EF6-9EEA-D8D87D4430E9}"/>
    <dgm:cxn modelId="{99BF5BF7-2E82-45E8-B564-42182131F17E}" type="presOf" srcId="{A15ADC29-4542-45BF-8E1C-17FE85923764}" destId="{C198861A-F716-4726-B977-99FD4AEBDE08}" srcOrd="1" destOrd="0" presId="urn:microsoft.com/office/officeart/2005/8/layout/radial1"/>
    <dgm:cxn modelId="{C7CE6BB7-9B33-4CCC-B690-32E05AE4107B}" type="presOf" srcId="{A15ADC29-4542-45BF-8E1C-17FE85923764}" destId="{57BBD0BA-E1F5-4996-AEBA-88BA6E17AE1C}" srcOrd="0" destOrd="0" presId="urn:microsoft.com/office/officeart/2005/8/layout/radial1"/>
    <dgm:cxn modelId="{DCDF2244-18E9-412C-9AB3-E7EC6B865F13}" srcId="{D1A37826-2D4C-4BB1-A4AB-16C8D76DBEAD}" destId="{491BC98C-2A32-42EB-ADB5-2FAF0F807C1E}" srcOrd="1" destOrd="0" parTransId="{AEFEE044-4F2B-49F0-8F78-515253BE0E3F}" sibTransId="{06A76872-8B4A-4FCA-897E-03D2D8000916}"/>
    <dgm:cxn modelId="{F6814526-22EE-4BCE-B4B0-2847187C7A87}" srcId="{D1A37826-2D4C-4BB1-A4AB-16C8D76DBEAD}" destId="{BF3AE0D0-7092-44F3-BF3C-A5BAD70948BB}" srcOrd="4" destOrd="0" parTransId="{A12D10A8-65E7-48E4-8188-93C04DC7B499}" sibTransId="{CF9FDBB0-8126-4989-BD88-7F6B35A4A72B}"/>
    <dgm:cxn modelId="{83005204-5F0A-4B1D-9138-C177C95677AA}" type="presOf" srcId="{491BC98C-2A32-42EB-ADB5-2FAF0F807C1E}" destId="{51DF3825-20D4-4066-9690-46BD6764165C}" srcOrd="0" destOrd="0" presId="urn:microsoft.com/office/officeart/2005/8/layout/radial1"/>
    <dgm:cxn modelId="{D56772F0-567F-4A8C-A503-9E5E9547C7A4}" type="presOf" srcId="{188D5D5F-11E1-4568-A3E8-2D2D7B8865E6}" destId="{5D577996-9BA2-4785-BC0E-3BC9859C1C7D}" srcOrd="1" destOrd="0" presId="urn:microsoft.com/office/officeart/2005/8/layout/radial1"/>
    <dgm:cxn modelId="{477356CC-3621-4465-95A9-5B2C104D10F2}" type="presOf" srcId="{AEFEE044-4F2B-49F0-8F78-515253BE0E3F}" destId="{402B00C2-26F0-4875-A6C1-D4C5B39C703F}" srcOrd="1" destOrd="0" presId="urn:microsoft.com/office/officeart/2005/8/layout/radial1"/>
    <dgm:cxn modelId="{FA83A8A4-5A57-422B-B3AC-C2838F091473}" srcId="{D1A37826-2D4C-4BB1-A4AB-16C8D76DBEAD}" destId="{E54B16EE-9414-403E-9125-1C622B0DF3DE}" srcOrd="0" destOrd="0" parTransId="{A15ADC29-4542-45BF-8E1C-17FE85923764}" sibTransId="{2BD5384D-6DA0-470F-804A-5D50BF7041FD}"/>
    <dgm:cxn modelId="{3FF04352-FFA6-45F1-954C-B2B076462F8D}" type="presParOf" srcId="{3678628F-90D3-4525-9CF8-F1305B65F91F}" destId="{9C5B6FCB-76A6-4DA0-982F-3D3E9B85F464}" srcOrd="0" destOrd="0" presId="urn:microsoft.com/office/officeart/2005/8/layout/radial1"/>
    <dgm:cxn modelId="{EF628F96-2A88-48CC-A13E-DFE360E38C0B}" type="presParOf" srcId="{3678628F-90D3-4525-9CF8-F1305B65F91F}" destId="{57BBD0BA-E1F5-4996-AEBA-88BA6E17AE1C}" srcOrd="1" destOrd="0" presId="urn:microsoft.com/office/officeart/2005/8/layout/radial1"/>
    <dgm:cxn modelId="{F5F43E9F-5CE5-435D-B82E-89905B93D011}" type="presParOf" srcId="{57BBD0BA-E1F5-4996-AEBA-88BA6E17AE1C}" destId="{C198861A-F716-4726-B977-99FD4AEBDE08}" srcOrd="0" destOrd="0" presId="urn:microsoft.com/office/officeart/2005/8/layout/radial1"/>
    <dgm:cxn modelId="{3338072E-99AF-4D77-A7DD-8628ACBAE49D}" type="presParOf" srcId="{3678628F-90D3-4525-9CF8-F1305B65F91F}" destId="{38CE3E85-FE1A-4200-BA5C-470775A880B5}" srcOrd="2" destOrd="0" presId="urn:microsoft.com/office/officeart/2005/8/layout/radial1"/>
    <dgm:cxn modelId="{BD1D8BB7-56AF-4E3B-A286-56660227DB46}" type="presParOf" srcId="{3678628F-90D3-4525-9CF8-F1305B65F91F}" destId="{6110326F-1FFB-405C-B1AD-E076077B42A2}" srcOrd="3" destOrd="0" presId="urn:microsoft.com/office/officeart/2005/8/layout/radial1"/>
    <dgm:cxn modelId="{53945DF2-444F-4987-A099-5D280436CC14}" type="presParOf" srcId="{6110326F-1FFB-405C-B1AD-E076077B42A2}" destId="{402B00C2-26F0-4875-A6C1-D4C5B39C703F}" srcOrd="0" destOrd="0" presId="urn:microsoft.com/office/officeart/2005/8/layout/radial1"/>
    <dgm:cxn modelId="{590AF5F4-3A8C-4A12-8316-2F161A9D0726}" type="presParOf" srcId="{3678628F-90D3-4525-9CF8-F1305B65F91F}" destId="{51DF3825-20D4-4066-9690-46BD6764165C}" srcOrd="4" destOrd="0" presId="urn:microsoft.com/office/officeart/2005/8/layout/radial1"/>
    <dgm:cxn modelId="{566CA9B0-D429-488D-A4B2-9FC95614E3F4}" type="presParOf" srcId="{3678628F-90D3-4525-9CF8-F1305B65F91F}" destId="{87C7DB8A-B0D2-46D8-820E-E14159EBD706}" srcOrd="5" destOrd="0" presId="urn:microsoft.com/office/officeart/2005/8/layout/radial1"/>
    <dgm:cxn modelId="{9557B691-8B3A-4BE3-9F99-5867C7F6DDAE}" type="presParOf" srcId="{87C7DB8A-B0D2-46D8-820E-E14159EBD706}" destId="{9EF1EE0D-FC49-4775-A95E-FA19A40A5B2B}" srcOrd="0" destOrd="0" presId="urn:microsoft.com/office/officeart/2005/8/layout/radial1"/>
    <dgm:cxn modelId="{F7B13B2A-4B7D-4AA3-BE5E-D9A3A315DC03}" type="presParOf" srcId="{3678628F-90D3-4525-9CF8-F1305B65F91F}" destId="{F25C4988-1BF0-4E4D-8407-62CFF0EB39F4}" srcOrd="6" destOrd="0" presId="urn:microsoft.com/office/officeart/2005/8/layout/radial1"/>
    <dgm:cxn modelId="{139647B7-58E9-4B19-B227-5F66DDF6B246}" type="presParOf" srcId="{3678628F-90D3-4525-9CF8-F1305B65F91F}" destId="{1D94B150-4933-4BC4-8478-B3C24162B6EC}" srcOrd="7" destOrd="0" presId="urn:microsoft.com/office/officeart/2005/8/layout/radial1"/>
    <dgm:cxn modelId="{DD1A56EB-CF31-4AE1-910E-9C1E429140A5}" type="presParOf" srcId="{1D94B150-4933-4BC4-8478-B3C24162B6EC}" destId="{5D577996-9BA2-4785-BC0E-3BC9859C1C7D}" srcOrd="0" destOrd="0" presId="urn:microsoft.com/office/officeart/2005/8/layout/radial1"/>
    <dgm:cxn modelId="{89991B46-501C-4C1D-B3A5-B33BDAB9C905}" type="presParOf" srcId="{3678628F-90D3-4525-9CF8-F1305B65F91F}" destId="{7DA0A575-019B-443B-AE00-A61E58BF8DBE}" srcOrd="8" destOrd="0" presId="urn:microsoft.com/office/officeart/2005/8/layout/radial1"/>
    <dgm:cxn modelId="{5E6D530A-3961-4135-AF52-85A34D31309F}" type="presParOf" srcId="{3678628F-90D3-4525-9CF8-F1305B65F91F}" destId="{183450FD-C2E8-4D93-B37C-76ADD9B63003}" srcOrd="9" destOrd="0" presId="urn:microsoft.com/office/officeart/2005/8/layout/radial1"/>
    <dgm:cxn modelId="{A7075A0A-52F6-45E9-9118-48E0DBBFF5C3}" type="presParOf" srcId="{183450FD-C2E8-4D93-B37C-76ADD9B63003}" destId="{BBF9EA51-3312-43C3-8836-EA7029B523F6}" srcOrd="0" destOrd="0" presId="urn:microsoft.com/office/officeart/2005/8/layout/radial1"/>
    <dgm:cxn modelId="{715DDA60-9E8D-424E-991D-5AE938823D81}" type="presParOf" srcId="{3678628F-90D3-4525-9CF8-F1305B65F91F}" destId="{C112DB57-2268-4461-BE20-2AC5AC347D9E}" srcOrd="10" destOrd="0" presId="urn:microsoft.com/office/officeart/2005/8/layout/radial1"/>
    <dgm:cxn modelId="{1EE57A70-B417-4D3B-B27C-874E3C94DA7B}" type="presParOf" srcId="{3678628F-90D3-4525-9CF8-F1305B65F91F}" destId="{404FC4E8-1733-4B5B-B63B-4A6AF871A5AF}" srcOrd="11" destOrd="0" presId="urn:microsoft.com/office/officeart/2005/8/layout/radial1"/>
    <dgm:cxn modelId="{0A88C036-E1A1-4FB0-8507-7688C75611AA}" type="presParOf" srcId="{404FC4E8-1733-4B5B-B63B-4A6AF871A5AF}" destId="{E567EB56-0989-4387-AE8B-8A2CFEEBA919}" srcOrd="0" destOrd="0" presId="urn:microsoft.com/office/officeart/2005/8/layout/radial1"/>
    <dgm:cxn modelId="{787C2971-0295-4AD0-BC95-40F73734EA43}" type="presParOf" srcId="{3678628F-90D3-4525-9CF8-F1305B65F91F}" destId="{FB7C8EA7-0DED-4DE4-9B63-84732AF9859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586A22-7967-4A6C-AA9E-B3FDE0D72ECC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04965FE-AB55-4A91-98FB-ADC79628415E}">
      <dgm:prSet custT="1"/>
      <dgm:spPr>
        <a:solidFill>
          <a:srgbClr val="993300"/>
        </a:solidFill>
      </dgm:spPr>
      <dgm:t>
        <a:bodyPr/>
        <a:lstStyle/>
        <a:p>
          <a:pPr rtl="0" eaLnBrk="1" latinLnBrk="0"/>
          <a:r>
            <a:rPr lang="es-ES" sz="1400" b="1" dirty="0" smtClean="0"/>
            <a:t>ESCUELA  DE  DDHH </a:t>
          </a:r>
        </a:p>
      </dgm:t>
    </dgm:pt>
    <dgm:pt modelId="{DF58D611-341C-4D22-A465-B20F0E6B46CB}" type="parTrans" cxnId="{97302C8D-C55C-4A02-8090-DEEF9C61446B}">
      <dgm:prSet custT="1"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EFBCC5F3-6353-4746-B479-2172C4A0DAF4}" type="sibTrans" cxnId="{97302C8D-C55C-4A02-8090-DEEF9C61446B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3487B408-B705-456C-8BDE-A4178530BD24}">
      <dgm:prSet custT="1"/>
      <dgm:spPr>
        <a:solidFill>
          <a:schemeClr val="tx1"/>
        </a:solidFill>
      </dgm:spPr>
      <dgm:t>
        <a:bodyPr/>
        <a:lstStyle/>
        <a:p>
          <a:r>
            <a:rPr lang="es-ES" sz="1400" b="1" dirty="0" smtClean="0"/>
            <a:t>DIRECCIÓN </a:t>
          </a:r>
          <a:endParaRPr lang="es-ES" sz="1400" b="1" dirty="0"/>
        </a:p>
      </dgm:t>
    </dgm:pt>
    <dgm:pt modelId="{1A495B25-B530-434E-8D28-06F58A565E56}" type="parTrans" cxnId="{8B36A2EF-589F-462C-B881-FE5F05C896D3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7A3AA5BF-1336-4132-85FB-856F1BFB4ED6}" type="sibTrans" cxnId="{8B36A2EF-589F-462C-B881-FE5F05C896D3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CD774B83-7C4D-49B3-8747-6385E291E259}">
      <dgm:prSet custT="1"/>
      <dgm:spPr>
        <a:solidFill>
          <a:srgbClr val="663300"/>
        </a:solidFill>
      </dgm:spPr>
      <dgm:t>
        <a:bodyPr/>
        <a:lstStyle/>
        <a:p>
          <a:pPr rtl="0" eaLnBrk="1" latinLnBrk="0"/>
          <a:r>
            <a:rPr lang="es-ES" sz="1400" b="1" dirty="0" smtClean="0"/>
            <a:t>Coordinador (1) </a:t>
          </a:r>
        </a:p>
      </dgm:t>
    </dgm:pt>
    <dgm:pt modelId="{508F5590-4615-4506-9B08-117B5155E73A}" type="parTrans" cxnId="{EC489B15-BBD0-4FA8-97F3-850C8592F71D}">
      <dgm:prSet/>
      <dgm:spPr/>
      <dgm:t>
        <a:bodyPr/>
        <a:lstStyle/>
        <a:p>
          <a:endParaRPr lang="es-CO" sz="1400"/>
        </a:p>
      </dgm:t>
    </dgm:pt>
    <dgm:pt modelId="{8D923468-0563-40A4-B4E3-40F916A6DAFD}" type="sibTrans" cxnId="{EC489B15-BBD0-4FA8-97F3-850C8592F71D}">
      <dgm:prSet/>
      <dgm:spPr/>
      <dgm:t>
        <a:bodyPr/>
        <a:lstStyle/>
        <a:p>
          <a:endParaRPr lang="es-CO" sz="1400"/>
        </a:p>
      </dgm:t>
    </dgm:pt>
    <dgm:pt modelId="{D0531CF1-0BD3-4DC7-B146-B73A950BB4C6}">
      <dgm:prSet custT="1"/>
      <dgm:spPr>
        <a:solidFill>
          <a:srgbClr val="993300"/>
        </a:solidFill>
      </dgm:spPr>
      <dgm:t>
        <a:bodyPr/>
        <a:lstStyle/>
        <a:p>
          <a:pPr rtl="0" eaLnBrk="1" latinLnBrk="0"/>
          <a:r>
            <a:rPr lang="es-ES" sz="1400" b="1" dirty="0" smtClean="0"/>
            <a:t>ESCUELA</a:t>
          </a:r>
          <a:r>
            <a:rPr lang="es-ES" sz="1400" b="1" baseline="0" dirty="0" smtClean="0"/>
            <a:t> DE DEMOCRACIA Y ADMINISTRACIÓN PÚBLICA</a:t>
          </a:r>
          <a:endParaRPr lang="es-ES" sz="1400" b="1" dirty="0" smtClean="0"/>
        </a:p>
      </dgm:t>
    </dgm:pt>
    <dgm:pt modelId="{74C89E9A-1340-4A52-980E-EC4D69743944}" type="parTrans" cxnId="{5695F517-BB8D-42A6-8184-AF3D4F2597FD}">
      <dgm:prSet custT="1"/>
      <dgm:spPr/>
      <dgm:t>
        <a:bodyPr/>
        <a:lstStyle/>
        <a:p>
          <a:endParaRPr lang="es-CO" sz="1400"/>
        </a:p>
      </dgm:t>
    </dgm:pt>
    <dgm:pt modelId="{CFB31134-F20E-4399-A757-A1D36393BE61}" type="sibTrans" cxnId="{5695F517-BB8D-42A6-8184-AF3D4F2597FD}">
      <dgm:prSet/>
      <dgm:spPr/>
      <dgm:t>
        <a:bodyPr/>
        <a:lstStyle/>
        <a:p>
          <a:endParaRPr lang="es-CO" sz="1400"/>
        </a:p>
      </dgm:t>
    </dgm:pt>
    <dgm:pt modelId="{829657F8-6FA2-4603-83C7-1494D6E23D65}">
      <dgm:prSet custT="1"/>
      <dgm:spPr>
        <a:solidFill>
          <a:srgbClr val="993300"/>
        </a:solidFill>
      </dgm:spPr>
      <dgm:t>
        <a:bodyPr/>
        <a:lstStyle/>
        <a:p>
          <a:pPr rtl="0" eaLnBrk="1" latinLnBrk="0"/>
          <a:r>
            <a:rPr lang="es-ES" sz="1400" b="1" dirty="0" smtClean="0"/>
            <a:t>ESCUELA  DE  VALORES, CONVIVENCIA Y CIUDADANIA</a:t>
          </a:r>
        </a:p>
      </dgm:t>
    </dgm:pt>
    <dgm:pt modelId="{65598F52-31CF-49EC-A3AB-C71B541E498B}" type="parTrans" cxnId="{650D5087-B272-4DDE-8CB5-7F6AE81E45C6}">
      <dgm:prSet custT="1"/>
      <dgm:spPr/>
      <dgm:t>
        <a:bodyPr/>
        <a:lstStyle/>
        <a:p>
          <a:endParaRPr lang="es-CO" sz="1400"/>
        </a:p>
      </dgm:t>
    </dgm:pt>
    <dgm:pt modelId="{CB43E087-D674-463E-A6D1-FDA627DC6584}" type="sibTrans" cxnId="{650D5087-B272-4DDE-8CB5-7F6AE81E45C6}">
      <dgm:prSet/>
      <dgm:spPr/>
      <dgm:t>
        <a:bodyPr/>
        <a:lstStyle/>
        <a:p>
          <a:endParaRPr lang="es-CO" sz="1400"/>
        </a:p>
      </dgm:t>
    </dgm:pt>
    <dgm:pt modelId="{89F256BD-912E-4DA2-AB6C-7AC2AEB571DC}">
      <dgm:prSet custT="1"/>
      <dgm:spPr>
        <a:solidFill>
          <a:srgbClr val="663300"/>
        </a:solidFill>
      </dgm:spPr>
      <dgm:t>
        <a:bodyPr/>
        <a:lstStyle/>
        <a:p>
          <a:pPr rtl="0" eaLnBrk="1" latinLnBrk="0"/>
          <a:r>
            <a:rPr lang="es-ES" sz="1400" b="1" dirty="0" smtClean="0"/>
            <a:t>Coordinador (1) </a:t>
          </a:r>
        </a:p>
      </dgm:t>
    </dgm:pt>
    <dgm:pt modelId="{EA59294E-AF09-437F-B8EB-2F6C9E871BC4}" type="parTrans" cxnId="{BFA53D9D-98FE-41F9-80CA-0C25E7C03684}">
      <dgm:prSet/>
      <dgm:spPr/>
      <dgm:t>
        <a:bodyPr/>
        <a:lstStyle/>
        <a:p>
          <a:endParaRPr lang="es-CO" sz="1400"/>
        </a:p>
      </dgm:t>
    </dgm:pt>
    <dgm:pt modelId="{6F100BC9-1539-4F9E-BD30-5CA1C89CB628}" type="sibTrans" cxnId="{BFA53D9D-98FE-41F9-80CA-0C25E7C03684}">
      <dgm:prSet/>
      <dgm:spPr/>
      <dgm:t>
        <a:bodyPr/>
        <a:lstStyle/>
        <a:p>
          <a:endParaRPr lang="es-CO" sz="1400"/>
        </a:p>
      </dgm:t>
    </dgm:pt>
    <dgm:pt modelId="{5998A2D8-C091-4427-80AC-AFF4A9ABE976}">
      <dgm:prSet custT="1"/>
      <dgm:spPr>
        <a:solidFill>
          <a:srgbClr val="663300"/>
        </a:solidFill>
      </dgm:spPr>
      <dgm:t>
        <a:bodyPr/>
        <a:lstStyle/>
        <a:p>
          <a:pPr rtl="0" eaLnBrk="1" latinLnBrk="0"/>
          <a:r>
            <a:rPr lang="es-ES" sz="1400" b="1" dirty="0" smtClean="0"/>
            <a:t>Coordinador (1) </a:t>
          </a:r>
        </a:p>
      </dgm:t>
    </dgm:pt>
    <dgm:pt modelId="{24A5B051-1770-40D5-B528-EC5AC3115F43}" type="sibTrans" cxnId="{F8766A98-2FFB-463E-A102-38C69462EB5C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AC172645-B3E6-4F51-A0CA-CDA59500A7AA}" type="parTrans" cxnId="{F8766A98-2FFB-463E-A102-38C69462EB5C}">
      <dgm:prSet custT="1"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14E27C3F-BC07-48CA-A856-DDF7BFA604E2}">
      <dgm:prSet custT="1"/>
      <dgm:spPr>
        <a:solidFill>
          <a:srgbClr val="993300"/>
        </a:solidFill>
      </dgm:spPr>
      <dgm:t>
        <a:bodyPr/>
        <a:lstStyle/>
        <a:p>
          <a:pPr rtl="0" eaLnBrk="1" latinLnBrk="0"/>
          <a:r>
            <a:rPr lang="es-ES" sz="1400" b="1" dirty="0" smtClean="0"/>
            <a:t>ESCUELA  DE INFANCIA</a:t>
          </a:r>
        </a:p>
      </dgm:t>
    </dgm:pt>
    <dgm:pt modelId="{3428988E-1FB9-453B-A925-2505E0054CBA}" type="parTrans" cxnId="{430DA1FA-4C29-4874-959F-6800433E4B9E}">
      <dgm:prSet custT="1"/>
      <dgm:spPr/>
      <dgm:t>
        <a:bodyPr/>
        <a:lstStyle/>
        <a:p>
          <a:endParaRPr lang="es-CO" sz="1400"/>
        </a:p>
      </dgm:t>
    </dgm:pt>
    <dgm:pt modelId="{39472A7E-0B27-401A-8B62-1B8347D575AD}" type="sibTrans" cxnId="{430DA1FA-4C29-4874-959F-6800433E4B9E}">
      <dgm:prSet/>
      <dgm:spPr/>
      <dgm:t>
        <a:bodyPr/>
        <a:lstStyle/>
        <a:p>
          <a:endParaRPr lang="es-CO" sz="1400"/>
        </a:p>
      </dgm:t>
    </dgm:pt>
    <dgm:pt modelId="{3EB6B8BC-B0FD-48EC-BF6F-B04F03598105}">
      <dgm:prSet custT="1"/>
      <dgm:spPr>
        <a:solidFill>
          <a:srgbClr val="663300"/>
        </a:solidFill>
      </dgm:spPr>
      <dgm:t>
        <a:bodyPr/>
        <a:lstStyle/>
        <a:p>
          <a:pPr rtl="0" eaLnBrk="1" latinLnBrk="0"/>
          <a:r>
            <a:rPr lang="es-ES" sz="1400" b="1" dirty="0" smtClean="0"/>
            <a:t>Coordinador (1) </a:t>
          </a:r>
        </a:p>
      </dgm:t>
    </dgm:pt>
    <dgm:pt modelId="{1F9F45B1-1C3E-460A-A92A-7B42E7D5D156}" type="parTrans" cxnId="{5101CA66-7B4A-46C2-A244-2C9BCB71EC1E}">
      <dgm:prSet/>
      <dgm:spPr/>
      <dgm:t>
        <a:bodyPr/>
        <a:lstStyle/>
        <a:p>
          <a:endParaRPr lang="es-CO" sz="1400"/>
        </a:p>
      </dgm:t>
    </dgm:pt>
    <dgm:pt modelId="{1E7AD8F0-BD80-446D-8F70-245BFF9B36A5}" type="sibTrans" cxnId="{5101CA66-7B4A-46C2-A244-2C9BCB71EC1E}">
      <dgm:prSet/>
      <dgm:spPr/>
      <dgm:t>
        <a:bodyPr/>
        <a:lstStyle/>
        <a:p>
          <a:endParaRPr lang="es-CO" sz="1400"/>
        </a:p>
      </dgm:t>
    </dgm:pt>
    <dgm:pt modelId="{50540B3C-0BB7-4869-895D-25EA1CE06ABF}" type="pres">
      <dgm:prSet presAssocID="{76586A22-7967-4A6C-AA9E-B3FDE0D72E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3140644-DC5D-4EA7-B80D-C5F4D4FFF346}" type="pres">
      <dgm:prSet presAssocID="{3487B408-B705-456C-8BDE-A4178530BD24}" presName="root1" presStyleCnt="0"/>
      <dgm:spPr/>
    </dgm:pt>
    <dgm:pt modelId="{62457BD8-9557-4960-9B1E-3EA217DC2A67}" type="pres">
      <dgm:prSet presAssocID="{3487B408-B705-456C-8BDE-A4178530BD24}" presName="LevelOneTextNode" presStyleLbl="node0" presStyleIdx="0" presStyleCnt="4" custScaleX="31977" custScaleY="48165" custLinFactNeighborX="3770" custLinFactNeighborY="-5157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09E9272-3F5B-47D8-8733-0467FED51916}" type="pres">
      <dgm:prSet presAssocID="{3487B408-B705-456C-8BDE-A4178530BD24}" presName="level2hierChild" presStyleCnt="0"/>
      <dgm:spPr/>
    </dgm:pt>
    <dgm:pt modelId="{EAD2E521-1E1B-4E29-B3EC-B1B39C577637}" type="pres">
      <dgm:prSet presAssocID="{DF58D611-341C-4D22-A465-B20F0E6B46CB}" presName="conn2-1" presStyleLbl="parChTrans1D2" presStyleIdx="0" presStyleCnt="4"/>
      <dgm:spPr/>
      <dgm:t>
        <a:bodyPr/>
        <a:lstStyle/>
        <a:p>
          <a:endParaRPr lang="es-CO"/>
        </a:p>
      </dgm:t>
    </dgm:pt>
    <dgm:pt modelId="{9E3947D4-1340-444A-8A6E-EEC35A44DBC1}" type="pres">
      <dgm:prSet presAssocID="{DF58D611-341C-4D22-A465-B20F0E6B46CB}" presName="connTx" presStyleLbl="parChTrans1D2" presStyleIdx="0" presStyleCnt="4"/>
      <dgm:spPr/>
      <dgm:t>
        <a:bodyPr/>
        <a:lstStyle/>
        <a:p>
          <a:endParaRPr lang="es-CO"/>
        </a:p>
      </dgm:t>
    </dgm:pt>
    <dgm:pt modelId="{F1747015-C30E-44F5-AE37-67D51C6F30F4}" type="pres">
      <dgm:prSet presAssocID="{604965FE-AB55-4A91-98FB-ADC79628415E}" presName="root2" presStyleCnt="0"/>
      <dgm:spPr/>
    </dgm:pt>
    <dgm:pt modelId="{89CDACCF-D6AB-4AB2-96B2-70C97ED08EE7}" type="pres">
      <dgm:prSet presAssocID="{604965FE-AB55-4A91-98FB-ADC79628415E}" presName="LevelTwoTextNode" presStyleLbl="node2" presStyleIdx="0" presStyleCnt="4" custScaleX="66515" custScaleY="42758" custLinFactNeighborY="-4051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EF5FF15-9818-475A-8603-F328CD091402}" type="pres">
      <dgm:prSet presAssocID="{604965FE-AB55-4A91-98FB-ADC79628415E}" presName="level3hierChild" presStyleCnt="0"/>
      <dgm:spPr/>
    </dgm:pt>
    <dgm:pt modelId="{5FC144F2-A743-461E-B1C8-624D1B13B05C}" type="pres">
      <dgm:prSet presAssocID="{AC172645-B3E6-4F51-A0CA-CDA59500A7AA}" presName="conn2-1" presStyleLbl="parChTrans1D3" presStyleIdx="0" presStyleCnt="1"/>
      <dgm:spPr/>
      <dgm:t>
        <a:bodyPr/>
        <a:lstStyle/>
        <a:p>
          <a:endParaRPr lang="es-CO"/>
        </a:p>
      </dgm:t>
    </dgm:pt>
    <dgm:pt modelId="{4CEFF7F8-3197-4553-9F27-9FC94E91FC34}" type="pres">
      <dgm:prSet presAssocID="{AC172645-B3E6-4F51-A0CA-CDA59500A7AA}" presName="connTx" presStyleLbl="parChTrans1D3" presStyleIdx="0" presStyleCnt="1"/>
      <dgm:spPr/>
      <dgm:t>
        <a:bodyPr/>
        <a:lstStyle/>
        <a:p>
          <a:endParaRPr lang="es-CO"/>
        </a:p>
      </dgm:t>
    </dgm:pt>
    <dgm:pt modelId="{D81FFF5F-5325-4B8C-B3E6-2D63AC02E0AE}" type="pres">
      <dgm:prSet presAssocID="{5998A2D8-C091-4427-80AC-AFF4A9ABE976}" presName="root2" presStyleCnt="0"/>
      <dgm:spPr/>
    </dgm:pt>
    <dgm:pt modelId="{8A46F20E-1CD7-4998-8BCE-2A46649C3200}" type="pres">
      <dgm:prSet presAssocID="{5998A2D8-C091-4427-80AC-AFF4A9ABE976}" presName="LevelTwoTextNode" presStyleLbl="node3" presStyleIdx="0" presStyleCnt="1" custScaleX="48427" custScaleY="39892" custLinFactNeighborX="-30578" custLinFactNeighborY="-940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4951971-E66B-4911-828E-D7359DFEACB6}" type="pres">
      <dgm:prSet presAssocID="{5998A2D8-C091-4427-80AC-AFF4A9ABE976}" presName="level3hierChild" presStyleCnt="0"/>
      <dgm:spPr/>
    </dgm:pt>
    <dgm:pt modelId="{41A606D1-7AF7-4A57-BA54-D820049BC691}" type="pres">
      <dgm:prSet presAssocID="{74C89E9A-1340-4A52-980E-EC4D69743944}" presName="conn2-1" presStyleLbl="parChTrans1D2" presStyleIdx="1" presStyleCnt="4"/>
      <dgm:spPr/>
      <dgm:t>
        <a:bodyPr/>
        <a:lstStyle/>
        <a:p>
          <a:endParaRPr lang="es-CO"/>
        </a:p>
      </dgm:t>
    </dgm:pt>
    <dgm:pt modelId="{E19FD28F-19E9-4645-BD02-E96463CE1FB3}" type="pres">
      <dgm:prSet presAssocID="{74C89E9A-1340-4A52-980E-EC4D69743944}" presName="connTx" presStyleLbl="parChTrans1D2" presStyleIdx="1" presStyleCnt="4"/>
      <dgm:spPr/>
      <dgm:t>
        <a:bodyPr/>
        <a:lstStyle/>
        <a:p>
          <a:endParaRPr lang="es-CO"/>
        </a:p>
      </dgm:t>
    </dgm:pt>
    <dgm:pt modelId="{8B58E550-4FDA-4A34-8402-665BE06D97A8}" type="pres">
      <dgm:prSet presAssocID="{D0531CF1-0BD3-4DC7-B146-B73A950BB4C6}" presName="root2" presStyleCnt="0"/>
      <dgm:spPr/>
    </dgm:pt>
    <dgm:pt modelId="{1F9C97C8-BF8B-4486-B2C6-07DE7B5762EB}" type="pres">
      <dgm:prSet presAssocID="{D0531CF1-0BD3-4DC7-B146-B73A950BB4C6}" presName="LevelTwoTextNode" presStyleLbl="node2" presStyleIdx="1" presStyleCnt="4" custScaleX="68059" custScaleY="52114" custLinFactY="10330" custLinFactNeighborX="2974" custLinFactNeighborY="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E0D76A4-A70E-4FC8-A377-C84ED6E1439D}" type="pres">
      <dgm:prSet presAssocID="{D0531CF1-0BD3-4DC7-B146-B73A950BB4C6}" presName="level3hierChild" presStyleCnt="0"/>
      <dgm:spPr/>
    </dgm:pt>
    <dgm:pt modelId="{A3E89E20-A263-43E4-A0E8-6162C44765A8}" type="pres">
      <dgm:prSet presAssocID="{65598F52-31CF-49EC-A3AB-C71B541E498B}" presName="conn2-1" presStyleLbl="parChTrans1D2" presStyleIdx="2" presStyleCnt="4"/>
      <dgm:spPr/>
      <dgm:t>
        <a:bodyPr/>
        <a:lstStyle/>
        <a:p>
          <a:endParaRPr lang="es-CO"/>
        </a:p>
      </dgm:t>
    </dgm:pt>
    <dgm:pt modelId="{50033E26-C034-4F2D-8631-B3B76E97D3C2}" type="pres">
      <dgm:prSet presAssocID="{65598F52-31CF-49EC-A3AB-C71B541E498B}" presName="connTx" presStyleLbl="parChTrans1D2" presStyleIdx="2" presStyleCnt="4"/>
      <dgm:spPr/>
      <dgm:t>
        <a:bodyPr/>
        <a:lstStyle/>
        <a:p>
          <a:endParaRPr lang="es-CO"/>
        </a:p>
      </dgm:t>
    </dgm:pt>
    <dgm:pt modelId="{A57FB5A0-0893-4B3A-95FC-7DDEF5741B50}" type="pres">
      <dgm:prSet presAssocID="{829657F8-6FA2-4603-83C7-1494D6E23D65}" presName="root2" presStyleCnt="0"/>
      <dgm:spPr/>
    </dgm:pt>
    <dgm:pt modelId="{FACEABC8-AD96-49E8-84B8-B795D863577F}" type="pres">
      <dgm:prSet presAssocID="{829657F8-6FA2-4603-83C7-1494D6E23D65}" presName="LevelTwoTextNode" presStyleLbl="node2" presStyleIdx="2" presStyleCnt="4" custScaleX="67538" custScaleY="44151" custLinFactNeighborX="947" custLinFactNeighborY="-6316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F3A6D6E-CF86-4617-9F1F-C5C39827827F}" type="pres">
      <dgm:prSet presAssocID="{829657F8-6FA2-4603-83C7-1494D6E23D65}" presName="level3hierChild" presStyleCnt="0"/>
      <dgm:spPr/>
    </dgm:pt>
    <dgm:pt modelId="{DE978202-0650-46AE-ACEC-1FF374CDD31A}" type="pres">
      <dgm:prSet presAssocID="{3428988E-1FB9-453B-A925-2505E0054CBA}" presName="conn2-1" presStyleLbl="parChTrans1D2" presStyleIdx="3" presStyleCnt="4"/>
      <dgm:spPr/>
      <dgm:t>
        <a:bodyPr/>
        <a:lstStyle/>
        <a:p>
          <a:endParaRPr lang="es-CO"/>
        </a:p>
      </dgm:t>
    </dgm:pt>
    <dgm:pt modelId="{74EE9E1C-924B-412B-A869-3A4E79371665}" type="pres">
      <dgm:prSet presAssocID="{3428988E-1FB9-453B-A925-2505E0054CBA}" presName="connTx" presStyleLbl="parChTrans1D2" presStyleIdx="3" presStyleCnt="4"/>
      <dgm:spPr/>
      <dgm:t>
        <a:bodyPr/>
        <a:lstStyle/>
        <a:p>
          <a:endParaRPr lang="es-CO"/>
        </a:p>
      </dgm:t>
    </dgm:pt>
    <dgm:pt modelId="{0019F398-4006-48B0-8600-EAF98CA0140A}" type="pres">
      <dgm:prSet presAssocID="{14E27C3F-BC07-48CA-A856-DDF7BFA604E2}" presName="root2" presStyleCnt="0"/>
      <dgm:spPr/>
    </dgm:pt>
    <dgm:pt modelId="{8DC7EFD8-7F8D-41DC-97E6-178F816700AC}" type="pres">
      <dgm:prSet presAssocID="{14E27C3F-BC07-48CA-A856-DDF7BFA604E2}" presName="LevelTwoTextNode" presStyleLbl="node2" presStyleIdx="3" presStyleCnt="4" custScaleX="67538" custScaleY="44151" custLinFactNeighborX="2319" custLinFactNeighborY="-6570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0544098-7CB7-4ECE-80E6-990433BC4BF0}" type="pres">
      <dgm:prSet presAssocID="{14E27C3F-BC07-48CA-A856-DDF7BFA604E2}" presName="level3hierChild" presStyleCnt="0"/>
      <dgm:spPr/>
    </dgm:pt>
    <dgm:pt modelId="{918E77E1-76E0-4907-8E5E-60DC20CCA1CE}" type="pres">
      <dgm:prSet presAssocID="{CD774B83-7C4D-49B3-8747-6385E291E259}" presName="root1" presStyleCnt="0"/>
      <dgm:spPr/>
    </dgm:pt>
    <dgm:pt modelId="{98B4BC80-27E6-4CA0-B558-B4142D6219BA}" type="pres">
      <dgm:prSet presAssocID="{CD774B83-7C4D-49B3-8747-6385E291E259}" presName="LevelOneTextNode" presStyleLbl="node0" presStyleIdx="1" presStyleCnt="4" custScaleX="48924" custScaleY="35075" custLinFactX="48564" custLinFactNeighborX="100000" custLinFactNeighborY="-9349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CEDDD60-E6C5-4475-95AE-3D2F6CC8B9B8}" type="pres">
      <dgm:prSet presAssocID="{CD774B83-7C4D-49B3-8747-6385E291E259}" presName="level2hierChild" presStyleCnt="0"/>
      <dgm:spPr/>
    </dgm:pt>
    <dgm:pt modelId="{DEF377C4-9457-44B2-A91D-2909DB90FAF3}" type="pres">
      <dgm:prSet presAssocID="{89F256BD-912E-4DA2-AB6C-7AC2AEB571DC}" presName="root1" presStyleCnt="0"/>
      <dgm:spPr/>
    </dgm:pt>
    <dgm:pt modelId="{493EB263-C620-4BDC-B5DE-319A3CFF4B6A}" type="pres">
      <dgm:prSet presAssocID="{89F256BD-912E-4DA2-AB6C-7AC2AEB571DC}" presName="LevelOneTextNode" presStyleLbl="node0" presStyleIdx="2" presStyleCnt="4" custScaleX="48860" custScaleY="40031" custLinFactX="49941" custLinFactNeighborX="100000" custLinFactNeighborY="-8904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1E670A-9704-4510-8850-5E4753855D89}" type="pres">
      <dgm:prSet presAssocID="{89F256BD-912E-4DA2-AB6C-7AC2AEB571DC}" presName="level2hierChild" presStyleCnt="0"/>
      <dgm:spPr/>
    </dgm:pt>
    <dgm:pt modelId="{5B8A5925-6DC4-476D-8776-1B61AF3D3592}" type="pres">
      <dgm:prSet presAssocID="{3EB6B8BC-B0FD-48EC-BF6F-B04F03598105}" presName="root1" presStyleCnt="0"/>
      <dgm:spPr/>
    </dgm:pt>
    <dgm:pt modelId="{0569BBB8-EE1A-44F4-A1BB-EA61A4B0EB7D}" type="pres">
      <dgm:prSet presAssocID="{3EB6B8BC-B0FD-48EC-BF6F-B04F03598105}" presName="LevelOneTextNode" presStyleLbl="node0" presStyleIdx="3" presStyleCnt="4" custScaleX="48860" custScaleY="40031" custLinFactX="51968" custLinFactNeighborX="100000" custLinFactNeighborY="-8782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B4C3FCF-9BEF-4336-9F81-89B733EC04C4}" type="pres">
      <dgm:prSet presAssocID="{3EB6B8BC-B0FD-48EC-BF6F-B04F03598105}" presName="level2hierChild" presStyleCnt="0"/>
      <dgm:spPr/>
    </dgm:pt>
  </dgm:ptLst>
  <dgm:cxnLst>
    <dgm:cxn modelId="{5F3B41BB-9F24-4249-8CCF-44A86D77FEAC}" type="presOf" srcId="{65598F52-31CF-49EC-A3AB-C71B541E498B}" destId="{50033E26-C034-4F2D-8631-B3B76E97D3C2}" srcOrd="1" destOrd="0" presId="urn:microsoft.com/office/officeart/2005/8/layout/hierarchy2"/>
    <dgm:cxn modelId="{97302C8D-C55C-4A02-8090-DEEF9C61446B}" srcId="{3487B408-B705-456C-8BDE-A4178530BD24}" destId="{604965FE-AB55-4A91-98FB-ADC79628415E}" srcOrd="0" destOrd="0" parTransId="{DF58D611-341C-4D22-A465-B20F0E6B46CB}" sibTransId="{EFBCC5F3-6353-4746-B479-2172C4A0DAF4}"/>
    <dgm:cxn modelId="{5101CA66-7B4A-46C2-A244-2C9BCB71EC1E}" srcId="{76586A22-7967-4A6C-AA9E-B3FDE0D72ECC}" destId="{3EB6B8BC-B0FD-48EC-BF6F-B04F03598105}" srcOrd="3" destOrd="0" parTransId="{1F9F45B1-1C3E-460A-A92A-7B42E7D5D156}" sibTransId="{1E7AD8F0-BD80-446D-8F70-245BFF9B36A5}"/>
    <dgm:cxn modelId="{D49AF91E-1231-4026-A16B-065489F1FD56}" type="presOf" srcId="{3428988E-1FB9-453B-A925-2505E0054CBA}" destId="{74EE9E1C-924B-412B-A869-3A4E79371665}" srcOrd="1" destOrd="0" presId="urn:microsoft.com/office/officeart/2005/8/layout/hierarchy2"/>
    <dgm:cxn modelId="{EC489B15-BBD0-4FA8-97F3-850C8592F71D}" srcId="{76586A22-7967-4A6C-AA9E-B3FDE0D72ECC}" destId="{CD774B83-7C4D-49B3-8747-6385E291E259}" srcOrd="1" destOrd="0" parTransId="{508F5590-4615-4506-9B08-117B5155E73A}" sibTransId="{8D923468-0563-40A4-B4E3-40F916A6DAFD}"/>
    <dgm:cxn modelId="{4CCB5B30-C74E-4D12-A95B-729CD80EC8AF}" type="presOf" srcId="{5998A2D8-C091-4427-80AC-AFF4A9ABE976}" destId="{8A46F20E-1CD7-4998-8BCE-2A46649C3200}" srcOrd="0" destOrd="0" presId="urn:microsoft.com/office/officeart/2005/8/layout/hierarchy2"/>
    <dgm:cxn modelId="{8FC07D65-8DCE-410D-BB62-C539CB3F7E05}" type="presOf" srcId="{3EB6B8BC-B0FD-48EC-BF6F-B04F03598105}" destId="{0569BBB8-EE1A-44F4-A1BB-EA61A4B0EB7D}" srcOrd="0" destOrd="0" presId="urn:microsoft.com/office/officeart/2005/8/layout/hierarchy2"/>
    <dgm:cxn modelId="{BFA53D9D-98FE-41F9-80CA-0C25E7C03684}" srcId="{76586A22-7967-4A6C-AA9E-B3FDE0D72ECC}" destId="{89F256BD-912E-4DA2-AB6C-7AC2AEB571DC}" srcOrd="2" destOrd="0" parTransId="{EA59294E-AF09-437F-B8EB-2F6C9E871BC4}" sibTransId="{6F100BC9-1539-4F9E-BD30-5CA1C89CB628}"/>
    <dgm:cxn modelId="{5695F517-BB8D-42A6-8184-AF3D4F2597FD}" srcId="{3487B408-B705-456C-8BDE-A4178530BD24}" destId="{D0531CF1-0BD3-4DC7-B146-B73A950BB4C6}" srcOrd="1" destOrd="0" parTransId="{74C89E9A-1340-4A52-980E-EC4D69743944}" sibTransId="{CFB31134-F20E-4399-A757-A1D36393BE61}"/>
    <dgm:cxn modelId="{C929E1F4-9B32-417B-B87A-76D3402D1CC4}" type="presOf" srcId="{14E27C3F-BC07-48CA-A856-DDF7BFA604E2}" destId="{8DC7EFD8-7F8D-41DC-97E6-178F816700AC}" srcOrd="0" destOrd="0" presId="urn:microsoft.com/office/officeart/2005/8/layout/hierarchy2"/>
    <dgm:cxn modelId="{8B36A2EF-589F-462C-B881-FE5F05C896D3}" srcId="{76586A22-7967-4A6C-AA9E-B3FDE0D72ECC}" destId="{3487B408-B705-456C-8BDE-A4178530BD24}" srcOrd="0" destOrd="0" parTransId="{1A495B25-B530-434E-8D28-06F58A565E56}" sibTransId="{7A3AA5BF-1336-4132-85FB-856F1BFB4ED6}"/>
    <dgm:cxn modelId="{60A921B3-2859-4463-948F-6F03353498E3}" type="presOf" srcId="{604965FE-AB55-4A91-98FB-ADC79628415E}" destId="{89CDACCF-D6AB-4AB2-96B2-70C97ED08EE7}" srcOrd="0" destOrd="0" presId="urn:microsoft.com/office/officeart/2005/8/layout/hierarchy2"/>
    <dgm:cxn modelId="{3861D53D-3A62-4017-9FC0-09E216A6378B}" type="presOf" srcId="{D0531CF1-0BD3-4DC7-B146-B73A950BB4C6}" destId="{1F9C97C8-BF8B-4486-B2C6-07DE7B5762EB}" srcOrd="0" destOrd="0" presId="urn:microsoft.com/office/officeart/2005/8/layout/hierarchy2"/>
    <dgm:cxn modelId="{965010A2-1A4E-4ED5-9072-5ECA7BAD9A3E}" type="presOf" srcId="{74C89E9A-1340-4A52-980E-EC4D69743944}" destId="{E19FD28F-19E9-4645-BD02-E96463CE1FB3}" srcOrd="1" destOrd="0" presId="urn:microsoft.com/office/officeart/2005/8/layout/hierarchy2"/>
    <dgm:cxn modelId="{8764997F-516F-4DC1-80C9-BB16AB886A43}" type="presOf" srcId="{DF58D611-341C-4D22-A465-B20F0E6B46CB}" destId="{EAD2E521-1E1B-4E29-B3EC-B1B39C577637}" srcOrd="0" destOrd="0" presId="urn:microsoft.com/office/officeart/2005/8/layout/hierarchy2"/>
    <dgm:cxn modelId="{F8766A98-2FFB-463E-A102-38C69462EB5C}" srcId="{604965FE-AB55-4A91-98FB-ADC79628415E}" destId="{5998A2D8-C091-4427-80AC-AFF4A9ABE976}" srcOrd="0" destOrd="0" parTransId="{AC172645-B3E6-4F51-A0CA-CDA59500A7AA}" sibTransId="{24A5B051-1770-40D5-B528-EC5AC3115F43}"/>
    <dgm:cxn modelId="{ACE352E7-EB70-4024-B80D-BF5300CD5D21}" type="presOf" srcId="{829657F8-6FA2-4603-83C7-1494D6E23D65}" destId="{FACEABC8-AD96-49E8-84B8-B795D863577F}" srcOrd="0" destOrd="0" presId="urn:microsoft.com/office/officeart/2005/8/layout/hierarchy2"/>
    <dgm:cxn modelId="{430DA1FA-4C29-4874-959F-6800433E4B9E}" srcId="{3487B408-B705-456C-8BDE-A4178530BD24}" destId="{14E27C3F-BC07-48CA-A856-DDF7BFA604E2}" srcOrd="3" destOrd="0" parTransId="{3428988E-1FB9-453B-A925-2505E0054CBA}" sibTransId="{39472A7E-0B27-401A-8B62-1B8347D575AD}"/>
    <dgm:cxn modelId="{CB7EECE0-FFD9-48E0-9578-D30402DC9E6F}" type="presOf" srcId="{89F256BD-912E-4DA2-AB6C-7AC2AEB571DC}" destId="{493EB263-C620-4BDC-B5DE-319A3CFF4B6A}" srcOrd="0" destOrd="0" presId="urn:microsoft.com/office/officeart/2005/8/layout/hierarchy2"/>
    <dgm:cxn modelId="{650D5087-B272-4DDE-8CB5-7F6AE81E45C6}" srcId="{3487B408-B705-456C-8BDE-A4178530BD24}" destId="{829657F8-6FA2-4603-83C7-1494D6E23D65}" srcOrd="2" destOrd="0" parTransId="{65598F52-31CF-49EC-A3AB-C71B541E498B}" sibTransId="{CB43E087-D674-463E-A6D1-FDA627DC6584}"/>
    <dgm:cxn modelId="{DBF53D3F-D86B-4C4B-A6E7-0B7D117FF75A}" type="presOf" srcId="{3428988E-1FB9-453B-A925-2505E0054CBA}" destId="{DE978202-0650-46AE-ACEC-1FF374CDD31A}" srcOrd="0" destOrd="0" presId="urn:microsoft.com/office/officeart/2005/8/layout/hierarchy2"/>
    <dgm:cxn modelId="{1825E275-0671-4020-861E-6EA7B3AC8DD9}" type="presOf" srcId="{3487B408-B705-456C-8BDE-A4178530BD24}" destId="{62457BD8-9557-4960-9B1E-3EA217DC2A67}" srcOrd="0" destOrd="0" presId="urn:microsoft.com/office/officeart/2005/8/layout/hierarchy2"/>
    <dgm:cxn modelId="{F56189D5-7B61-49E8-B2AE-9F84B934B392}" type="presOf" srcId="{AC172645-B3E6-4F51-A0CA-CDA59500A7AA}" destId="{4CEFF7F8-3197-4553-9F27-9FC94E91FC34}" srcOrd="1" destOrd="0" presId="urn:microsoft.com/office/officeart/2005/8/layout/hierarchy2"/>
    <dgm:cxn modelId="{F6292DD1-A0BC-4D5F-910D-FB323509C882}" type="presOf" srcId="{65598F52-31CF-49EC-A3AB-C71B541E498B}" destId="{A3E89E20-A263-43E4-A0E8-6162C44765A8}" srcOrd="0" destOrd="0" presId="urn:microsoft.com/office/officeart/2005/8/layout/hierarchy2"/>
    <dgm:cxn modelId="{2DAAF7B7-C50A-4BDB-919A-323B85750E82}" type="presOf" srcId="{AC172645-B3E6-4F51-A0CA-CDA59500A7AA}" destId="{5FC144F2-A743-461E-B1C8-624D1B13B05C}" srcOrd="0" destOrd="0" presId="urn:microsoft.com/office/officeart/2005/8/layout/hierarchy2"/>
    <dgm:cxn modelId="{0308809F-23A7-4057-BF56-5CB8F7307027}" type="presOf" srcId="{76586A22-7967-4A6C-AA9E-B3FDE0D72ECC}" destId="{50540B3C-0BB7-4869-895D-25EA1CE06ABF}" srcOrd="0" destOrd="0" presId="urn:microsoft.com/office/officeart/2005/8/layout/hierarchy2"/>
    <dgm:cxn modelId="{0DFFA8B3-EF52-4D0C-8254-D52B050DB3C6}" type="presOf" srcId="{CD774B83-7C4D-49B3-8747-6385E291E259}" destId="{98B4BC80-27E6-4CA0-B558-B4142D6219BA}" srcOrd="0" destOrd="0" presId="urn:microsoft.com/office/officeart/2005/8/layout/hierarchy2"/>
    <dgm:cxn modelId="{517865B5-4348-4C83-9DDB-17E3350EFBBE}" type="presOf" srcId="{DF58D611-341C-4D22-A465-B20F0E6B46CB}" destId="{9E3947D4-1340-444A-8A6E-EEC35A44DBC1}" srcOrd="1" destOrd="0" presId="urn:microsoft.com/office/officeart/2005/8/layout/hierarchy2"/>
    <dgm:cxn modelId="{2776E763-F78B-4FAA-BC3C-EB4DC521FD52}" type="presOf" srcId="{74C89E9A-1340-4A52-980E-EC4D69743944}" destId="{41A606D1-7AF7-4A57-BA54-D820049BC691}" srcOrd="0" destOrd="0" presId="urn:microsoft.com/office/officeart/2005/8/layout/hierarchy2"/>
    <dgm:cxn modelId="{ABB60164-37C5-4BCA-B2C2-9EE5BAD2EE53}" type="presParOf" srcId="{50540B3C-0BB7-4869-895D-25EA1CE06ABF}" destId="{D3140644-DC5D-4EA7-B80D-C5F4D4FFF346}" srcOrd="0" destOrd="0" presId="urn:microsoft.com/office/officeart/2005/8/layout/hierarchy2"/>
    <dgm:cxn modelId="{F40F578A-3E20-437C-905E-D89535EE881F}" type="presParOf" srcId="{D3140644-DC5D-4EA7-B80D-C5F4D4FFF346}" destId="{62457BD8-9557-4960-9B1E-3EA217DC2A67}" srcOrd="0" destOrd="0" presId="urn:microsoft.com/office/officeart/2005/8/layout/hierarchy2"/>
    <dgm:cxn modelId="{CBE568C9-BA74-4020-BE0D-D37B2973BFDE}" type="presParOf" srcId="{D3140644-DC5D-4EA7-B80D-C5F4D4FFF346}" destId="{209E9272-3F5B-47D8-8733-0467FED51916}" srcOrd="1" destOrd="0" presId="urn:microsoft.com/office/officeart/2005/8/layout/hierarchy2"/>
    <dgm:cxn modelId="{468D7A66-1C01-41C3-B49A-D98332980D04}" type="presParOf" srcId="{209E9272-3F5B-47D8-8733-0467FED51916}" destId="{EAD2E521-1E1B-4E29-B3EC-B1B39C577637}" srcOrd="0" destOrd="0" presId="urn:microsoft.com/office/officeart/2005/8/layout/hierarchy2"/>
    <dgm:cxn modelId="{21068ECA-B4D5-4329-92C9-42A68854CF9A}" type="presParOf" srcId="{EAD2E521-1E1B-4E29-B3EC-B1B39C577637}" destId="{9E3947D4-1340-444A-8A6E-EEC35A44DBC1}" srcOrd="0" destOrd="0" presId="urn:microsoft.com/office/officeart/2005/8/layout/hierarchy2"/>
    <dgm:cxn modelId="{EEE3F179-B9AD-4362-84F0-AFDF08CFA663}" type="presParOf" srcId="{209E9272-3F5B-47D8-8733-0467FED51916}" destId="{F1747015-C30E-44F5-AE37-67D51C6F30F4}" srcOrd="1" destOrd="0" presId="urn:microsoft.com/office/officeart/2005/8/layout/hierarchy2"/>
    <dgm:cxn modelId="{226A36F9-804D-4ED2-B414-4492D695154D}" type="presParOf" srcId="{F1747015-C30E-44F5-AE37-67D51C6F30F4}" destId="{89CDACCF-D6AB-4AB2-96B2-70C97ED08EE7}" srcOrd="0" destOrd="0" presId="urn:microsoft.com/office/officeart/2005/8/layout/hierarchy2"/>
    <dgm:cxn modelId="{FFC920D3-C019-44FD-B02C-6F0A4EB4151A}" type="presParOf" srcId="{F1747015-C30E-44F5-AE37-67D51C6F30F4}" destId="{EEF5FF15-9818-475A-8603-F328CD091402}" srcOrd="1" destOrd="0" presId="urn:microsoft.com/office/officeart/2005/8/layout/hierarchy2"/>
    <dgm:cxn modelId="{A8AFE3E4-8049-499C-B928-19513B6BF94F}" type="presParOf" srcId="{EEF5FF15-9818-475A-8603-F328CD091402}" destId="{5FC144F2-A743-461E-B1C8-624D1B13B05C}" srcOrd="0" destOrd="0" presId="urn:microsoft.com/office/officeart/2005/8/layout/hierarchy2"/>
    <dgm:cxn modelId="{8C0E8828-0BEC-49B0-9E78-88515D6739CE}" type="presParOf" srcId="{5FC144F2-A743-461E-B1C8-624D1B13B05C}" destId="{4CEFF7F8-3197-4553-9F27-9FC94E91FC34}" srcOrd="0" destOrd="0" presId="urn:microsoft.com/office/officeart/2005/8/layout/hierarchy2"/>
    <dgm:cxn modelId="{9BEF18B6-DD25-452F-9DFC-B51AB1C8C81E}" type="presParOf" srcId="{EEF5FF15-9818-475A-8603-F328CD091402}" destId="{D81FFF5F-5325-4B8C-B3E6-2D63AC02E0AE}" srcOrd="1" destOrd="0" presId="urn:microsoft.com/office/officeart/2005/8/layout/hierarchy2"/>
    <dgm:cxn modelId="{5D4EDF26-5663-4E18-9DB5-0ADC660911C2}" type="presParOf" srcId="{D81FFF5F-5325-4B8C-B3E6-2D63AC02E0AE}" destId="{8A46F20E-1CD7-4998-8BCE-2A46649C3200}" srcOrd="0" destOrd="0" presId="urn:microsoft.com/office/officeart/2005/8/layout/hierarchy2"/>
    <dgm:cxn modelId="{F933B6D0-B7B3-4010-A67C-7706F9F92CE5}" type="presParOf" srcId="{D81FFF5F-5325-4B8C-B3E6-2D63AC02E0AE}" destId="{B4951971-E66B-4911-828E-D7359DFEACB6}" srcOrd="1" destOrd="0" presId="urn:microsoft.com/office/officeart/2005/8/layout/hierarchy2"/>
    <dgm:cxn modelId="{47A7E0A8-DE79-4961-89AB-1A9D371CEFA0}" type="presParOf" srcId="{209E9272-3F5B-47D8-8733-0467FED51916}" destId="{41A606D1-7AF7-4A57-BA54-D820049BC691}" srcOrd="2" destOrd="0" presId="urn:microsoft.com/office/officeart/2005/8/layout/hierarchy2"/>
    <dgm:cxn modelId="{22AEEFFD-1113-4A9F-AD98-C016161D87DD}" type="presParOf" srcId="{41A606D1-7AF7-4A57-BA54-D820049BC691}" destId="{E19FD28F-19E9-4645-BD02-E96463CE1FB3}" srcOrd="0" destOrd="0" presId="urn:microsoft.com/office/officeart/2005/8/layout/hierarchy2"/>
    <dgm:cxn modelId="{F41135DE-73F6-4C2F-9F69-FEA99237CB35}" type="presParOf" srcId="{209E9272-3F5B-47D8-8733-0467FED51916}" destId="{8B58E550-4FDA-4A34-8402-665BE06D97A8}" srcOrd="3" destOrd="0" presId="urn:microsoft.com/office/officeart/2005/8/layout/hierarchy2"/>
    <dgm:cxn modelId="{E8F32E23-2E9E-441D-B67A-379B541A67AB}" type="presParOf" srcId="{8B58E550-4FDA-4A34-8402-665BE06D97A8}" destId="{1F9C97C8-BF8B-4486-B2C6-07DE7B5762EB}" srcOrd="0" destOrd="0" presId="urn:microsoft.com/office/officeart/2005/8/layout/hierarchy2"/>
    <dgm:cxn modelId="{6D30DE25-6D5D-472C-A480-8C1F93D6C514}" type="presParOf" srcId="{8B58E550-4FDA-4A34-8402-665BE06D97A8}" destId="{0E0D76A4-A70E-4FC8-A377-C84ED6E1439D}" srcOrd="1" destOrd="0" presId="urn:microsoft.com/office/officeart/2005/8/layout/hierarchy2"/>
    <dgm:cxn modelId="{AC582EEC-D54F-42A7-94CB-423EB88C4424}" type="presParOf" srcId="{209E9272-3F5B-47D8-8733-0467FED51916}" destId="{A3E89E20-A263-43E4-A0E8-6162C44765A8}" srcOrd="4" destOrd="0" presId="urn:microsoft.com/office/officeart/2005/8/layout/hierarchy2"/>
    <dgm:cxn modelId="{48A7F081-8980-4E2B-A3EC-30F7BF97A44E}" type="presParOf" srcId="{A3E89E20-A263-43E4-A0E8-6162C44765A8}" destId="{50033E26-C034-4F2D-8631-B3B76E97D3C2}" srcOrd="0" destOrd="0" presId="urn:microsoft.com/office/officeart/2005/8/layout/hierarchy2"/>
    <dgm:cxn modelId="{0713D5EF-141B-4AEF-9C9A-63BC315B01A8}" type="presParOf" srcId="{209E9272-3F5B-47D8-8733-0467FED51916}" destId="{A57FB5A0-0893-4B3A-95FC-7DDEF5741B50}" srcOrd="5" destOrd="0" presId="urn:microsoft.com/office/officeart/2005/8/layout/hierarchy2"/>
    <dgm:cxn modelId="{303C8B73-2AA5-4735-A9AE-D72F20C093E4}" type="presParOf" srcId="{A57FB5A0-0893-4B3A-95FC-7DDEF5741B50}" destId="{FACEABC8-AD96-49E8-84B8-B795D863577F}" srcOrd="0" destOrd="0" presId="urn:microsoft.com/office/officeart/2005/8/layout/hierarchy2"/>
    <dgm:cxn modelId="{2B9C0416-8B86-4AC8-8814-57DED9AD2918}" type="presParOf" srcId="{A57FB5A0-0893-4B3A-95FC-7DDEF5741B50}" destId="{5F3A6D6E-CF86-4617-9F1F-C5C39827827F}" srcOrd="1" destOrd="0" presId="urn:microsoft.com/office/officeart/2005/8/layout/hierarchy2"/>
    <dgm:cxn modelId="{785F2DF7-DAEF-4613-B721-8E956BE220B1}" type="presParOf" srcId="{209E9272-3F5B-47D8-8733-0467FED51916}" destId="{DE978202-0650-46AE-ACEC-1FF374CDD31A}" srcOrd="6" destOrd="0" presId="urn:microsoft.com/office/officeart/2005/8/layout/hierarchy2"/>
    <dgm:cxn modelId="{005441E2-7006-4DC5-9167-5E76090E5926}" type="presParOf" srcId="{DE978202-0650-46AE-ACEC-1FF374CDD31A}" destId="{74EE9E1C-924B-412B-A869-3A4E79371665}" srcOrd="0" destOrd="0" presId="urn:microsoft.com/office/officeart/2005/8/layout/hierarchy2"/>
    <dgm:cxn modelId="{2CDCBC93-03B5-488B-B6AC-DCB1FF72A6E9}" type="presParOf" srcId="{209E9272-3F5B-47D8-8733-0467FED51916}" destId="{0019F398-4006-48B0-8600-EAF98CA0140A}" srcOrd="7" destOrd="0" presId="urn:microsoft.com/office/officeart/2005/8/layout/hierarchy2"/>
    <dgm:cxn modelId="{980CE9AF-5041-4ED9-95B0-CC43348237FD}" type="presParOf" srcId="{0019F398-4006-48B0-8600-EAF98CA0140A}" destId="{8DC7EFD8-7F8D-41DC-97E6-178F816700AC}" srcOrd="0" destOrd="0" presId="urn:microsoft.com/office/officeart/2005/8/layout/hierarchy2"/>
    <dgm:cxn modelId="{E5AA5D78-3960-4A8D-8F3C-A4325EAC9EDD}" type="presParOf" srcId="{0019F398-4006-48B0-8600-EAF98CA0140A}" destId="{50544098-7CB7-4ECE-80E6-990433BC4BF0}" srcOrd="1" destOrd="0" presId="urn:microsoft.com/office/officeart/2005/8/layout/hierarchy2"/>
    <dgm:cxn modelId="{63886F53-EAB6-4FB3-8C93-545262AC7D9D}" type="presParOf" srcId="{50540B3C-0BB7-4869-895D-25EA1CE06ABF}" destId="{918E77E1-76E0-4907-8E5E-60DC20CCA1CE}" srcOrd="1" destOrd="0" presId="urn:microsoft.com/office/officeart/2005/8/layout/hierarchy2"/>
    <dgm:cxn modelId="{684AC290-39AF-412F-B5CD-EEE460EBEBC8}" type="presParOf" srcId="{918E77E1-76E0-4907-8E5E-60DC20CCA1CE}" destId="{98B4BC80-27E6-4CA0-B558-B4142D6219BA}" srcOrd="0" destOrd="0" presId="urn:microsoft.com/office/officeart/2005/8/layout/hierarchy2"/>
    <dgm:cxn modelId="{47570F92-5F3F-4AC4-8BC4-884F6363153A}" type="presParOf" srcId="{918E77E1-76E0-4907-8E5E-60DC20CCA1CE}" destId="{5CEDDD60-E6C5-4475-95AE-3D2F6CC8B9B8}" srcOrd="1" destOrd="0" presId="urn:microsoft.com/office/officeart/2005/8/layout/hierarchy2"/>
    <dgm:cxn modelId="{10FB1D52-E2E4-4392-869C-09705058395D}" type="presParOf" srcId="{50540B3C-0BB7-4869-895D-25EA1CE06ABF}" destId="{DEF377C4-9457-44B2-A91D-2909DB90FAF3}" srcOrd="2" destOrd="0" presId="urn:microsoft.com/office/officeart/2005/8/layout/hierarchy2"/>
    <dgm:cxn modelId="{5DC774CF-387B-4A3B-9578-3472C8FA4E66}" type="presParOf" srcId="{DEF377C4-9457-44B2-A91D-2909DB90FAF3}" destId="{493EB263-C620-4BDC-B5DE-319A3CFF4B6A}" srcOrd="0" destOrd="0" presId="urn:microsoft.com/office/officeart/2005/8/layout/hierarchy2"/>
    <dgm:cxn modelId="{E7175793-7449-438D-BDD8-24FF89EE8032}" type="presParOf" srcId="{DEF377C4-9457-44B2-A91D-2909DB90FAF3}" destId="{451E670A-9704-4510-8850-5E4753855D89}" srcOrd="1" destOrd="0" presId="urn:microsoft.com/office/officeart/2005/8/layout/hierarchy2"/>
    <dgm:cxn modelId="{D0F5A8A9-249F-418E-A5D3-C5162EB8E54F}" type="presParOf" srcId="{50540B3C-0BB7-4869-895D-25EA1CE06ABF}" destId="{5B8A5925-6DC4-476D-8776-1B61AF3D3592}" srcOrd="3" destOrd="0" presId="urn:microsoft.com/office/officeart/2005/8/layout/hierarchy2"/>
    <dgm:cxn modelId="{CFE3E0DA-61FC-4FA5-8C23-19E1910436F6}" type="presParOf" srcId="{5B8A5925-6DC4-476D-8776-1B61AF3D3592}" destId="{0569BBB8-EE1A-44F4-A1BB-EA61A4B0EB7D}" srcOrd="0" destOrd="0" presId="urn:microsoft.com/office/officeart/2005/8/layout/hierarchy2"/>
    <dgm:cxn modelId="{9433CA38-13EF-4F5B-B180-912E43001ECD}" type="presParOf" srcId="{5B8A5925-6DC4-476D-8776-1B61AF3D3592}" destId="{BB4C3FCF-9BEF-4336-9F81-89B733EC04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790B71-6835-4A93-84B8-D1E6F2B3932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7684320-D7E6-47B5-8A82-FB70CED7E309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FORMACION CAPACITACION</a:t>
          </a:r>
        </a:p>
      </dgm:t>
    </dgm:pt>
    <dgm:pt modelId="{41D1B637-1834-47C2-BEF0-84277DDEE3AE}" type="parTrans" cxnId="{0679E045-3295-417F-ADD0-931C4CE4F155}">
      <dgm:prSet/>
      <dgm:spPr/>
      <dgm:t>
        <a:bodyPr/>
        <a:lstStyle/>
        <a:p>
          <a:endParaRPr lang="es-ES" sz="1800"/>
        </a:p>
      </dgm:t>
    </dgm:pt>
    <dgm:pt modelId="{718CE620-C2E7-43D3-A0C4-A829D97724F8}" type="sibTrans" cxnId="{0679E045-3295-417F-ADD0-931C4CE4F155}">
      <dgm:prSet/>
      <dgm:spPr/>
      <dgm:t>
        <a:bodyPr/>
        <a:lstStyle/>
        <a:p>
          <a:endParaRPr lang="es-ES" sz="1800"/>
        </a:p>
      </dgm:t>
    </dgm:pt>
    <dgm:pt modelId="{94EA2B86-DF60-49FC-B383-7334D6E4D8D9}">
      <dgm:prSet custT="1"/>
      <dgm:spPr>
        <a:solidFill>
          <a:schemeClr val="accent2">
            <a:alpha val="5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INVESTIGACION</a:t>
          </a:r>
        </a:p>
      </dgm:t>
    </dgm:pt>
    <dgm:pt modelId="{0E38A121-6844-43ED-9330-A881E2371DF9}" type="parTrans" cxnId="{0EF47C87-A7B8-4C3A-A87A-A173CD406C4B}">
      <dgm:prSet/>
      <dgm:spPr/>
      <dgm:t>
        <a:bodyPr/>
        <a:lstStyle/>
        <a:p>
          <a:endParaRPr lang="es-ES" sz="1800"/>
        </a:p>
      </dgm:t>
    </dgm:pt>
    <dgm:pt modelId="{D90C7BA5-954C-4FA0-B9D5-50896983B3F7}" type="sibTrans" cxnId="{0EF47C87-A7B8-4C3A-A87A-A173CD406C4B}">
      <dgm:prSet/>
      <dgm:spPr/>
      <dgm:t>
        <a:bodyPr/>
        <a:lstStyle/>
        <a:p>
          <a:endParaRPr lang="es-ES" sz="1800"/>
        </a:p>
      </dgm:t>
    </dgm:pt>
    <dgm:pt modelId="{3041CFD6-DF0C-498E-A271-3343BCC793A6}">
      <dgm:prSet custT="1"/>
      <dgm:spPr>
        <a:solidFill>
          <a:srgbClr val="FF0000">
            <a:alpha val="50000"/>
          </a:srgb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PUBLICACIONES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DIVULGACION</a:t>
          </a:r>
        </a:p>
      </dgm:t>
    </dgm:pt>
    <dgm:pt modelId="{EA66D1F5-A189-4317-9B43-B4AB57947037}" type="parTrans" cxnId="{63BD5D70-E563-433B-A3BC-B024C5CC9FD8}">
      <dgm:prSet/>
      <dgm:spPr/>
      <dgm:t>
        <a:bodyPr/>
        <a:lstStyle/>
        <a:p>
          <a:endParaRPr lang="es-ES" sz="1800"/>
        </a:p>
      </dgm:t>
    </dgm:pt>
    <dgm:pt modelId="{ED634029-594A-4BCC-8683-A497F1411692}" type="sibTrans" cxnId="{63BD5D70-E563-433B-A3BC-B024C5CC9FD8}">
      <dgm:prSet/>
      <dgm:spPr/>
      <dgm:t>
        <a:bodyPr/>
        <a:lstStyle/>
        <a:p>
          <a:endParaRPr lang="es-ES" sz="1800"/>
        </a:p>
      </dgm:t>
    </dgm:pt>
    <dgm:pt modelId="{92012838-8714-4BE9-A45C-C52A37F087C0}">
      <dgm:prSet custT="1"/>
      <dgm:spPr/>
      <dgm:t>
        <a:bodyPr/>
        <a:lstStyle/>
        <a:p>
          <a:r>
            <a:rPr lang="es-CO" sz="1800" b="1" dirty="0" smtClean="0"/>
            <a:t>ASISTENCIA TÉCNICA </a:t>
          </a:r>
          <a:endParaRPr lang="es-CO" sz="1800" b="1" dirty="0"/>
        </a:p>
      </dgm:t>
    </dgm:pt>
    <dgm:pt modelId="{7CD48A0B-4758-4DB5-9BAF-1656D4ECBE13}" type="parTrans" cxnId="{35192EF2-0957-4BEE-A4E7-5F70BEC3CC8A}">
      <dgm:prSet/>
      <dgm:spPr/>
      <dgm:t>
        <a:bodyPr/>
        <a:lstStyle/>
        <a:p>
          <a:endParaRPr lang="es-CO" sz="1800"/>
        </a:p>
      </dgm:t>
    </dgm:pt>
    <dgm:pt modelId="{CC00F315-D732-47A8-B216-D9428DD07EB7}" type="sibTrans" cxnId="{35192EF2-0957-4BEE-A4E7-5F70BEC3CC8A}">
      <dgm:prSet/>
      <dgm:spPr/>
      <dgm:t>
        <a:bodyPr/>
        <a:lstStyle/>
        <a:p>
          <a:endParaRPr lang="es-CO" sz="1800"/>
        </a:p>
      </dgm:t>
    </dgm:pt>
    <dgm:pt modelId="{8177E3DE-7205-402B-A2D2-9EB7399949CE}" type="pres">
      <dgm:prSet presAssocID="{5D790B71-6835-4A93-84B8-D1E6F2B3932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E1E0970-B03E-480A-A0EA-C7CA4A687365}" type="pres">
      <dgm:prSet presAssocID="{E7684320-D7E6-47B5-8A82-FB70CED7E309}" presName="circ1" presStyleLbl="vennNode1" presStyleIdx="0" presStyleCnt="4"/>
      <dgm:spPr/>
      <dgm:t>
        <a:bodyPr/>
        <a:lstStyle/>
        <a:p>
          <a:endParaRPr lang="es-ES"/>
        </a:p>
      </dgm:t>
    </dgm:pt>
    <dgm:pt modelId="{FA646357-EE9D-4111-9526-90FCB09150E4}" type="pres">
      <dgm:prSet presAssocID="{E7684320-D7E6-47B5-8A82-FB70CED7E3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CCDD1F-85DC-4A63-99E0-8C414046CA37}" type="pres">
      <dgm:prSet presAssocID="{94EA2B86-DF60-49FC-B383-7334D6E4D8D9}" presName="circ2" presStyleLbl="vennNode1" presStyleIdx="1" presStyleCnt="4"/>
      <dgm:spPr/>
      <dgm:t>
        <a:bodyPr/>
        <a:lstStyle/>
        <a:p>
          <a:endParaRPr lang="es-ES"/>
        </a:p>
      </dgm:t>
    </dgm:pt>
    <dgm:pt modelId="{ECD3153B-E124-47AF-B494-4973992CE3B3}" type="pres">
      <dgm:prSet presAssocID="{94EA2B86-DF60-49FC-B383-7334D6E4D8D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58BE5D-17D7-4B73-B3EE-25298C20F8D5}" type="pres">
      <dgm:prSet presAssocID="{3041CFD6-DF0C-498E-A271-3343BCC793A6}" presName="circ3" presStyleLbl="vennNode1" presStyleIdx="2" presStyleCnt="4"/>
      <dgm:spPr/>
      <dgm:t>
        <a:bodyPr/>
        <a:lstStyle/>
        <a:p>
          <a:endParaRPr lang="es-ES"/>
        </a:p>
      </dgm:t>
    </dgm:pt>
    <dgm:pt modelId="{22DB0E52-B5DB-4F5C-ACBC-42518AF4571F}" type="pres">
      <dgm:prSet presAssocID="{3041CFD6-DF0C-498E-A271-3343BCC793A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82957A-843C-441B-B14F-421C37497F09}" type="pres">
      <dgm:prSet presAssocID="{92012838-8714-4BE9-A45C-C52A37F087C0}" presName="circ4" presStyleLbl="vennNode1" presStyleIdx="3" presStyleCnt="4"/>
      <dgm:spPr/>
      <dgm:t>
        <a:bodyPr/>
        <a:lstStyle/>
        <a:p>
          <a:endParaRPr lang="es-CO"/>
        </a:p>
      </dgm:t>
    </dgm:pt>
    <dgm:pt modelId="{1D1966D2-2074-4FF9-B9C0-F4029A59D065}" type="pres">
      <dgm:prSet presAssocID="{92012838-8714-4BE9-A45C-C52A37F087C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679E045-3295-417F-ADD0-931C4CE4F155}" srcId="{5D790B71-6835-4A93-84B8-D1E6F2B3932F}" destId="{E7684320-D7E6-47B5-8A82-FB70CED7E309}" srcOrd="0" destOrd="0" parTransId="{41D1B637-1834-47C2-BEF0-84277DDEE3AE}" sibTransId="{718CE620-C2E7-43D3-A0C4-A829D97724F8}"/>
    <dgm:cxn modelId="{36B88ACA-3AC4-4D8C-8131-2C089B7EE112}" type="presOf" srcId="{3041CFD6-DF0C-498E-A271-3343BCC793A6}" destId="{22DB0E52-B5DB-4F5C-ACBC-42518AF4571F}" srcOrd="1" destOrd="0" presId="urn:microsoft.com/office/officeart/2005/8/layout/venn1"/>
    <dgm:cxn modelId="{E0820A14-8AF1-4639-907D-6CD7A2CB312B}" type="presOf" srcId="{E7684320-D7E6-47B5-8A82-FB70CED7E309}" destId="{7E1E0970-B03E-480A-A0EA-C7CA4A687365}" srcOrd="0" destOrd="0" presId="urn:microsoft.com/office/officeart/2005/8/layout/venn1"/>
    <dgm:cxn modelId="{63BD5D70-E563-433B-A3BC-B024C5CC9FD8}" srcId="{5D790B71-6835-4A93-84B8-D1E6F2B3932F}" destId="{3041CFD6-DF0C-498E-A271-3343BCC793A6}" srcOrd="2" destOrd="0" parTransId="{EA66D1F5-A189-4317-9B43-B4AB57947037}" sibTransId="{ED634029-594A-4BCC-8683-A497F1411692}"/>
    <dgm:cxn modelId="{0EF47C87-A7B8-4C3A-A87A-A173CD406C4B}" srcId="{5D790B71-6835-4A93-84B8-D1E6F2B3932F}" destId="{94EA2B86-DF60-49FC-B383-7334D6E4D8D9}" srcOrd="1" destOrd="0" parTransId="{0E38A121-6844-43ED-9330-A881E2371DF9}" sibTransId="{D90C7BA5-954C-4FA0-B9D5-50896983B3F7}"/>
    <dgm:cxn modelId="{BE0BF766-D5AB-40D8-9779-B076FBE8EE57}" type="presOf" srcId="{92012838-8714-4BE9-A45C-C52A37F087C0}" destId="{1D1966D2-2074-4FF9-B9C0-F4029A59D065}" srcOrd="1" destOrd="0" presId="urn:microsoft.com/office/officeart/2005/8/layout/venn1"/>
    <dgm:cxn modelId="{719233E7-74A8-4C1E-AC5F-38A0E81E7BCC}" type="presOf" srcId="{94EA2B86-DF60-49FC-B383-7334D6E4D8D9}" destId="{E9CCDD1F-85DC-4A63-99E0-8C414046CA37}" srcOrd="0" destOrd="0" presId="urn:microsoft.com/office/officeart/2005/8/layout/venn1"/>
    <dgm:cxn modelId="{939AA7EB-1A66-4238-99FB-CC12CD22F949}" type="presOf" srcId="{5D790B71-6835-4A93-84B8-D1E6F2B3932F}" destId="{8177E3DE-7205-402B-A2D2-9EB7399949CE}" srcOrd="0" destOrd="0" presId="urn:microsoft.com/office/officeart/2005/8/layout/venn1"/>
    <dgm:cxn modelId="{497CF12B-4241-4D7F-BFC3-3B6DAB232798}" type="presOf" srcId="{94EA2B86-DF60-49FC-B383-7334D6E4D8D9}" destId="{ECD3153B-E124-47AF-B494-4973992CE3B3}" srcOrd="1" destOrd="0" presId="urn:microsoft.com/office/officeart/2005/8/layout/venn1"/>
    <dgm:cxn modelId="{77053F10-4D2C-4B6A-B978-9569C57B9E67}" type="presOf" srcId="{3041CFD6-DF0C-498E-A271-3343BCC793A6}" destId="{9258BE5D-17D7-4B73-B3EE-25298C20F8D5}" srcOrd="0" destOrd="0" presId="urn:microsoft.com/office/officeart/2005/8/layout/venn1"/>
    <dgm:cxn modelId="{218C5178-574E-4DCF-B03B-454A7D2E63F4}" type="presOf" srcId="{92012838-8714-4BE9-A45C-C52A37F087C0}" destId="{EC82957A-843C-441B-B14F-421C37497F09}" srcOrd="0" destOrd="0" presId="urn:microsoft.com/office/officeart/2005/8/layout/venn1"/>
    <dgm:cxn modelId="{F37296EE-7236-4A21-B893-C0D769FDDF8A}" type="presOf" srcId="{E7684320-D7E6-47B5-8A82-FB70CED7E309}" destId="{FA646357-EE9D-4111-9526-90FCB09150E4}" srcOrd="1" destOrd="0" presId="urn:microsoft.com/office/officeart/2005/8/layout/venn1"/>
    <dgm:cxn modelId="{35192EF2-0957-4BEE-A4E7-5F70BEC3CC8A}" srcId="{5D790B71-6835-4A93-84B8-D1E6F2B3932F}" destId="{92012838-8714-4BE9-A45C-C52A37F087C0}" srcOrd="3" destOrd="0" parTransId="{7CD48A0B-4758-4DB5-9BAF-1656D4ECBE13}" sibTransId="{CC00F315-D732-47A8-B216-D9428DD07EB7}"/>
    <dgm:cxn modelId="{8B67923D-0973-448C-ADBF-EA4EEFB90195}" type="presParOf" srcId="{8177E3DE-7205-402B-A2D2-9EB7399949CE}" destId="{7E1E0970-B03E-480A-A0EA-C7CA4A687365}" srcOrd="0" destOrd="0" presId="urn:microsoft.com/office/officeart/2005/8/layout/venn1"/>
    <dgm:cxn modelId="{A6FA0FB5-AAEF-4687-837F-87F01A347934}" type="presParOf" srcId="{8177E3DE-7205-402B-A2D2-9EB7399949CE}" destId="{FA646357-EE9D-4111-9526-90FCB09150E4}" srcOrd="1" destOrd="0" presId="urn:microsoft.com/office/officeart/2005/8/layout/venn1"/>
    <dgm:cxn modelId="{8DADAAC5-0F21-4148-9A94-A9B1D57665B0}" type="presParOf" srcId="{8177E3DE-7205-402B-A2D2-9EB7399949CE}" destId="{E9CCDD1F-85DC-4A63-99E0-8C414046CA37}" srcOrd="2" destOrd="0" presId="urn:microsoft.com/office/officeart/2005/8/layout/venn1"/>
    <dgm:cxn modelId="{654E13F3-11D6-477B-9F02-E3DEB932543E}" type="presParOf" srcId="{8177E3DE-7205-402B-A2D2-9EB7399949CE}" destId="{ECD3153B-E124-47AF-B494-4973992CE3B3}" srcOrd="3" destOrd="0" presId="urn:microsoft.com/office/officeart/2005/8/layout/venn1"/>
    <dgm:cxn modelId="{694E16CB-24C7-46B5-8392-D38109D4AAAB}" type="presParOf" srcId="{8177E3DE-7205-402B-A2D2-9EB7399949CE}" destId="{9258BE5D-17D7-4B73-B3EE-25298C20F8D5}" srcOrd="4" destOrd="0" presId="urn:microsoft.com/office/officeart/2005/8/layout/venn1"/>
    <dgm:cxn modelId="{0558CC09-FC48-48D3-AD3C-D7173B7622EB}" type="presParOf" srcId="{8177E3DE-7205-402B-A2D2-9EB7399949CE}" destId="{22DB0E52-B5DB-4F5C-ACBC-42518AF4571F}" srcOrd="5" destOrd="0" presId="urn:microsoft.com/office/officeart/2005/8/layout/venn1"/>
    <dgm:cxn modelId="{32486368-E8B9-4DDD-9FE4-E7C8EFF7F717}" type="presParOf" srcId="{8177E3DE-7205-402B-A2D2-9EB7399949CE}" destId="{EC82957A-843C-441B-B14F-421C37497F09}" srcOrd="6" destOrd="0" presId="urn:microsoft.com/office/officeart/2005/8/layout/venn1"/>
    <dgm:cxn modelId="{824E2D33-152C-448C-9E98-A011B2C06DCE}" type="presParOf" srcId="{8177E3DE-7205-402B-A2D2-9EB7399949CE}" destId="{1D1966D2-2074-4FF9-B9C0-F4029A59D06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B6FCB-76A6-4DA0-982F-3D3E9B85F464}">
      <dsp:nvSpPr>
        <dsp:cNvPr id="0" name=""/>
        <dsp:cNvSpPr/>
      </dsp:nvSpPr>
      <dsp:spPr>
        <a:xfrm>
          <a:off x="2834434" y="2137817"/>
          <a:ext cx="1625352" cy="162535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2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DDHH</a:t>
          </a:r>
        </a:p>
      </dsp:txBody>
      <dsp:txXfrm>
        <a:off x="3072461" y="2375844"/>
        <a:ext cx="1149298" cy="1149298"/>
      </dsp:txXfrm>
    </dsp:sp>
    <dsp:sp modelId="{57BBD0BA-E1F5-4996-AEBA-88BA6E17AE1C}">
      <dsp:nvSpPr>
        <dsp:cNvPr id="0" name=""/>
        <dsp:cNvSpPr/>
      </dsp:nvSpPr>
      <dsp:spPr>
        <a:xfrm rot="16200000">
          <a:off x="3401886" y="1871969"/>
          <a:ext cx="490449" cy="41247"/>
        </a:xfrm>
        <a:custGeom>
          <a:avLst/>
          <a:gdLst/>
          <a:ahLst/>
          <a:cxnLst/>
          <a:rect l="0" t="0" r="0" b="0"/>
          <a:pathLst>
            <a:path>
              <a:moveTo>
                <a:pt x="0" y="20623"/>
              </a:moveTo>
              <a:lnTo>
                <a:pt x="490449" y="20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634850" y="1880331"/>
        <a:ext cx="24522" cy="24522"/>
      </dsp:txXfrm>
    </dsp:sp>
    <dsp:sp modelId="{38CE3E85-FE1A-4200-BA5C-470775A880B5}">
      <dsp:nvSpPr>
        <dsp:cNvPr id="0" name=""/>
        <dsp:cNvSpPr/>
      </dsp:nvSpPr>
      <dsp:spPr>
        <a:xfrm>
          <a:off x="2834434" y="22015"/>
          <a:ext cx="1625352" cy="1625352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Fortalecimiento  normativo  en materia de DDHH</a:t>
          </a:r>
        </a:p>
      </dsp:txBody>
      <dsp:txXfrm>
        <a:off x="3072461" y="260042"/>
        <a:ext cx="1149298" cy="1149298"/>
      </dsp:txXfrm>
    </dsp:sp>
    <dsp:sp modelId="{6110326F-1FFB-405C-B1AD-E076077B42A2}">
      <dsp:nvSpPr>
        <dsp:cNvPr id="0" name=""/>
        <dsp:cNvSpPr/>
      </dsp:nvSpPr>
      <dsp:spPr>
        <a:xfrm rot="19756638">
          <a:off x="4315549" y="2404833"/>
          <a:ext cx="430055" cy="41247"/>
        </a:xfrm>
        <a:custGeom>
          <a:avLst/>
          <a:gdLst/>
          <a:ahLst/>
          <a:cxnLst/>
          <a:rect l="0" t="0" r="0" b="0"/>
          <a:pathLst>
            <a:path>
              <a:moveTo>
                <a:pt x="0" y="20623"/>
              </a:moveTo>
              <a:lnTo>
                <a:pt x="430055" y="20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4519825" y="2414705"/>
        <a:ext cx="21502" cy="21502"/>
      </dsp:txXfrm>
    </dsp:sp>
    <dsp:sp modelId="{51DF3825-20D4-4066-9690-46BD6764165C}">
      <dsp:nvSpPr>
        <dsp:cNvPr id="0" name=""/>
        <dsp:cNvSpPr/>
      </dsp:nvSpPr>
      <dsp:spPr>
        <a:xfrm>
          <a:off x="4599215" y="1064585"/>
          <a:ext cx="1656007" cy="1656007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Pocas medidas que favorezcan la efectividad de los DDHH</a:t>
          </a:r>
        </a:p>
      </dsp:txBody>
      <dsp:txXfrm>
        <a:off x="4841732" y="1307102"/>
        <a:ext cx="1170973" cy="1170973"/>
      </dsp:txXfrm>
    </dsp:sp>
    <dsp:sp modelId="{87C7DB8A-B0D2-46D8-820E-E14159EBD706}">
      <dsp:nvSpPr>
        <dsp:cNvPr id="0" name=""/>
        <dsp:cNvSpPr/>
      </dsp:nvSpPr>
      <dsp:spPr>
        <a:xfrm rot="1800000">
          <a:off x="4318055" y="3458820"/>
          <a:ext cx="490449" cy="41247"/>
        </a:xfrm>
        <a:custGeom>
          <a:avLst/>
          <a:gdLst/>
          <a:ahLst/>
          <a:cxnLst/>
          <a:rect l="0" t="0" r="0" b="0"/>
          <a:pathLst>
            <a:path>
              <a:moveTo>
                <a:pt x="0" y="20623"/>
              </a:moveTo>
              <a:lnTo>
                <a:pt x="490449" y="20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4551019" y="3467183"/>
        <a:ext cx="24522" cy="24522"/>
      </dsp:txXfrm>
    </dsp:sp>
    <dsp:sp modelId="{F25C4988-1BF0-4E4D-8407-62CFF0EB39F4}">
      <dsp:nvSpPr>
        <dsp:cNvPr id="0" name=""/>
        <dsp:cNvSpPr/>
      </dsp:nvSpPr>
      <dsp:spPr>
        <a:xfrm>
          <a:off x="4666773" y="3195718"/>
          <a:ext cx="1625352" cy="1625352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Políticas públicas deficientes en materia de DDHH</a:t>
          </a:r>
        </a:p>
      </dsp:txBody>
      <dsp:txXfrm>
        <a:off x="4904800" y="3433745"/>
        <a:ext cx="1149298" cy="1149298"/>
      </dsp:txXfrm>
    </dsp:sp>
    <dsp:sp modelId="{1D94B150-4933-4BC4-8478-B3C24162B6EC}">
      <dsp:nvSpPr>
        <dsp:cNvPr id="0" name=""/>
        <dsp:cNvSpPr/>
      </dsp:nvSpPr>
      <dsp:spPr>
        <a:xfrm rot="5400000">
          <a:off x="3401886" y="3987771"/>
          <a:ext cx="490449" cy="41247"/>
        </a:xfrm>
        <a:custGeom>
          <a:avLst/>
          <a:gdLst/>
          <a:ahLst/>
          <a:cxnLst/>
          <a:rect l="0" t="0" r="0" b="0"/>
          <a:pathLst>
            <a:path>
              <a:moveTo>
                <a:pt x="0" y="20623"/>
              </a:moveTo>
              <a:lnTo>
                <a:pt x="490449" y="20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634850" y="3996133"/>
        <a:ext cx="24522" cy="24522"/>
      </dsp:txXfrm>
    </dsp:sp>
    <dsp:sp modelId="{7DA0A575-019B-443B-AE00-A61E58BF8DBE}">
      <dsp:nvSpPr>
        <dsp:cNvPr id="0" name=""/>
        <dsp:cNvSpPr/>
      </dsp:nvSpPr>
      <dsp:spPr>
        <a:xfrm>
          <a:off x="2834434" y="4253619"/>
          <a:ext cx="1625352" cy="1625352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Políticas deficientes en materia de educación en DDHH</a:t>
          </a:r>
        </a:p>
      </dsp:txBody>
      <dsp:txXfrm>
        <a:off x="3072461" y="4491646"/>
        <a:ext cx="1149298" cy="1149298"/>
      </dsp:txXfrm>
    </dsp:sp>
    <dsp:sp modelId="{183450FD-C2E8-4D93-B37C-76ADD9B63003}">
      <dsp:nvSpPr>
        <dsp:cNvPr id="0" name=""/>
        <dsp:cNvSpPr/>
      </dsp:nvSpPr>
      <dsp:spPr>
        <a:xfrm rot="9000000">
          <a:off x="2604539" y="3426982"/>
          <a:ext cx="363096" cy="41247"/>
        </a:xfrm>
        <a:custGeom>
          <a:avLst/>
          <a:gdLst/>
          <a:ahLst/>
          <a:cxnLst/>
          <a:rect l="0" t="0" r="0" b="0"/>
          <a:pathLst>
            <a:path>
              <a:moveTo>
                <a:pt x="0" y="20623"/>
              </a:moveTo>
              <a:lnTo>
                <a:pt x="363096" y="20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10800000">
        <a:off x="2777010" y="3438528"/>
        <a:ext cx="18154" cy="18154"/>
      </dsp:txXfrm>
    </dsp:sp>
    <dsp:sp modelId="{C112DB57-2268-4461-BE20-2AC5AC347D9E}">
      <dsp:nvSpPr>
        <dsp:cNvPr id="0" name=""/>
        <dsp:cNvSpPr/>
      </dsp:nvSpPr>
      <dsp:spPr>
        <a:xfrm>
          <a:off x="785428" y="3240358"/>
          <a:ext cx="2058688" cy="1536072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Incumplimiento a los DDHH y al DIH en algunos países </a:t>
          </a:r>
        </a:p>
      </dsp:txBody>
      <dsp:txXfrm>
        <a:off x="1086916" y="3465311"/>
        <a:ext cx="1455712" cy="1086166"/>
      </dsp:txXfrm>
    </dsp:sp>
    <dsp:sp modelId="{404FC4E8-1733-4B5B-B63B-4A6AF871A5AF}">
      <dsp:nvSpPr>
        <dsp:cNvPr id="0" name=""/>
        <dsp:cNvSpPr/>
      </dsp:nvSpPr>
      <dsp:spPr>
        <a:xfrm rot="12600000">
          <a:off x="2485717" y="2400919"/>
          <a:ext cx="490449" cy="41247"/>
        </a:xfrm>
        <a:custGeom>
          <a:avLst/>
          <a:gdLst/>
          <a:ahLst/>
          <a:cxnLst/>
          <a:rect l="0" t="0" r="0" b="0"/>
          <a:pathLst>
            <a:path>
              <a:moveTo>
                <a:pt x="0" y="20623"/>
              </a:moveTo>
              <a:lnTo>
                <a:pt x="490449" y="20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10800000">
        <a:off x="2718680" y="2409282"/>
        <a:ext cx="24522" cy="24522"/>
      </dsp:txXfrm>
    </dsp:sp>
    <dsp:sp modelId="{FB7C8EA7-0DED-4DE4-9B63-84732AF98590}">
      <dsp:nvSpPr>
        <dsp:cNvPr id="0" name=""/>
        <dsp:cNvSpPr/>
      </dsp:nvSpPr>
      <dsp:spPr>
        <a:xfrm>
          <a:off x="1002096" y="1079916"/>
          <a:ext cx="1625352" cy="1625352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slop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Baja cultura en DDHH</a:t>
          </a:r>
        </a:p>
      </dsp:txBody>
      <dsp:txXfrm>
        <a:off x="1240123" y="1317943"/>
        <a:ext cx="1149298" cy="1149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B6FCB-76A6-4DA0-982F-3D3E9B85F464}">
      <dsp:nvSpPr>
        <dsp:cNvPr id="0" name=""/>
        <dsp:cNvSpPr/>
      </dsp:nvSpPr>
      <dsp:spPr>
        <a:xfrm>
          <a:off x="2579223" y="2184821"/>
          <a:ext cx="1659884" cy="165988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GESTION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PUBLICA</a:t>
          </a:r>
        </a:p>
      </dsp:txBody>
      <dsp:txXfrm>
        <a:off x="2822307" y="2427905"/>
        <a:ext cx="1173716" cy="1173716"/>
      </dsp:txXfrm>
    </dsp:sp>
    <dsp:sp modelId="{57BBD0BA-E1F5-4996-AEBA-88BA6E17AE1C}">
      <dsp:nvSpPr>
        <dsp:cNvPr id="0" name=""/>
        <dsp:cNvSpPr/>
      </dsp:nvSpPr>
      <dsp:spPr>
        <a:xfrm rot="16200000">
          <a:off x="3158125" y="1911870"/>
          <a:ext cx="502080" cy="43819"/>
        </a:xfrm>
        <a:custGeom>
          <a:avLst/>
          <a:gdLst/>
          <a:ahLst/>
          <a:cxnLst/>
          <a:rect l="0" t="0" r="0" b="0"/>
          <a:pathLst>
            <a:path>
              <a:moveTo>
                <a:pt x="0" y="21909"/>
              </a:moveTo>
              <a:lnTo>
                <a:pt x="502080" y="2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396613" y="1921228"/>
        <a:ext cx="25104" cy="25104"/>
      </dsp:txXfrm>
    </dsp:sp>
    <dsp:sp modelId="{38CE3E85-FE1A-4200-BA5C-470775A880B5}">
      <dsp:nvSpPr>
        <dsp:cNvPr id="0" name=""/>
        <dsp:cNvSpPr/>
      </dsp:nvSpPr>
      <dsp:spPr>
        <a:xfrm>
          <a:off x="2579223" y="22856"/>
          <a:ext cx="1659884" cy="165988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Baja capacidad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Organiza </a:t>
          </a:r>
          <a:r>
            <a:rPr kumimoji="0" lang="es-ES" sz="14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cional</a:t>
          </a:r>
          <a:endParaRPr kumimoji="0" lang="es-ES" sz="14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822307" y="265940"/>
        <a:ext cx="1173716" cy="1173716"/>
      </dsp:txXfrm>
    </dsp:sp>
    <dsp:sp modelId="{6110326F-1FFB-405C-B1AD-E076077B42A2}">
      <dsp:nvSpPr>
        <dsp:cNvPr id="0" name=""/>
        <dsp:cNvSpPr/>
      </dsp:nvSpPr>
      <dsp:spPr>
        <a:xfrm rot="19800000">
          <a:off x="4094283" y="2452362"/>
          <a:ext cx="502080" cy="43819"/>
        </a:xfrm>
        <a:custGeom>
          <a:avLst/>
          <a:gdLst/>
          <a:ahLst/>
          <a:cxnLst/>
          <a:rect l="0" t="0" r="0" b="0"/>
          <a:pathLst>
            <a:path>
              <a:moveTo>
                <a:pt x="0" y="21909"/>
              </a:moveTo>
              <a:lnTo>
                <a:pt x="502080" y="2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4332771" y="2461720"/>
        <a:ext cx="25104" cy="25104"/>
      </dsp:txXfrm>
    </dsp:sp>
    <dsp:sp modelId="{51DF3825-20D4-4066-9690-46BD6764165C}">
      <dsp:nvSpPr>
        <dsp:cNvPr id="0" name=""/>
        <dsp:cNvSpPr/>
      </dsp:nvSpPr>
      <dsp:spPr>
        <a:xfrm>
          <a:off x="4451539" y="1103838"/>
          <a:ext cx="1659884" cy="165988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Goberna</a:t>
          </a: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es-ES" sz="14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bilidad</a:t>
          </a:r>
          <a:endParaRPr kumimoji="0" lang="es-ES" sz="14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reducida</a:t>
          </a:r>
        </a:p>
      </dsp:txBody>
      <dsp:txXfrm>
        <a:off x="4694623" y="1346922"/>
        <a:ext cx="1173716" cy="1173716"/>
      </dsp:txXfrm>
    </dsp:sp>
    <dsp:sp modelId="{87C7DB8A-B0D2-46D8-820E-E14159EBD706}">
      <dsp:nvSpPr>
        <dsp:cNvPr id="0" name=""/>
        <dsp:cNvSpPr/>
      </dsp:nvSpPr>
      <dsp:spPr>
        <a:xfrm rot="1800000">
          <a:off x="4094283" y="3533344"/>
          <a:ext cx="502080" cy="43819"/>
        </a:xfrm>
        <a:custGeom>
          <a:avLst/>
          <a:gdLst/>
          <a:ahLst/>
          <a:cxnLst/>
          <a:rect l="0" t="0" r="0" b="0"/>
          <a:pathLst>
            <a:path>
              <a:moveTo>
                <a:pt x="0" y="21909"/>
              </a:moveTo>
              <a:lnTo>
                <a:pt x="502080" y="2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4332771" y="3542702"/>
        <a:ext cx="25104" cy="25104"/>
      </dsp:txXfrm>
    </dsp:sp>
    <dsp:sp modelId="{F25C4988-1BF0-4E4D-8407-62CFF0EB39F4}">
      <dsp:nvSpPr>
        <dsp:cNvPr id="0" name=""/>
        <dsp:cNvSpPr/>
      </dsp:nvSpPr>
      <dsp:spPr>
        <a:xfrm>
          <a:off x="4451539" y="3265803"/>
          <a:ext cx="1659884" cy="165988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Escasa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Participa </a:t>
          </a:r>
          <a:r>
            <a:rPr kumimoji="0" lang="es-ES" sz="14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ción</a:t>
          </a: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y control social</a:t>
          </a:r>
        </a:p>
      </dsp:txBody>
      <dsp:txXfrm>
        <a:off x="4694623" y="3508887"/>
        <a:ext cx="1173716" cy="1173716"/>
      </dsp:txXfrm>
    </dsp:sp>
    <dsp:sp modelId="{1D94B150-4933-4BC4-8478-B3C24162B6EC}">
      <dsp:nvSpPr>
        <dsp:cNvPr id="0" name=""/>
        <dsp:cNvSpPr/>
      </dsp:nvSpPr>
      <dsp:spPr>
        <a:xfrm rot="5322651">
          <a:off x="3171004" y="4085264"/>
          <a:ext cx="525489" cy="43819"/>
        </a:xfrm>
        <a:custGeom>
          <a:avLst/>
          <a:gdLst/>
          <a:ahLst/>
          <a:cxnLst/>
          <a:rect l="0" t="0" r="0" b="0"/>
          <a:pathLst>
            <a:path>
              <a:moveTo>
                <a:pt x="0" y="21909"/>
              </a:moveTo>
              <a:lnTo>
                <a:pt x="525489" y="2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420611" y="4094036"/>
        <a:ext cx="26274" cy="26274"/>
      </dsp:txXfrm>
    </dsp:sp>
    <dsp:sp modelId="{7DA0A575-019B-443B-AE00-A61E58BF8DBE}">
      <dsp:nvSpPr>
        <dsp:cNvPr id="0" name=""/>
        <dsp:cNvSpPr/>
      </dsp:nvSpPr>
      <dsp:spPr>
        <a:xfrm>
          <a:off x="2628389" y="4369642"/>
          <a:ext cx="1659884" cy="165988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Falta de fortalecimiento de la cultura </a:t>
          </a:r>
          <a:r>
            <a:rPr kumimoji="0" lang="es-ES" sz="14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politica</a:t>
          </a:r>
          <a:endParaRPr kumimoji="0" lang="es-ES" sz="14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871473" y="4612726"/>
        <a:ext cx="1173716" cy="1173716"/>
      </dsp:txXfrm>
    </dsp:sp>
    <dsp:sp modelId="{183450FD-C2E8-4D93-B37C-76ADD9B63003}">
      <dsp:nvSpPr>
        <dsp:cNvPr id="0" name=""/>
        <dsp:cNvSpPr/>
      </dsp:nvSpPr>
      <dsp:spPr>
        <a:xfrm rot="9000000">
          <a:off x="2221967" y="3533344"/>
          <a:ext cx="502080" cy="43819"/>
        </a:xfrm>
        <a:custGeom>
          <a:avLst/>
          <a:gdLst/>
          <a:ahLst/>
          <a:cxnLst/>
          <a:rect l="0" t="0" r="0" b="0"/>
          <a:pathLst>
            <a:path>
              <a:moveTo>
                <a:pt x="0" y="21909"/>
              </a:moveTo>
              <a:lnTo>
                <a:pt x="502080" y="2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10800000">
        <a:off x="2460455" y="3542702"/>
        <a:ext cx="25104" cy="25104"/>
      </dsp:txXfrm>
    </dsp:sp>
    <dsp:sp modelId="{C112DB57-2268-4461-BE20-2AC5AC347D9E}">
      <dsp:nvSpPr>
        <dsp:cNvPr id="0" name=""/>
        <dsp:cNvSpPr/>
      </dsp:nvSpPr>
      <dsp:spPr>
        <a:xfrm>
          <a:off x="706906" y="3265803"/>
          <a:ext cx="1659884" cy="165988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Resultados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limitados en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gestión</a:t>
          </a:r>
        </a:p>
      </dsp:txBody>
      <dsp:txXfrm>
        <a:off x="949990" y="3508887"/>
        <a:ext cx="1173716" cy="1173716"/>
      </dsp:txXfrm>
    </dsp:sp>
    <dsp:sp modelId="{404FC4E8-1733-4B5B-B63B-4A6AF871A5AF}">
      <dsp:nvSpPr>
        <dsp:cNvPr id="0" name=""/>
        <dsp:cNvSpPr/>
      </dsp:nvSpPr>
      <dsp:spPr>
        <a:xfrm rot="12600000">
          <a:off x="2221967" y="2452362"/>
          <a:ext cx="502080" cy="43819"/>
        </a:xfrm>
        <a:custGeom>
          <a:avLst/>
          <a:gdLst/>
          <a:ahLst/>
          <a:cxnLst/>
          <a:rect l="0" t="0" r="0" b="0"/>
          <a:pathLst>
            <a:path>
              <a:moveTo>
                <a:pt x="0" y="21909"/>
              </a:moveTo>
              <a:lnTo>
                <a:pt x="502080" y="21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10800000">
        <a:off x="2460455" y="2461720"/>
        <a:ext cx="25104" cy="25104"/>
      </dsp:txXfrm>
    </dsp:sp>
    <dsp:sp modelId="{FB7C8EA7-0DED-4DE4-9B63-84732AF98590}">
      <dsp:nvSpPr>
        <dsp:cNvPr id="0" name=""/>
        <dsp:cNvSpPr/>
      </dsp:nvSpPr>
      <dsp:spPr>
        <a:xfrm>
          <a:off x="706906" y="1103838"/>
          <a:ext cx="1659884" cy="165988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Poca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Credibilidad en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lo publico</a:t>
          </a:r>
        </a:p>
      </dsp:txBody>
      <dsp:txXfrm>
        <a:off x="949990" y="1346922"/>
        <a:ext cx="1173716" cy="1173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B6FCB-76A6-4DA0-982F-3D3E9B85F464}">
      <dsp:nvSpPr>
        <dsp:cNvPr id="0" name=""/>
        <dsp:cNvSpPr/>
      </dsp:nvSpPr>
      <dsp:spPr>
        <a:xfrm>
          <a:off x="2735481" y="2295139"/>
          <a:ext cx="1744275" cy="174427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CONVIVEN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CIA Y CIUDA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DANIA ESCOLAR</a:t>
          </a:r>
        </a:p>
      </dsp:txBody>
      <dsp:txXfrm>
        <a:off x="2990924" y="2550582"/>
        <a:ext cx="1233389" cy="1233389"/>
      </dsp:txXfrm>
    </dsp:sp>
    <dsp:sp modelId="{57BBD0BA-E1F5-4996-AEBA-88BA6E17AE1C}">
      <dsp:nvSpPr>
        <dsp:cNvPr id="0" name=""/>
        <dsp:cNvSpPr/>
      </dsp:nvSpPr>
      <dsp:spPr>
        <a:xfrm rot="16200000">
          <a:off x="3344667" y="2010430"/>
          <a:ext cx="525903" cy="43514"/>
        </a:xfrm>
        <a:custGeom>
          <a:avLst/>
          <a:gdLst/>
          <a:ahLst/>
          <a:cxnLst/>
          <a:rect l="0" t="0" r="0" b="0"/>
          <a:pathLst>
            <a:path>
              <a:moveTo>
                <a:pt x="0" y="21757"/>
              </a:moveTo>
              <a:lnTo>
                <a:pt x="525903" y="21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3594471" y="2019039"/>
        <a:ext cx="26295" cy="26295"/>
      </dsp:txXfrm>
    </dsp:sp>
    <dsp:sp modelId="{38CE3E85-FE1A-4200-BA5C-470775A880B5}">
      <dsp:nvSpPr>
        <dsp:cNvPr id="0" name=""/>
        <dsp:cNvSpPr/>
      </dsp:nvSpPr>
      <dsp:spPr>
        <a:xfrm>
          <a:off x="2735481" y="24960"/>
          <a:ext cx="1744275" cy="1744275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Poca articula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ción</a:t>
          </a:r>
          <a:r>
            <a:rPr kumimoji="0" lang="es-MX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es-MX" sz="16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institucio</a:t>
          </a:r>
          <a:endParaRPr kumimoji="0" lang="es-MX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nal</a:t>
          </a:r>
          <a:r>
            <a:rPr kumimoji="0" lang="es-MX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y sectorial</a:t>
          </a: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990924" y="280403"/>
        <a:ext cx="1233389" cy="1233389"/>
      </dsp:txXfrm>
    </dsp:sp>
    <dsp:sp modelId="{6110326F-1FFB-405C-B1AD-E076077B42A2}">
      <dsp:nvSpPr>
        <dsp:cNvPr id="0" name=""/>
        <dsp:cNvSpPr/>
      </dsp:nvSpPr>
      <dsp:spPr>
        <a:xfrm rot="20520000">
          <a:off x="4424201" y="2794757"/>
          <a:ext cx="525903" cy="43514"/>
        </a:xfrm>
        <a:custGeom>
          <a:avLst/>
          <a:gdLst/>
          <a:ahLst/>
          <a:cxnLst/>
          <a:rect l="0" t="0" r="0" b="0"/>
          <a:pathLst>
            <a:path>
              <a:moveTo>
                <a:pt x="0" y="21757"/>
              </a:moveTo>
              <a:lnTo>
                <a:pt x="525903" y="21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4674005" y="2803367"/>
        <a:ext cx="26295" cy="26295"/>
      </dsp:txXfrm>
    </dsp:sp>
    <dsp:sp modelId="{51DF3825-20D4-4066-9690-46BD6764165C}">
      <dsp:nvSpPr>
        <dsp:cNvPr id="0" name=""/>
        <dsp:cNvSpPr/>
      </dsp:nvSpPr>
      <dsp:spPr>
        <a:xfrm>
          <a:off x="4894549" y="1593615"/>
          <a:ext cx="1744275" cy="1744275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8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Mucha informa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8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ción</a:t>
          </a:r>
          <a:r>
            <a:rPr kumimoji="0" lang="es-MX" sz="18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y poca acción</a:t>
          </a:r>
          <a:endParaRPr kumimoji="0" lang="es-ES" sz="18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5149992" y="1849058"/>
        <a:ext cx="1233389" cy="1233389"/>
      </dsp:txXfrm>
    </dsp:sp>
    <dsp:sp modelId="{87C7DB8A-B0D2-46D8-820E-E14159EBD706}">
      <dsp:nvSpPr>
        <dsp:cNvPr id="0" name=""/>
        <dsp:cNvSpPr/>
      </dsp:nvSpPr>
      <dsp:spPr>
        <a:xfrm rot="3240000">
          <a:off x="4011856" y="4063825"/>
          <a:ext cx="525903" cy="43514"/>
        </a:xfrm>
        <a:custGeom>
          <a:avLst/>
          <a:gdLst/>
          <a:ahLst/>
          <a:cxnLst/>
          <a:rect l="0" t="0" r="0" b="0"/>
          <a:pathLst>
            <a:path>
              <a:moveTo>
                <a:pt x="0" y="21757"/>
              </a:moveTo>
              <a:lnTo>
                <a:pt x="525903" y="21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4261660" y="4072435"/>
        <a:ext cx="26295" cy="26295"/>
      </dsp:txXfrm>
    </dsp:sp>
    <dsp:sp modelId="{F25C4988-1BF0-4E4D-8407-62CFF0EB39F4}">
      <dsp:nvSpPr>
        <dsp:cNvPr id="0" name=""/>
        <dsp:cNvSpPr/>
      </dsp:nvSpPr>
      <dsp:spPr>
        <a:xfrm>
          <a:off x="4069858" y="4131752"/>
          <a:ext cx="1744275" cy="1744275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Varias acciones y poco seguimiento</a:t>
          </a: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4325301" y="4387195"/>
        <a:ext cx="1233389" cy="1233389"/>
      </dsp:txXfrm>
    </dsp:sp>
    <dsp:sp modelId="{1D94B150-4933-4BC4-8478-B3C24162B6EC}">
      <dsp:nvSpPr>
        <dsp:cNvPr id="0" name=""/>
        <dsp:cNvSpPr/>
      </dsp:nvSpPr>
      <dsp:spPr>
        <a:xfrm rot="7560000">
          <a:off x="2677478" y="4063825"/>
          <a:ext cx="525903" cy="43514"/>
        </a:xfrm>
        <a:custGeom>
          <a:avLst/>
          <a:gdLst/>
          <a:ahLst/>
          <a:cxnLst/>
          <a:rect l="0" t="0" r="0" b="0"/>
          <a:pathLst>
            <a:path>
              <a:moveTo>
                <a:pt x="0" y="21757"/>
              </a:moveTo>
              <a:lnTo>
                <a:pt x="525903" y="21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10800000">
        <a:off x="2927282" y="4072435"/>
        <a:ext cx="26295" cy="26295"/>
      </dsp:txXfrm>
    </dsp:sp>
    <dsp:sp modelId="{7DA0A575-019B-443B-AE00-A61E58BF8DBE}">
      <dsp:nvSpPr>
        <dsp:cNvPr id="0" name=""/>
        <dsp:cNvSpPr/>
      </dsp:nvSpPr>
      <dsp:spPr>
        <a:xfrm>
          <a:off x="1401103" y="4131752"/>
          <a:ext cx="1744275" cy="1744275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Entre la </a:t>
          </a:r>
          <a:r>
            <a:rPr kumimoji="0" lang="es-MX" sz="16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curriculari</a:t>
          </a:r>
          <a:endParaRPr kumimoji="0" lang="es-MX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zación</a:t>
          </a:r>
          <a:r>
            <a:rPr kumimoji="0" lang="es-MX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y la transversa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lización</a:t>
          </a: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1656546" y="4387195"/>
        <a:ext cx="1233389" cy="1233389"/>
      </dsp:txXfrm>
    </dsp:sp>
    <dsp:sp modelId="{183450FD-C2E8-4D93-B37C-76ADD9B63003}">
      <dsp:nvSpPr>
        <dsp:cNvPr id="0" name=""/>
        <dsp:cNvSpPr/>
      </dsp:nvSpPr>
      <dsp:spPr>
        <a:xfrm rot="11880000">
          <a:off x="2265133" y="2794757"/>
          <a:ext cx="525903" cy="43514"/>
        </a:xfrm>
        <a:custGeom>
          <a:avLst/>
          <a:gdLst/>
          <a:ahLst/>
          <a:cxnLst/>
          <a:rect l="0" t="0" r="0" b="0"/>
          <a:pathLst>
            <a:path>
              <a:moveTo>
                <a:pt x="0" y="21757"/>
              </a:moveTo>
              <a:lnTo>
                <a:pt x="525903" y="21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 rot="10800000">
        <a:off x="2514937" y="2803367"/>
        <a:ext cx="26295" cy="26295"/>
      </dsp:txXfrm>
    </dsp:sp>
    <dsp:sp modelId="{C112DB57-2268-4461-BE20-2AC5AC347D9E}">
      <dsp:nvSpPr>
        <dsp:cNvPr id="0" name=""/>
        <dsp:cNvSpPr/>
      </dsp:nvSpPr>
      <dsp:spPr>
        <a:xfrm>
          <a:off x="576413" y="1593615"/>
          <a:ext cx="1744275" cy="1744275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MX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Entre los estándares y la formación integral</a:t>
          </a: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831856" y="1849058"/>
        <a:ext cx="1233389" cy="12333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B6FCB-76A6-4DA0-982F-3D3E9B85F464}">
      <dsp:nvSpPr>
        <dsp:cNvPr id="0" name=""/>
        <dsp:cNvSpPr/>
      </dsp:nvSpPr>
      <dsp:spPr>
        <a:xfrm>
          <a:off x="2683971" y="2077253"/>
          <a:ext cx="1594404" cy="159440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INFANCIA</a:t>
          </a:r>
        </a:p>
      </dsp:txBody>
      <dsp:txXfrm>
        <a:off x="2917466" y="2310748"/>
        <a:ext cx="1127414" cy="1127414"/>
      </dsp:txXfrm>
    </dsp:sp>
    <dsp:sp modelId="{57BBD0BA-E1F5-4996-AEBA-88BA6E17AE1C}">
      <dsp:nvSpPr>
        <dsp:cNvPr id="0" name=""/>
        <dsp:cNvSpPr/>
      </dsp:nvSpPr>
      <dsp:spPr>
        <a:xfrm rot="16200000">
          <a:off x="3241051" y="1816521"/>
          <a:ext cx="480243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80243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3469167" y="1825125"/>
        <a:ext cx="24012" cy="24012"/>
      </dsp:txXfrm>
    </dsp:sp>
    <dsp:sp modelId="{38CE3E85-FE1A-4200-BA5C-470775A880B5}">
      <dsp:nvSpPr>
        <dsp:cNvPr id="0" name=""/>
        <dsp:cNvSpPr/>
      </dsp:nvSpPr>
      <dsp:spPr>
        <a:xfrm>
          <a:off x="2683971" y="2605"/>
          <a:ext cx="1594404" cy="159440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917466" y="236100"/>
        <a:ext cx="1127414" cy="1127414"/>
      </dsp:txXfrm>
    </dsp:sp>
    <dsp:sp modelId="{6110326F-1FFB-405C-B1AD-E076077B42A2}">
      <dsp:nvSpPr>
        <dsp:cNvPr id="0" name=""/>
        <dsp:cNvSpPr/>
      </dsp:nvSpPr>
      <dsp:spPr>
        <a:xfrm rot="19800000">
          <a:off x="4139400" y="2335183"/>
          <a:ext cx="480243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80243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4367516" y="2343787"/>
        <a:ext cx="24012" cy="24012"/>
      </dsp:txXfrm>
    </dsp:sp>
    <dsp:sp modelId="{51DF3825-20D4-4066-9690-46BD6764165C}">
      <dsp:nvSpPr>
        <dsp:cNvPr id="0" name=""/>
        <dsp:cNvSpPr/>
      </dsp:nvSpPr>
      <dsp:spPr>
        <a:xfrm>
          <a:off x="4480669" y="1039929"/>
          <a:ext cx="1594404" cy="159440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4714164" y="1273424"/>
        <a:ext cx="1127414" cy="1127414"/>
      </dsp:txXfrm>
    </dsp:sp>
    <dsp:sp modelId="{87C7DB8A-B0D2-46D8-820E-E14159EBD706}">
      <dsp:nvSpPr>
        <dsp:cNvPr id="0" name=""/>
        <dsp:cNvSpPr/>
      </dsp:nvSpPr>
      <dsp:spPr>
        <a:xfrm rot="1800000">
          <a:off x="4139400" y="3372507"/>
          <a:ext cx="480243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80243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4367516" y="3381111"/>
        <a:ext cx="24012" cy="24012"/>
      </dsp:txXfrm>
    </dsp:sp>
    <dsp:sp modelId="{F25C4988-1BF0-4E4D-8407-62CFF0EB39F4}">
      <dsp:nvSpPr>
        <dsp:cNvPr id="0" name=""/>
        <dsp:cNvSpPr/>
      </dsp:nvSpPr>
      <dsp:spPr>
        <a:xfrm>
          <a:off x="4480669" y="3114577"/>
          <a:ext cx="1594404" cy="159440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4714164" y="3348072"/>
        <a:ext cx="1127414" cy="1127414"/>
      </dsp:txXfrm>
    </dsp:sp>
    <dsp:sp modelId="{1D94B150-4933-4BC4-8478-B3C24162B6EC}">
      <dsp:nvSpPr>
        <dsp:cNvPr id="0" name=""/>
        <dsp:cNvSpPr/>
      </dsp:nvSpPr>
      <dsp:spPr>
        <a:xfrm rot="5400000">
          <a:off x="3241051" y="3891169"/>
          <a:ext cx="480243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80243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>
        <a:off x="3469167" y="3899774"/>
        <a:ext cx="24012" cy="24012"/>
      </dsp:txXfrm>
    </dsp:sp>
    <dsp:sp modelId="{7DA0A575-019B-443B-AE00-A61E58BF8DBE}">
      <dsp:nvSpPr>
        <dsp:cNvPr id="0" name=""/>
        <dsp:cNvSpPr/>
      </dsp:nvSpPr>
      <dsp:spPr>
        <a:xfrm>
          <a:off x="2683971" y="4151901"/>
          <a:ext cx="1594404" cy="159440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917466" y="4385396"/>
        <a:ext cx="1127414" cy="1127414"/>
      </dsp:txXfrm>
    </dsp:sp>
    <dsp:sp modelId="{183450FD-C2E8-4D93-B37C-76ADD9B63003}">
      <dsp:nvSpPr>
        <dsp:cNvPr id="0" name=""/>
        <dsp:cNvSpPr/>
      </dsp:nvSpPr>
      <dsp:spPr>
        <a:xfrm rot="9000000">
          <a:off x="2342702" y="3372507"/>
          <a:ext cx="480243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80243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 rot="10800000">
        <a:off x="2570818" y="3381111"/>
        <a:ext cx="24012" cy="24012"/>
      </dsp:txXfrm>
    </dsp:sp>
    <dsp:sp modelId="{C112DB57-2268-4461-BE20-2AC5AC347D9E}">
      <dsp:nvSpPr>
        <dsp:cNvPr id="0" name=""/>
        <dsp:cNvSpPr/>
      </dsp:nvSpPr>
      <dsp:spPr>
        <a:xfrm>
          <a:off x="887273" y="3114577"/>
          <a:ext cx="1594404" cy="159440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1120768" y="3348072"/>
        <a:ext cx="1127414" cy="1127414"/>
      </dsp:txXfrm>
    </dsp:sp>
    <dsp:sp modelId="{404FC4E8-1733-4B5B-B63B-4A6AF871A5AF}">
      <dsp:nvSpPr>
        <dsp:cNvPr id="0" name=""/>
        <dsp:cNvSpPr/>
      </dsp:nvSpPr>
      <dsp:spPr>
        <a:xfrm rot="12600000">
          <a:off x="2342702" y="2335183"/>
          <a:ext cx="480243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80243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/>
        </a:p>
      </dsp:txBody>
      <dsp:txXfrm rot="10800000">
        <a:off x="2570818" y="2343787"/>
        <a:ext cx="24012" cy="24012"/>
      </dsp:txXfrm>
    </dsp:sp>
    <dsp:sp modelId="{FB7C8EA7-0DED-4DE4-9B63-84732AF98590}">
      <dsp:nvSpPr>
        <dsp:cNvPr id="0" name=""/>
        <dsp:cNvSpPr/>
      </dsp:nvSpPr>
      <dsp:spPr>
        <a:xfrm>
          <a:off x="887273" y="1039929"/>
          <a:ext cx="1594404" cy="1594404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1120768" y="1273424"/>
        <a:ext cx="1127414" cy="1127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57BD8-9557-4960-9B1E-3EA217DC2A67}">
      <dsp:nvSpPr>
        <dsp:cNvPr id="0" name=""/>
        <dsp:cNvSpPr/>
      </dsp:nvSpPr>
      <dsp:spPr>
        <a:xfrm>
          <a:off x="135337" y="793445"/>
          <a:ext cx="1136097" cy="855616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DIRECCIÓN </a:t>
          </a:r>
          <a:endParaRPr lang="es-ES" sz="1400" b="1" kern="1200" dirty="0"/>
        </a:p>
      </dsp:txBody>
      <dsp:txXfrm>
        <a:off x="160397" y="818505"/>
        <a:ext cx="1085977" cy="805496"/>
      </dsp:txXfrm>
    </dsp:sp>
    <dsp:sp modelId="{EAD2E521-1E1B-4E29-B3EC-B1B39C577637}">
      <dsp:nvSpPr>
        <dsp:cNvPr id="0" name=""/>
        <dsp:cNvSpPr/>
      </dsp:nvSpPr>
      <dsp:spPr>
        <a:xfrm rot="19609588">
          <a:off x="1146113" y="771558"/>
          <a:ext cx="1537841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1537841" y="289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solidFill>
              <a:schemeClr val="tx1"/>
            </a:solidFill>
          </a:endParaRPr>
        </a:p>
      </dsp:txBody>
      <dsp:txXfrm>
        <a:off x="1876588" y="762072"/>
        <a:ext cx="76892" cy="76892"/>
      </dsp:txXfrm>
    </dsp:sp>
    <dsp:sp modelId="{89CDACCF-D6AB-4AB2-96B2-70C97ED08EE7}">
      <dsp:nvSpPr>
        <dsp:cNvPr id="0" name=""/>
        <dsp:cNvSpPr/>
      </dsp:nvSpPr>
      <dsp:spPr>
        <a:xfrm>
          <a:off x="2558634" y="0"/>
          <a:ext cx="2363182" cy="759565"/>
        </a:xfrm>
        <a:prstGeom prst="roundRect">
          <a:avLst>
            <a:gd name="adj" fmla="val 10000"/>
          </a:avLst>
        </a:prstGeom>
        <a:solidFill>
          <a:srgbClr val="99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ESCUELA  DE  DDHH </a:t>
          </a:r>
        </a:p>
      </dsp:txBody>
      <dsp:txXfrm>
        <a:off x="2580881" y="22247"/>
        <a:ext cx="2318688" cy="715071"/>
      </dsp:txXfrm>
    </dsp:sp>
    <dsp:sp modelId="{5FC144F2-A743-461E-B1C8-624D1B13B05C}">
      <dsp:nvSpPr>
        <dsp:cNvPr id="0" name=""/>
        <dsp:cNvSpPr/>
      </dsp:nvSpPr>
      <dsp:spPr>
        <a:xfrm rot="21339077">
          <a:off x="4921333" y="338094"/>
          <a:ext cx="335716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335716" y="289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solidFill>
              <a:schemeClr val="tx1"/>
            </a:solidFill>
          </a:endParaRPr>
        </a:p>
      </dsp:txBody>
      <dsp:txXfrm>
        <a:off x="5080799" y="358661"/>
        <a:ext cx="16785" cy="16785"/>
      </dsp:txXfrm>
    </dsp:sp>
    <dsp:sp modelId="{8A46F20E-1CD7-4998-8BCE-2A46649C3200}">
      <dsp:nvSpPr>
        <dsp:cNvPr id="0" name=""/>
        <dsp:cNvSpPr/>
      </dsp:nvSpPr>
      <dsp:spPr>
        <a:xfrm>
          <a:off x="5256567" y="0"/>
          <a:ext cx="1720542" cy="708652"/>
        </a:xfrm>
        <a:prstGeom prst="roundRect">
          <a:avLst>
            <a:gd name="adj" fmla="val 10000"/>
          </a:avLst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Coordinador (1) </a:t>
          </a:r>
        </a:p>
      </dsp:txBody>
      <dsp:txXfrm>
        <a:off x="5277323" y="20756"/>
        <a:ext cx="1679030" cy="667140"/>
      </dsp:txXfrm>
    </dsp:sp>
    <dsp:sp modelId="{41A606D1-7AF7-4A57-BA54-D820049BC691}">
      <dsp:nvSpPr>
        <dsp:cNvPr id="0" name=""/>
        <dsp:cNvSpPr/>
      </dsp:nvSpPr>
      <dsp:spPr>
        <a:xfrm rot="3553153">
          <a:off x="606996" y="2361459"/>
          <a:ext cx="2721737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2721737" y="289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1899821" y="2322375"/>
        <a:ext cx="136086" cy="136086"/>
      </dsp:txXfrm>
    </dsp:sp>
    <dsp:sp modelId="{1F9C97C8-BF8B-4486-B2C6-07DE7B5762EB}">
      <dsp:nvSpPr>
        <dsp:cNvPr id="0" name=""/>
        <dsp:cNvSpPr/>
      </dsp:nvSpPr>
      <dsp:spPr>
        <a:xfrm>
          <a:off x="2664296" y="3096700"/>
          <a:ext cx="2418038" cy="925767"/>
        </a:xfrm>
        <a:prstGeom prst="roundRect">
          <a:avLst>
            <a:gd name="adj" fmla="val 10000"/>
          </a:avLst>
        </a:prstGeom>
        <a:solidFill>
          <a:srgbClr val="99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ESCUELA</a:t>
          </a:r>
          <a:r>
            <a:rPr lang="es-ES" sz="1400" b="1" kern="1200" baseline="0" dirty="0" smtClean="0"/>
            <a:t> DE DEMOCRACIA Y ADMINISTRACIÓN PÚBLICA</a:t>
          </a:r>
          <a:endParaRPr lang="es-ES" sz="1400" b="1" kern="1200" dirty="0" smtClean="0"/>
        </a:p>
      </dsp:txBody>
      <dsp:txXfrm>
        <a:off x="2691411" y="3123815"/>
        <a:ext cx="2363808" cy="871537"/>
      </dsp:txXfrm>
    </dsp:sp>
    <dsp:sp modelId="{A3E89E20-A263-43E4-A0E8-6162C44765A8}">
      <dsp:nvSpPr>
        <dsp:cNvPr id="0" name=""/>
        <dsp:cNvSpPr/>
      </dsp:nvSpPr>
      <dsp:spPr>
        <a:xfrm rot="957814">
          <a:off x="1244944" y="1381212"/>
          <a:ext cx="1373824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1373824" y="289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1897511" y="1375826"/>
        <a:ext cx="68691" cy="68691"/>
      </dsp:txXfrm>
    </dsp:sp>
    <dsp:sp modelId="{FACEABC8-AD96-49E8-84B8-B795D863577F}">
      <dsp:nvSpPr>
        <dsp:cNvPr id="0" name=""/>
        <dsp:cNvSpPr/>
      </dsp:nvSpPr>
      <dsp:spPr>
        <a:xfrm>
          <a:off x="2592279" y="1206935"/>
          <a:ext cx="2399528" cy="784310"/>
        </a:xfrm>
        <a:prstGeom prst="roundRect">
          <a:avLst>
            <a:gd name="adj" fmla="val 10000"/>
          </a:avLst>
        </a:prstGeom>
        <a:solidFill>
          <a:srgbClr val="99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ESCUELA  DE  VALORES, CONVIVENCIA Y CIUDADANIA</a:t>
          </a:r>
        </a:p>
      </dsp:txBody>
      <dsp:txXfrm>
        <a:off x="2615251" y="1229907"/>
        <a:ext cx="2353584" cy="738366"/>
      </dsp:txXfrm>
    </dsp:sp>
    <dsp:sp modelId="{DE978202-0650-46AE-ACEC-1FF374CDD31A}">
      <dsp:nvSpPr>
        <dsp:cNvPr id="0" name=""/>
        <dsp:cNvSpPr/>
      </dsp:nvSpPr>
      <dsp:spPr>
        <a:xfrm rot="2717424">
          <a:off x="982836" y="1884066"/>
          <a:ext cx="1946785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1946785" y="289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/>
        </a:p>
      </dsp:txBody>
      <dsp:txXfrm>
        <a:off x="1907559" y="1864356"/>
        <a:ext cx="97339" cy="97339"/>
      </dsp:txXfrm>
    </dsp:sp>
    <dsp:sp modelId="{8DC7EFD8-7F8D-41DC-97E6-178F816700AC}">
      <dsp:nvSpPr>
        <dsp:cNvPr id="0" name=""/>
        <dsp:cNvSpPr/>
      </dsp:nvSpPr>
      <dsp:spPr>
        <a:xfrm>
          <a:off x="2641024" y="2212642"/>
          <a:ext cx="2399528" cy="784310"/>
        </a:xfrm>
        <a:prstGeom prst="roundRect">
          <a:avLst>
            <a:gd name="adj" fmla="val 10000"/>
          </a:avLst>
        </a:prstGeom>
        <a:solidFill>
          <a:srgbClr val="99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ESCUELA  DE INFANCIA</a:t>
          </a:r>
        </a:p>
      </dsp:txBody>
      <dsp:txXfrm>
        <a:off x="2663996" y="2235614"/>
        <a:ext cx="2353584" cy="738366"/>
      </dsp:txXfrm>
    </dsp:sp>
    <dsp:sp modelId="{98B4BC80-27E6-4CA0-B558-B4142D6219BA}">
      <dsp:nvSpPr>
        <dsp:cNvPr id="0" name=""/>
        <dsp:cNvSpPr/>
      </dsp:nvSpPr>
      <dsp:spPr>
        <a:xfrm>
          <a:off x="5279660" y="1170883"/>
          <a:ext cx="1738199" cy="623082"/>
        </a:xfrm>
        <a:prstGeom prst="roundRect">
          <a:avLst>
            <a:gd name="adj" fmla="val 10000"/>
          </a:avLst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Coordinador (1) </a:t>
          </a:r>
        </a:p>
      </dsp:txBody>
      <dsp:txXfrm>
        <a:off x="5297909" y="1189132"/>
        <a:ext cx="1701701" cy="586584"/>
      </dsp:txXfrm>
    </dsp:sp>
    <dsp:sp modelId="{493EB263-C620-4BDC-B5DE-319A3CFF4B6A}">
      <dsp:nvSpPr>
        <dsp:cNvPr id="0" name=""/>
        <dsp:cNvSpPr/>
      </dsp:nvSpPr>
      <dsp:spPr>
        <a:xfrm>
          <a:off x="5328583" y="2139445"/>
          <a:ext cx="1735925" cy="711122"/>
        </a:xfrm>
        <a:prstGeom prst="roundRect">
          <a:avLst>
            <a:gd name="adj" fmla="val 10000"/>
          </a:avLst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Coordinador (1) </a:t>
          </a:r>
        </a:p>
      </dsp:txBody>
      <dsp:txXfrm>
        <a:off x="5349411" y="2160273"/>
        <a:ext cx="1694269" cy="669466"/>
      </dsp:txXfrm>
    </dsp:sp>
    <dsp:sp modelId="{0569BBB8-EE1A-44F4-A1BB-EA61A4B0EB7D}">
      <dsp:nvSpPr>
        <dsp:cNvPr id="0" name=""/>
        <dsp:cNvSpPr/>
      </dsp:nvSpPr>
      <dsp:spPr>
        <a:xfrm>
          <a:off x="5400599" y="3138615"/>
          <a:ext cx="1735925" cy="711122"/>
        </a:xfrm>
        <a:prstGeom prst="roundRect">
          <a:avLst>
            <a:gd name="adj" fmla="val 10000"/>
          </a:avLst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Coordinador (1) </a:t>
          </a:r>
        </a:p>
      </dsp:txBody>
      <dsp:txXfrm>
        <a:off x="5421427" y="3159443"/>
        <a:ext cx="1694269" cy="6694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E0970-B03E-480A-A0EA-C7CA4A687365}">
      <dsp:nvSpPr>
        <dsp:cNvPr id="0" name=""/>
        <dsp:cNvSpPr/>
      </dsp:nvSpPr>
      <dsp:spPr>
        <a:xfrm>
          <a:off x="2764585" y="51657"/>
          <a:ext cx="2686198" cy="2686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FORMACION CAPACITACION</a:t>
          </a:r>
        </a:p>
      </dsp:txBody>
      <dsp:txXfrm>
        <a:off x="3074531" y="413261"/>
        <a:ext cx="2066306" cy="852351"/>
      </dsp:txXfrm>
    </dsp:sp>
    <dsp:sp modelId="{E9CCDD1F-85DC-4A63-99E0-8C414046CA37}">
      <dsp:nvSpPr>
        <dsp:cNvPr id="0" name=""/>
        <dsp:cNvSpPr/>
      </dsp:nvSpPr>
      <dsp:spPr>
        <a:xfrm>
          <a:off x="3952712" y="1239783"/>
          <a:ext cx="2686198" cy="2686198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INVESTIGACION</a:t>
          </a:r>
        </a:p>
      </dsp:txBody>
      <dsp:txXfrm>
        <a:off x="5399126" y="1549729"/>
        <a:ext cx="1033153" cy="2066306"/>
      </dsp:txXfrm>
    </dsp:sp>
    <dsp:sp modelId="{9258BE5D-17D7-4B73-B3EE-25298C20F8D5}">
      <dsp:nvSpPr>
        <dsp:cNvPr id="0" name=""/>
        <dsp:cNvSpPr/>
      </dsp:nvSpPr>
      <dsp:spPr>
        <a:xfrm>
          <a:off x="2764585" y="2427910"/>
          <a:ext cx="2686198" cy="2686198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PUBLICACIONES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DIVULGACION</a:t>
          </a:r>
        </a:p>
      </dsp:txBody>
      <dsp:txXfrm>
        <a:off x="3074531" y="3900153"/>
        <a:ext cx="2066306" cy="852351"/>
      </dsp:txXfrm>
    </dsp:sp>
    <dsp:sp modelId="{EC82957A-843C-441B-B14F-421C37497F09}">
      <dsp:nvSpPr>
        <dsp:cNvPr id="0" name=""/>
        <dsp:cNvSpPr/>
      </dsp:nvSpPr>
      <dsp:spPr>
        <a:xfrm>
          <a:off x="1576459" y="1239783"/>
          <a:ext cx="2686198" cy="2686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ASISTENCIA TÉCNICA </a:t>
          </a:r>
          <a:endParaRPr lang="es-CO" sz="1800" b="1" kern="1200" dirty="0"/>
        </a:p>
      </dsp:txBody>
      <dsp:txXfrm>
        <a:off x="1783090" y="1549729"/>
        <a:ext cx="1033153" cy="2066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557CF-7C51-4EF2-A970-27FCADCD5E7E}" type="datetimeFigureOut">
              <a:rPr lang="es-CO" smtClean="0"/>
              <a:pPr/>
              <a:t>13/03/2014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40B9E-54AA-4206-B8D1-D674115654B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479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2ADE9-C15E-864B-A076-C567ECC4ADC6}" type="datetimeFigureOut">
              <a:rPr lang="es-CO"/>
              <a:pPr/>
              <a:t>13/03/2014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3FBC0E-F2CF-B746-945F-723FFD9C0090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5821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98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696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470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998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2519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7676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1234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8982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3492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8230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9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9546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98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7951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516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8740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7666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5656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193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FBC0E-F2CF-B746-945F-723FFD9C0090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35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784AC-CBC4-DE46-A647-62832F9794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68976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FD3D1-9998-8B4E-BEE4-1A37DD37921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6689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267E1-6030-5743-BD6A-582CB1BD523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44828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EACFD-38EB-DE4E-BEF2-4D779CB0CF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7426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AAF4-926C-394E-BE10-2B61076B8E1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52122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C46EC-67BD-BA49-BD03-CDA152B1056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39460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EBFD7-DFB0-BD4F-9A7C-C2780181EAF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18261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D1460-EA0B-3448-87EB-B50540EA998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65180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FBCB-57C4-3146-A613-2C4BCE7F73A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1446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3B2E-FBFE-A545-BA26-8D34FF535D7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71137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9B094-CCF9-FD4F-A1AE-4F47824C436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80586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7FE12-0C3B-214D-88DA-CCC0F6BD359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74568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Garamond" charset="0"/>
              </a:defRPr>
            </a:lvl1pPr>
          </a:lstStyle>
          <a:p>
            <a:fld id="{0CA66B7C-D1B1-6B40-AA1D-332F4F2BE3C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033" name="Picture 9" descr="logo registraduria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08267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9962" y="764705"/>
            <a:ext cx="7204075" cy="1872207"/>
          </a:xfrm>
        </p:spPr>
        <p:txBody>
          <a:bodyPr/>
          <a:lstStyle/>
          <a:p>
            <a:pPr algn="ctr" eaLnBrk="1" hangingPunct="1"/>
            <a: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INSTITUTO </a:t>
            </a:r>
            <a: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 DE  EDUCACION EN DERECHOS HUMANOS</a:t>
            </a:r>
            <a:b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IDEDH-OEI</a:t>
            </a:r>
            <a:b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endParaRPr lang="es-CO" sz="3600" b="1" dirty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3096144" y="4307651"/>
            <a:ext cx="2772000" cy="106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071688" y="2428875"/>
            <a:ext cx="5500687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4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GRUPOS OBJETIVO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68312" y="333375"/>
            <a:ext cx="4175125" cy="50323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defRPr/>
            </a:pPr>
            <a:r>
              <a:rPr lang="es-ES" sz="2000" dirty="0">
                <a:cs typeface="+mn-cs"/>
              </a:rPr>
              <a:t>ANALISIS DE IMPLICADOS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260506" y="4952944"/>
            <a:ext cx="400052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dirty="0" smtClean="0">
                <a:cs typeface="+mn-cs"/>
              </a:rPr>
              <a:t>OEI- GOBIERNOS</a:t>
            </a:r>
            <a:endParaRPr lang="es-ES" dirty="0">
              <a:cs typeface="+mn-cs"/>
            </a:endParaRPr>
          </a:p>
        </p:txBody>
      </p:sp>
      <p:sp>
        <p:nvSpPr>
          <p:cNvPr id="24586" name="2 Marcador de contenido"/>
          <p:cNvSpPr>
            <a:spLocks noGrp="1"/>
          </p:cNvSpPr>
          <p:nvPr>
            <p:ph idx="1"/>
          </p:nvPr>
        </p:nvSpPr>
        <p:spPr>
          <a:xfrm>
            <a:off x="4214813" y="1224658"/>
            <a:ext cx="4389636" cy="342847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CO" altLang="es-CO" sz="1800" b="1" dirty="0" smtClean="0"/>
              <a:t>ESTADOS MIEMBROS</a:t>
            </a:r>
          </a:p>
          <a:p>
            <a:pPr algn="ctr">
              <a:buFont typeface="Wingdings" pitchFamily="2" charset="2"/>
              <a:buNone/>
            </a:pPr>
            <a:r>
              <a:rPr lang="es-MX" sz="1800" b="1" dirty="0">
                <a:latin typeface="Arial" charset="0"/>
              </a:rPr>
              <a:t> Niños, Jóvenes; Familias; Víctimas del conflicto armado ; Desmovilizados; Analfabetas adultos; Mujer cabeza de familia, grupos étnicos, Organizaciones gremiales y sectoriales, comunales y cívicas; Docentes, Funcionarios de la organización electoral y actores del proceso electoral; Funcionarios públicos del nivel nacional y territoriales </a:t>
            </a:r>
            <a:r>
              <a:rPr lang="es-CO" altLang="es-CO" sz="1800" b="1" dirty="0" smtClean="0"/>
              <a:t>  </a:t>
            </a:r>
          </a:p>
        </p:txBody>
      </p:sp>
      <p:sp>
        <p:nvSpPr>
          <p:cNvPr id="11" name="10 Flecha derecha"/>
          <p:cNvSpPr/>
          <p:nvPr/>
        </p:nvSpPr>
        <p:spPr bwMode="auto">
          <a:xfrm>
            <a:off x="500034" y="4803422"/>
            <a:ext cx="3571900" cy="785818"/>
          </a:xfrm>
          <a:prstGeom prst="rightArrow">
            <a:avLst/>
          </a:prstGeom>
          <a:solidFill>
            <a:srgbClr val="009900"/>
          </a:solidFill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r>
              <a:rPr lang="es-MX" dirty="0">
                <a:solidFill>
                  <a:schemeClr val="bg1"/>
                </a:solidFill>
                <a:cs typeface="+mn-cs"/>
              </a:rPr>
              <a:t>Grupo interés Indispensable</a:t>
            </a:r>
            <a:endParaRPr lang="es-CO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2" name="11 Flecha derecha"/>
          <p:cNvSpPr/>
          <p:nvPr/>
        </p:nvSpPr>
        <p:spPr bwMode="auto">
          <a:xfrm>
            <a:off x="500034" y="1285860"/>
            <a:ext cx="3571900" cy="785818"/>
          </a:xfrm>
          <a:prstGeom prst="rightArrow">
            <a:avLst/>
          </a:prstGeom>
          <a:solidFill>
            <a:srgbClr val="009900"/>
          </a:solidFill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r>
              <a:rPr lang="es-MX" dirty="0">
                <a:solidFill>
                  <a:schemeClr val="bg1"/>
                </a:solidFill>
                <a:cs typeface="+mn-cs"/>
              </a:rPr>
              <a:t>Grupo de Interés Directo:</a:t>
            </a:r>
            <a:r>
              <a:rPr lang="es-MX" i="1" dirty="0">
                <a:solidFill>
                  <a:schemeClr val="bg1"/>
                </a:solidFill>
                <a:cs typeface="+mn-cs"/>
              </a:rPr>
              <a:t> </a:t>
            </a:r>
            <a:endParaRPr lang="es-CO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4597" name="12 Rectángulo redondeado"/>
          <p:cNvSpPr>
            <a:spLocks noChangeArrowheads="1"/>
          </p:cNvSpPr>
          <p:nvPr/>
        </p:nvSpPr>
        <p:spPr bwMode="auto">
          <a:xfrm>
            <a:off x="4214813" y="4851860"/>
            <a:ext cx="4500562" cy="5715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O" altLang="es-CO"/>
          </a:p>
        </p:txBody>
      </p:sp>
      <p:sp>
        <p:nvSpPr>
          <p:cNvPr id="24598" name="13 Rectángulo redondeado"/>
          <p:cNvSpPr>
            <a:spLocks noChangeArrowheads="1"/>
          </p:cNvSpPr>
          <p:nvPr/>
        </p:nvSpPr>
        <p:spPr bwMode="auto">
          <a:xfrm>
            <a:off x="4214813" y="1071563"/>
            <a:ext cx="4500562" cy="358157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O" altLang="es-CO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791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071688" y="2428875"/>
            <a:ext cx="5500687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480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MARCO INSTITUCIONAL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400" b="1" dirty="0">
                <a:latin typeface="Garamond" charset="0"/>
              </a:rPr>
              <a:t>Misión del Instituto</a:t>
            </a:r>
            <a:br>
              <a:rPr lang="es-CO" sz="4400" b="1" dirty="0">
                <a:latin typeface="Garamond" charset="0"/>
              </a:rPr>
            </a:br>
            <a:endParaRPr lang="es-CO" b="1" dirty="0">
              <a:latin typeface="Garamond" charset="0"/>
            </a:endParaRP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683568" y="1628800"/>
            <a:ext cx="7992000" cy="4087199"/>
          </a:xfrm>
        </p:spPr>
        <p:txBody>
          <a:bodyPr/>
          <a:lstStyle/>
          <a:p>
            <a:pPr marL="0" indent="0" algn="just">
              <a:buNone/>
            </a:pPr>
            <a:r>
              <a:rPr lang="es-CO" sz="3200" dirty="0" smtClean="0">
                <a:latin typeface="Arial" charset="0"/>
              </a:rPr>
              <a:t>Fortalecer, garantizar y promocionar los </a:t>
            </a:r>
            <a:r>
              <a:rPr lang="es-CO" sz="3200" dirty="0">
                <a:latin typeface="Arial" charset="0"/>
              </a:rPr>
              <a:t>Derechos Humanos, </a:t>
            </a:r>
            <a:r>
              <a:rPr lang="es-CO" sz="3200" dirty="0" smtClean="0">
                <a:latin typeface="Arial" charset="0"/>
              </a:rPr>
              <a:t>el buen gobierno, </a:t>
            </a:r>
            <a:r>
              <a:rPr lang="es-CO" sz="3200" dirty="0">
                <a:latin typeface="Arial" charset="0"/>
              </a:rPr>
              <a:t>los valores cívicos y democráticos y la convivencia pacífica </a:t>
            </a:r>
            <a:r>
              <a:rPr lang="es-CO" sz="3200" dirty="0" smtClean="0">
                <a:latin typeface="Arial" charset="0"/>
              </a:rPr>
              <a:t>en los </a:t>
            </a:r>
            <a:r>
              <a:rPr lang="es-CO" sz="3200" dirty="0">
                <a:latin typeface="Arial" charset="0"/>
              </a:rPr>
              <a:t>Estados </a:t>
            </a:r>
            <a:r>
              <a:rPr lang="es-CO" sz="3200" dirty="0" smtClean="0">
                <a:latin typeface="Arial" charset="0"/>
              </a:rPr>
              <a:t>miembros, para la </a:t>
            </a:r>
            <a:r>
              <a:rPr lang="es-CO" sz="3200" dirty="0">
                <a:latin typeface="Arial" charset="0"/>
              </a:rPr>
              <a:t>consolidación de la democracia y la </a:t>
            </a:r>
            <a:r>
              <a:rPr lang="es-CO" sz="3200" dirty="0" smtClean="0">
                <a:latin typeface="Arial" charset="0"/>
              </a:rPr>
              <a:t>gobernabilidad, mediante formación, asistencia técnica, </a:t>
            </a:r>
            <a:r>
              <a:rPr lang="es-CO" sz="3200" dirty="0">
                <a:latin typeface="Arial" charset="0"/>
              </a:rPr>
              <a:t>investigación y divulgación.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s-CO" b="1" dirty="0" smtClean="0"/>
              <a:t>Objetivos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256361"/>
          </a:xfrm>
        </p:spPr>
        <p:txBody>
          <a:bodyPr/>
          <a:lstStyle/>
          <a:p>
            <a:pPr algn="just"/>
            <a:r>
              <a:rPr lang="es-CO" altLang="es-CO" sz="2100" dirty="0" smtClean="0"/>
              <a:t>Identificar las líneas de trabajo prioritario de cada uno de los Estados para la promoción y fortalecimiento de los Derechos Humanos.   </a:t>
            </a:r>
          </a:p>
          <a:p>
            <a:pPr algn="just"/>
            <a:r>
              <a:rPr lang="es-CO" altLang="es-CO" sz="2100" dirty="0" smtClean="0"/>
              <a:t>Profundizar las comprensiones acerca de los límites y las posibilidades para el fortalecimiento de los derechos humanos, </a:t>
            </a:r>
            <a:r>
              <a:rPr lang="es-CO" sz="2100" dirty="0">
                <a:latin typeface="Arial" charset="0"/>
              </a:rPr>
              <a:t>el buen </a:t>
            </a:r>
            <a:r>
              <a:rPr lang="es-CO" sz="2100" dirty="0" smtClean="0">
                <a:latin typeface="Arial" charset="0"/>
              </a:rPr>
              <a:t>gobierno, </a:t>
            </a:r>
            <a:r>
              <a:rPr lang="es-CO" altLang="es-CO" sz="2100" dirty="0" smtClean="0"/>
              <a:t>el robustecimiento de la cultura democrática y la construcción de valores.</a:t>
            </a:r>
            <a:endParaRPr lang="es-CO" sz="2100" dirty="0" smtClean="0">
              <a:latin typeface="Arial" charset="0"/>
            </a:endParaRPr>
          </a:p>
          <a:p>
            <a:pPr algn="just"/>
            <a:r>
              <a:rPr lang="es-CO" altLang="es-CO" sz="2100" dirty="0" smtClean="0"/>
              <a:t>Promover agendas de trabajo intersectorial e interinstitucional, que permitan acciones integrales, corresponsales y pertinentes. </a:t>
            </a:r>
          </a:p>
          <a:p>
            <a:pPr algn="just"/>
            <a:r>
              <a:rPr lang="es-CO" altLang="es-CO" sz="2100" dirty="0" smtClean="0"/>
              <a:t>Compartir experiencias nacionales e internacionales y propiciar intercambios </a:t>
            </a:r>
            <a:r>
              <a:rPr lang="es-CO" altLang="es-CO" sz="2100" dirty="0"/>
              <a:t>en la región </a:t>
            </a:r>
            <a:r>
              <a:rPr lang="es-CO" altLang="es-CO" sz="2100" dirty="0" smtClean="0"/>
              <a:t>de especialistas</a:t>
            </a:r>
            <a:r>
              <a:rPr lang="es-CO" altLang="es-CO" sz="2100" dirty="0"/>
              <a:t>, decisores de políticas y grupos objetivo </a:t>
            </a:r>
            <a:endParaRPr lang="es-CO" altLang="es-CO" sz="2100" dirty="0" smtClean="0"/>
          </a:p>
          <a:p>
            <a:pPr algn="just"/>
            <a:r>
              <a:rPr lang="es-CO" altLang="es-CO" sz="2100" dirty="0" smtClean="0"/>
              <a:t>Diseñar </a:t>
            </a:r>
            <a:r>
              <a:rPr lang="es-CO" altLang="es-CO" sz="2100" dirty="0"/>
              <a:t>e implementar programas, proyectos, actividades y </a:t>
            </a:r>
            <a:r>
              <a:rPr lang="es-CO" altLang="es-CO" sz="2100" dirty="0" smtClean="0"/>
              <a:t>acciones</a:t>
            </a:r>
          </a:p>
          <a:p>
            <a:pPr algn="just"/>
            <a:r>
              <a:rPr lang="es-CO" altLang="es-CO" sz="2100" dirty="0" smtClean="0"/>
              <a:t>Crear las escuelas de formación en correlación con las líneas misionales </a:t>
            </a:r>
          </a:p>
        </p:txBody>
      </p:sp>
    </p:spTree>
    <p:extLst>
      <p:ext uri="{BB962C8B-B14F-4D97-AF65-F5344CB8AC3E}">
        <p14:creationId xmlns:p14="http://schemas.microsoft.com/office/powerpoint/2010/main" val="586041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071688" y="2428875"/>
            <a:ext cx="5500687" cy="830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4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ESTRUCTURA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85947988"/>
              </p:ext>
            </p:extLst>
          </p:nvPr>
        </p:nvGraphicFramePr>
        <p:xfrm>
          <a:off x="1323062" y="1196658"/>
          <a:ext cx="8064896" cy="5520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0180" name="Line 36"/>
          <p:cNvSpPr>
            <a:spLocks noChangeShapeType="1"/>
          </p:cNvSpPr>
          <p:nvPr/>
        </p:nvSpPr>
        <p:spPr bwMode="auto">
          <a:xfrm>
            <a:off x="754881" y="188913"/>
            <a:ext cx="77057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8679" name="AutoShape 40"/>
          <p:cNvSpPr>
            <a:spLocks noChangeArrowheads="1"/>
          </p:cNvSpPr>
          <p:nvPr/>
        </p:nvSpPr>
        <p:spPr bwMode="auto">
          <a:xfrm>
            <a:off x="718920" y="776046"/>
            <a:ext cx="1911156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>
              <a:defRPr/>
            </a:pPr>
            <a:r>
              <a:rPr lang="es-ES" sz="2000" dirty="0"/>
              <a:t>ESTRUCTURA</a:t>
            </a:r>
          </a:p>
        </p:txBody>
      </p:sp>
      <p:sp>
        <p:nvSpPr>
          <p:cNvPr id="11" name="10 Rectángulo redondeado"/>
          <p:cNvSpPr/>
          <p:nvPr/>
        </p:nvSpPr>
        <p:spPr bwMode="auto">
          <a:xfrm rot="16200000">
            <a:off x="1799781" y="4537436"/>
            <a:ext cx="2160000" cy="792025"/>
          </a:xfrm>
          <a:prstGeom prst="roundRect">
            <a:avLst/>
          </a:prstGeom>
          <a:solidFill>
            <a:srgbClr val="00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es-CO" sz="1100" dirty="0">
                <a:solidFill>
                  <a:schemeClr val="bg1"/>
                </a:solidFill>
              </a:rPr>
              <a:t>DEPARTAMENTO  </a:t>
            </a:r>
          </a:p>
          <a:p>
            <a:pPr algn="ctr">
              <a:defRPr/>
            </a:pPr>
            <a:r>
              <a:rPr lang="es-CO" sz="1100" dirty="0">
                <a:solidFill>
                  <a:schemeClr val="bg1"/>
                </a:solidFill>
              </a:rPr>
              <a:t>JURIDICO Y F/CIERO</a:t>
            </a:r>
          </a:p>
          <a:p>
            <a:pPr algn="ctr">
              <a:defRPr/>
            </a:pPr>
            <a:r>
              <a:rPr lang="es-CO" sz="1100" dirty="0">
                <a:solidFill>
                  <a:schemeClr val="bg1"/>
                </a:solidFill>
              </a:rPr>
              <a:t> (1 coordinador y un especialista  en finanzas)</a:t>
            </a:r>
          </a:p>
        </p:txBody>
      </p:sp>
      <p:cxnSp>
        <p:nvCxnSpPr>
          <p:cNvPr id="23" name="22 Conector recto"/>
          <p:cNvCxnSpPr/>
          <p:nvPr/>
        </p:nvCxnSpPr>
        <p:spPr bwMode="auto">
          <a:xfrm>
            <a:off x="1296268" y="2420888"/>
            <a:ext cx="1793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215" name="21 Grupo"/>
          <p:cNvGrpSpPr>
            <a:grpSpLocks/>
          </p:cNvGrpSpPr>
          <p:nvPr/>
        </p:nvGrpSpPr>
        <p:grpSpPr bwMode="auto">
          <a:xfrm>
            <a:off x="1547664" y="3853448"/>
            <a:ext cx="792000" cy="2147888"/>
            <a:chOff x="4620624" y="1275373"/>
            <a:chExt cx="351918" cy="2143590"/>
          </a:xfrm>
          <a:solidFill>
            <a:srgbClr val="009900"/>
          </a:solidFill>
        </p:grpSpPr>
        <p:sp>
          <p:nvSpPr>
            <p:cNvPr id="24" name="23 Rectángulo redondeado"/>
            <p:cNvSpPr/>
            <p:nvPr/>
          </p:nvSpPr>
          <p:spPr>
            <a:xfrm rot="16200000">
              <a:off x="3724788" y="2171209"/>
              <a:ext cx="2143590" cy="351918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24 Rectángulo"/>
            <p:cNvSpPr/>
            <p:nvPr/>
          </p:nvSpPr>
          <p:spPr>
            <a:xfrm rot="16200000">
              <a:off x="3746968" y="2181938"/>
              <a:ext cx="2099229" cy="330459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100" dirty="0"/>
                <a:t>AREA DE ANALISIS,   INVESTIGACION Y ESTADISTICA   </a:t>
              </a: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100" dirty="0"/>
                <a:t>(1 Coordinador)</a:t>
              </a:r>
            </a:p>
          </p:txBody>
        </p:sp>
      </p:grpSp>
      <p:cxnSp>
        <p:nvCxnSpPr>
          <p:cNvPr id="3" name="2 Conector recto"/>
          <p:cNvCxnSpPr/>
          <p:nvPr/>
        </p:nvCxnSpPr>
        <p:spPr bwMode="auto">
          <a:xfrm>
            <a:off x="6336382" y="2636912"/>
            <a:ext cx="3238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 bwMode="auto">
          <a:xfrm>
            <a:off x="6372200" y="3645024"/>
            <a:ext cx="3238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 bwMode="auto">
          <a:xfrm rot="16200000">
            <a:off x="-36432" y="4573449"/>
            <a:ext cx="2160000" cy="720000"/>
          </a:xfrm>
          <a:prstGeom prst="roundRect">
            <a:avLst/>
          </a:prstGeom>
          <a:solidFill>
            <a:srgbClr val="0099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715" tIns="5715" rIns="5715" bIns="5715" spcCol="127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100" dirty="0"/>
              <a:t>AREA DE SISTEMAS Y  </a:t>
            </a:r>
          </a:p>
          <a:p>
            <a:pPr algn="ctr" defTabSz="4000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100" dirty="0"/>
              <a:t> PUBLICACIONES  (1 coordinador) </a:t>
            </a:r>
          </a:p>
        </p:txBody>
      </p:sp>
      <p:cxnSp>
        <p:nvCxnSpPr>
          <p:cNvPr id="6" name="5 Conector recto"/>
          <p:cNvCxnSpPr>
            <a:endCxn id="24" idx="3"/>
          </p:cNvCxnSpPr>
          <p:nvPr/>
        </p:nvCxnSpPr>
        <p:spPr bwMode="auto">
          <a:xfrm>
            <a:off x="1944316" y="2850232"/>
            <a:ext cx="0" cy="10033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 bwMode="auto">
          <a:xfrm flipH="1">
            <a:off x="1044203" y="2850232"/>
            <a:ext cx="900113" cy="10033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 bwMode="auto">
          <a:xfrm>
            <a:off x="1944316" y="2850232"/>
            <a:ext cx="935037" cy="10033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 bwMode="auto">
          <a:xfrm>
            <a:off x="6408390" y="4653136"/>
            <a:ext cx="3238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28 Grupo"/>
          <p:cNvGrpSpPr>
            <a:grpSpLocks/>
          </p:cNvGrpSpPr>
          <p:nvPr/>
        </p:nvGrpSpPr>
        <p:grpSpPr bwMode="auto">
          <a:xfrm>
            <a:off x="179512" y="2276872"/>
            <a:ext cx="1133475" cy="725488"/>
            <a:chOff x="360041" y="3024337"/>
            <a:chExt cx="912781" cy="726540"/>
          </a:xfrm>
        </p:grpSpPr>
        <p:sp>
          <p:nvSpPr>
            <p:cNvPr id="22" name="21 Rectángulo redondeado"/>
            <p:cNvSpPr/>
            <p:nvPr/>
          </p:nvSpPr>
          <p:spPr>
            <a:xfrm>
              <a:off x="360041" y="3024337"/>
              <a:ext cx="912781" cy="726540"/>
            </a:xfrm>
            <a:prstGeom prst="roundRect">
              <a:avLst>
                <a:gd name="adj" fmla="val 10000"/>
              </a:avLst>
            </a:prstGeom>
            <a:solidFill>
              <a:schemeClr val="tx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380495" y="3045004"/>
              <a:ext cx="871872" cy="685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000" dirty="0" smtClean="0"/>
                <a:t>PATRONATO</a:t>
              </a:r>
              <a:endParaRPr lang="es-ES" sz="1000" dirty="0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28 Grupo"/>
          <p:cNvGrpSpPr>
            <a:grpSpLocks/>
          </p:cNvGrpSpPr>
          <p:nvPr/>
        </p:nvGrpSpPr>
        <p:grpSpPr bwMode="auto">
          <a:xfrm>
            <a:off x="251520" y="1484784"/>
            <a:ext cx="1133475" cy="725488"/>
            <a:chOff x="360041" y="3024337"/>
            <a:chExt cx="912781" cy="726540"/>
          </a:xfrm>
        </p:grpSpPr>
        <p:sp>
          <p:nvSpPr>
            <p:cNvPr id="31" name="30 Rectángulo redondeado"/>
            <p:cNvSpPr/>
            <p:nvPr/>
          </p:nvSpPr>
          <p:spPr>
            <a:xfrm>
              <a:off x="360041" y="3024337"/>
              <a:ext cx="912781" cy="726540"/>
            </a:xfrm>
            <a:prstGeom prst="roundRect">
              <a:avLst>
                <a:gd name="adj" fmla="val 10000"/>
              </a:avLst>
            </a:prstGeom>
            <a:solidFill>
              <a:schemeClr val="tx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380495" y="3045004"/>
              <a:ext cx="871872" cy="685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350" tIns="6350" rIns="6350" bIns="6350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000" dirty="0"/>
                <a:t>CONSEJO </a:t>
              </a:r>
            </a:p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000" dirty="0" smtClean="0"/>
                <a:t>ASESOR</a:t>
              </a:r>
              <a:endParaRPr lang="es-E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7309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071688" y="2428875"/>
            <a:ext cx="5500687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4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AREAS                    DE GESTION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2046405"/>
              </p:ext>
            </p:extLst>
          </p:nvPr>
        </p:nvGraphicFramePr>
        <p:xfrm>
          <a:off x="-468560" y="1071562"/>
          <a:ext cx="8215370" cy="5165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699" name="AutoShape 4"/>
          <p:cNvSpPr>
            <a:spLocks noChangeArrowheads="1"/>
          </p:cNvSpPr>
          <p:nvPr/>
        </p:nvSpPr>
        <p:spPr bwMode="auto">
          <a:xfrm>
            <a:off x="468313" y="285728"/>
            <a:ext cx="3095575" cy="50323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/>
              <a:t>ÁREAS DE GESTIÓN</a:t>
            </a:r>
          </a:p>
        </p:txBody>
      </p:sp>
      <p:sp>
        <p:nvSpPr>
          <p:cNvPr id="36870" name="5 Elipse"/>
          <p:cNvSpPr>
            <a:spLocks noChangeArrowheads="1"/>
          </p:cNvSpPr>
          <p:nvPr/>
        </p:nvSpPr>
        <p:spPr bwMode="auto">
          <a:xfrm>
            <a:off x="972200" y="980728"/>
            <a:ext cx="5400000" cy="54000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O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071688" y="2428875"/>
            <a:ext cx="5500687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4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ESTRATEGIA DE ARTICULACION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911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:1997:0" descr="image0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1" y="260648"/>
            <a:ext cx="8869267" cy="60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19872" y="6309983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SEPTIEMBRE 12 DE 2013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1986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2074865" y="2997200"/>
            <a:ext cx="1439863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14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INSTITUTO</a:t>
            </a:r>
          </a:p>
          <a:p>
            <a:pPr algn="ctr"/>
            <a:r>
              <a:rPr lang="es-CO" sz="14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BOGOTÁ</a:t>
            </a:r>
          </a:p>
        </p:txBody>
      </p:sp>
      <p:sp>
        <p:nvSpPr>
          <p:cNvPr id="6" name="5 Elipse"/>
          <p:cNvSpPr/>
          <p:nvPr/>
        </p:nvSpPr>
        <p:spPr>
          <a:xfrm>
            <a:off x="5557840" y="2097088"/>
            <a:ext cx="1152525" cy="900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/>
                </a:solidFill>
              </a:rPr>
              <a:t>OFICINA OEI</a:t>
            </a:r>
          </a:p>
        </p:txBody>
      </p:sp>
      <p:sp>
        <p:nvSpPr>
          <p:cNvPr id="7" name="6 Elipse"/>
          <p:cNvSpPr/>
          <p:nvPr/>
        </p:nvSpPr>
        <p:spPr>
          <a:xfrm>
            <a:off x="5557840" y="225425"/>
            <a:ext cx="1152525" cy="9001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/>
                </a:solidFill>
              </a:rPr>
              <a:t>OFICINA OEI</a:t>
            </a:r>
          </a:p>
        </p:txBody>
      </p:sp>
      <p:sp>
        <p:nvSpPr>
          <p:cNvPr id="8" name="7 Elipse"/>
          <p:cNvSpPr/>
          <p:nvPr/>
        </p:nvSpPr>
        <p:spPr>
          <a:xfrm>
            <a:off x="5557840" y="3825875"/>
            <a:ext cx="1152525" cy="8985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/>
                </a:solidFill>
              </a:rPr>
              <a:t>OFICINA OEI</a:t>
            </a:r>
          </a:p>
        </p:txBody>
      </p:sp>
      <p:sp>
        <p:nvSpPr>
          <p:cNvPr id="9" name="8 Elipse"/>
          <p:cNvSpPr/>
          <p:nvPr/>
        </p:nvSpPr>
        <p:spPr>
          <a:xfrm>
            <a:off x="5557840" y="5697538"/>
            <a:ext cx="1152525" cy="900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/>
                </a:solidFill>
              </a:rPr>
              <a:t>OFICINA OEI</a:t>
            </a:r>
          </a:p>
        </p:txBody>
      </p:sp>
      <p:cxnSp>
        <p:nvCxnSpPr>
          <p:cNvPr id="11" name="10 Conector recto de flecha"/>
          <p:cNvCxnSpPr>
            <a:cxnSpLocks noChangeShapeType="1"/>
            <a:stCxn id="5" idx="7"/>
            <a:endCxn id="7" idx="3"/>
          </p:cNvCxnSpPr>
          <p:nvPr/>
        </p:nvCxnSpPr>
        <p:spPr bwMode="auto">
          <a:xfrm flipV="1">
            <a:off x="3303590" y="992188"/>
            <a:ext cx="2424113" cy="213836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12 Conector recto de flecha"/>
          <p:cNvCxnSpPr>
            <a:cxnSpLocks noChangeShapeType="1"/>
            <a:stCxn id="5" idx="6"/>
            <a:endCxn id="6" idx="2"/>
          </p:cNvCxnSpPr>
          <p:nvPr/>
        </p:nvCxnSpPr>
        <p:spPr bwMode="auto">
          <a:xfrm flipV="1">
            <a:off x="3514728" y="2546350"/>
            <a:ext cx="2043112" cy="9080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14 Conector recto de flecha"/>
          <p:cNvCxnSpPr>
            <a:cxnSpLocks noChangeShapeType="1"/>
            <a:stCxn id="5" idx="6"/>
            <a:endCxn id="8" idx="2"/>
          </p:cNvCxnSpPr>
          <p:nvPr/>
        </p:nvCxnSpPr>
        <p:spPr bwMode="auto">
          <a:xfrm>
            <a:off x="3514728" y="3454400"/>
            <a:ext cx="2043112" cy="82073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16 Conector recto de flecha"/>
          <p:cNvCxnSpPr>
            <a:cxnSpLocks noChangeShapeType="1"/>
            <a:stCxn id="5" idx="5"/>
            <a:endCxn id="9" idx="2"/>
          </p:cNvCxnSpPr>
          <p:nvPr/>
        </p:nvCxnSpPr>
        <p:spPr bwMode="auto">
          <a:xfrm>
            <a:off x="3303590" y="3776663"/>
            <a:ext cx="2254250" cy="237013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17 Elipse"/>
          <p:cNvSpPr/>
          <p:nvPr/>
        </p:nvSpPr>
        <p:spPr>
          <a:xfrm>
            <a:off x="584203" y="2997200"/>
            <a:ext cx="914400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dirty="0">
                <a:solidFill>
                  <a:schemeClr val="tx1"/>
                </a:solidFill>
              </a:rPr>
              <a:t>S. G OEI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7446965" y="260350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ESTADO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34832" name="22 CuadroTexto"/>
          <p:cNvSpPr txBox="1">
            <a:spLocks noChangeArrowheads="1"/>
          </p:cNvSpPr>
          <p:nvPr/>
        </p:nvSpPr>
        <p:spPr bwMode="auto">
          <a:xfrm>
            <a:off x="-14285" y="311150"/>
            <a:ext cx="4616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2000">
                <a:latin typeface="Tw Cen MT" charset="0"/>
              </a:rPr>
              <a:t>LINEAS  DE  RELACION Y ARTICULACION</a:t>
            </a:r>
          </a:p>
          <a:p>
            <a:pPr algn="ctr"/>
            <a:r>
              <a:rPr lang="es-CO" sz="2000">
                <a:latin typeface="Tw Cen MT" charset="0"/>
              </a:rPr>
              <a:t>Administrativa, Técnica y Política</a:t>
            </a:r>
          </a:p>
        </p:txBody>
      </p:sp>
      <p:cxnSp>
        <p:nvCxnSpPr>
          <p:cNvPr id="25" name="24 Conector recto de flecha"/>
          <p:cNvCxnSpPr>
            <a:cxnSpLocks noChangeShapeType="1"/>
            <a:stCxn id="7" idx="6"/>
            <a:endCxn id="19" idx="1"/>
          </p:cNvCxnSpPr>
          <p:nvPr/>
        </p:nvCxnSpPr>
        <p:spPr bwMode="auto">
          <a:xfrm flipV="1">
            <a:off x="6710365" y="656432"/>
            <a:ext cx="736600" cy="190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25 Conector recto de flecha"/>
          <p:cNvCxnSpPr>
            <a:cxnSpLocks noChangeShapeType="1"/>
          </p:cNvCxnSpPr>
          <p:nvPr/>
        </p:nvCxnSpPr>
        <p:spPr bwMode="auto">
          <a:xfrm>
            <a:off x="6681790" y="6126163"/>
            <a:ext cx="7651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26 Conector recto de flecha"/>
          <p:cNvCxnSpPr>
            <a:cxnSpLocks noChangeShapeType="1"/>
          </p:cNvCxnSpPr>
          <p:nvPr/>
        </p:nvCxnSpPr>
        <p:spPr bwMode="auto">
          <a:xfrm>
            <a:off x="6710365" y="4267200"/>
            <a:ext cx="7651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27 Conector recto de flecha"/>
          <p:cNvCxnSpPr>
            <a:cxnSpLocks noChangeShapeType="1"/>
          </p:cNvCxnSpPr>
          <p:nvPr/>
        </p:nvCxnSpPr>
        <p:spPr bwMode="auto">
          <a:xfrm>
            <a:off x="6710365" y="2565400"/>
            <a:ext cx="7651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28 CuadroTexto"/>
          <p:cNvSpPr txBox="1"/>
          <p:nvPr/>
        </p:nvSpPr>
        <p:spPr>
          <a:xfrm>
            <a:off x="-6347" y="5445125"/>
            <a:ext cx="4392612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1600"/>
              <a:t>LINEA CONTENTIVA DE </a:t>
            </a:r>
          </a:p>
          <a:p>
            <a:pPr algn="ctr" eaLnBrk="1" hangingPunct="1"/>
            <a:r>
              <a:rPr lang="es-CO" sz="1600"/>
              <a:t>PRINCIPIOS DE RELACION</a:t>
            </a:r>
          </a:p>
          <a:p>
            <a:pPr algn="ctr" eaLnBrk="1" hangingPunct="1"/>
            <a:r>
              <a:rPr lang="es-CO" sz="1600"/>
              <a:t>Coordinación - Correlación - Cooperación </a:t>
            </a:r>
          </a:p>
          <a:p>
            <a:pPr algn="ctr" eaLnBrk="1" hangingPunct="1"/>
            <a:r>
              <a:rPr lang="es-CO" sz="1600"/>
              <a:t>Concurrencia - Alineamiento - Articulación </a:t>
            </a:r>
          </a:p>
          <a:p>
            <a:pPr algn="ctr" eaLnBrk="1" hangingPunct="1"/>
            <a:r>
              <a:rPr lang="es-CO" sz="1600"/>
              <a:t> Oportunidad - Conocimiento - Innovación</a:t>
            </a:r>
          </a:p>
        </p:txBody>
      </p:sp>
      <p:sp>
        <p:nvSpPr>
          <p:cNvPr id="33" name="32 Flecha curvada hacia la izquierda"/>
          <p:cNvSpPr/>
          <p:nvPr/>
        </p:nvSpPr>
        <p:spPr>
          <a:xfrm rot="1560000" flipH="1" flipV="1">
            <a:off x="723903" y="1300163"/>
            <a:ext cx="647700" cy="2698750"/>
          </a:xfrm>
          <a:prstGeom prst="curved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solidFill>
                <a:schemeClr val="tx1"/>
              </a:solidFill>
            </a:endParaRPr>
          </a:p>
        </p:txBody>
      </p:sp>
      <p:sp>
        <p:nvSpPr>
          <p:cNvPr id="34" name="33 Flecha curvada hacia la izquierda"/>
          <p:cNvSpPr/>
          <p:nvPr/>
        </p:nvSpPr>
        <p:spPr>
          <a:xfrm rot="20040000" flipH="1">
            <a:off x="723903" y="2930525"/>
            <a:ext cx="647700" cy="2700338"/>
          </a:xfrm>
          <a:prstGeom prst="curved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36" name="35 Conector recto de flecha"/>
          <p:cNvCxnSpPr>
            <a:cxnSpLocks noChangeShapeType="1"/>
          </p:cNvCxnSpPr>
          <p:nvPr/>
        </p:nvCxnSpPr>
        <p:spPr bwMode="auto">
          <a:xfrm>
            <a:off x="1498603" y="3443288"/>
            <a:ext cx="576262" cy="0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 type="arrow" w="med" len="med"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40 Redondear rectángulo de esquina diagonal"/>
          <p:cNvSpPr/>
          <p:nvPr/>
        </p:nvSpPr>
        <p:spPr>
          <a:xfrm rot="19081975">
            <a:off x="4122974" y="2047434"/>
            <a:ext cx="1538210" cy="503238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100" dirty="0">
                <a:solidFill>
                  <a:schemeClr val="bg1"/>
                </a:solidFill>
              </a:rPr>
              <a:t>COORDINACION CENTRO AMERICA</a:t>
            </a:r>
          </a:p>
        </p:txBody>
      </p:sp>
      <p:cxnSp>
        <p:nvCxnSpPr>
          <p:cNvPr id="43" name="42 Conector recto de flecha"/>
          <p:cNvCxnSpPr>
            <a:stCxn id="7" idx="4"/>
            <a:endCxn id="6" idx="0"/>
          </p:cNvCxnSpPr>
          <p:nvPr/>
        </p:nvCxnSpPr>
        <p:spPr>
          <a:xfrm>
            <a:off x="6134103" y="1125538"/>
            <a:ext cx="0" cy="97155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6107115" y="4724400"/>
            <a:ext cx="0" cy="973138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dondear rectángulo de esquina diagonal"/>
          <p:cNvSpPr/>
          <p:nvPr/>
        </p:nvSpPr>
        <p:spPr>
          <a:xfrm rot="1480240">
            <a:off x="4054445" y="4228804"/>
            <a:ext cx="1530650" cy="504825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100" dirty="0">
                <a:solidFill>
                  <a:schemeClr val="bg1"/>
                </a:solidFill>
              </a:rPr>
              <a:t>COORDINACION SUR AMERICA</a:t>
            </a:r>
          </a:p>
        </p:txBody>
      </p:sp>
      <p:cxnSp>
        <p:nvCxnSpPr>
          <p:cNvPr id="48" name="47 Conector recto de flecha"/>
          <p:cNvCxnSpPr/>
          <p:nvPr/>
        </p:nvCxnSpPr>
        <p:spPr>
          <a:xfrm>
            <a:off x="6107115" y="2997200"/>
            <a:ext cx="0" cy="827088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curvado"/>
          <p:cNvCxnSpPr/>
          <p:nvPr/>
        </p:nvCxnSpPr>
        <p:spPr>
          <a:xfrm flipV="1">
            <a:off x="5427665" y="1052513"/>
            <a:ext cx="463550" cy="720725"/>
          </a:xfrm>
          <a:prstGeom prst="curved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65 Conector curvado"/>
          <p:cNvCxnSpPr>
            <a:cxnSpLocks noChangeShapeType="1"/>
            <a:stCxn id="41" idx="0"/>
            <a:endCxn id="6" idx="0"/>
          </p:cNvCxnSpPr>
          <p:nvPr/>
        </p:nvCxnSpPr>
        <p:spPr bwMode="auto">
          <a:xfrm>
            <a:off x="5463931" y="1784750"/>
            <a:ext cx="670172" cy="312338"/>
          </a:xfrm>
          <a:prstGeom prst="curvedConnector2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67 Conector curvado"/>
          <p:cNvCxnSpPr/>
          <p:nvPr/>
        </p:nvCxnSpPr>
        <p:spPr>
          <a:xfrm flipV="1">
            <a:off x="5386812" y="4688756"/>
            <a:ext cx="576262" cy="252412"/>
          </a:xfrm>
          <a:prstGeom prst="curvedConnector2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69 Conector curvado"/>
          <p:cNvCxnSpPr/>
          <p:nvPr/>
        </p:nvCxnSpPr>
        <p:spPr>
          <a:xfrm rot="16200000" flipH="1">
            <a:off x="5278861" y="5013326"/>
            <a:ext cx="792163" cy="576262"/>
          </a:xfrm>
          <a:prstGeom prst="curvedConnector3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>
            <a:endCxn id="41" idx="2"/>
          </p:cNvCxnSpPr>
          <p:nvPr/>
        </p:nvCxnSpPr>
        <p:spPr>
          <a:xfrm flipV="1">
            <a:off x="3514728" y="2813356"/>
            <a:ext cx="805499" cy="471182"/>
          </a:xfrm>
          <a:prstGeom prst="straightConnector1">
            <a:avLst/>
          </a:prstGeom>
          <a:ln w="28575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>
            <a:off x="3443290" y="3681413"/>
            <a:ext cx="755650" cy="395287"/>
          </a:xfrm>
          <a:prstGeom prst="straightConnector1">
            <a:avLst/>
          </a:prstGeom>
          <a:ln w="28575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 redondeado"/>
          <p:cNvSpPr/>
          <p:nvPr/>
        </p:nvSpPr>
        <p:spPr>
          <a:xfrm>
            <a:off x="8244488" y="260648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SOC. CIVIL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7452320" y="2132483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ESTADO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8249843" y="2132781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SOC. CIVIL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7452320" y="3861048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ESTADO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8249843" y="3861346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SOC. CIVIL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7452320" y="5732883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ESTADO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8249843" y="5733181"/>
            <a:ext cx="720000" cy="792163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400" dirty="0" smtClean="0">
                <a:solidFill>
                  <a:schemeClr val="bg1"/>
                </a:solidFill>
              </a:rPr>
              <a:t>SOC. CIVIL</a:t>
            </a:r>
            <a:endParaRPr lang="es-C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60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071688" y="2928938"/>
            <a:ext cx="5500687" cy="7699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INAUGURACION</a:t>
            </a:r>
            <a:endParaRPr lang="es-CO" sz="4400" dirty="0">
              <a:solidFill>
                <a:srgbClr val="0099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022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9962" y="1340768"/>
            <a:ext cx="7204075" cy="1440160"/>
          </a:xfrm>
        </p:spPr>
        <p:txBody>
          <a:bodyPr/>
          <a:lstStyle/>
          <a:p>
            <a:pPr algn="ctr" eaLnBrk="1" hangingPunct="1"/>
            <a:r>
              <a:rPr lang="es-CO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INSTITUTO DE EDUCACION  EN DERECHOS HUMANOS</a:t>
            </a:r>
            <a:br>
              <a:rPr lang="es-CO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s-CO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IDEDH-OEI</a:t>
            </a:r>
            <a:br>
              <a:rPr lang="es-CO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r>
              <a:rPr lang="es-CO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s-CO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</a:br>
            <a:endParaRPr lang="es-CO" sz="2800" b="1" dirty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3096144" y="4307651"/>
            <a:ext cx="2772000" cy="106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774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79712" y="1136389"/>
            <a:ext cx="5611982" cy="5048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just">
              <a:defRPr/>
            </a:pPr>
            <a:r>
              <a:rPr lang="es-ES" sz="2000" dirty="0">
                <a:ea typeface="+mn-ea"/>
                <a:cs typeface="+mn-cs"/>
              </a:rPr>
              <a:t>1- FUNDAMENTACION</a:t>
            </a:r>
          </a:p>
        </p:txBody>
      </p:sp>
      <p:sp>
        <p:nvSpPr>
          <p:cNvPr id="6147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979712" y="4149899"/>
            <a:ext cx="5611982" cy="5032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just">
              <a:defRPr/>
            </a:pPr>
            <a:r>
              <a:rPr lang="es-ES" sz="2000" dirty="0" smtClean="0">
                <a:ea typeface="+mn-ea"/>
                <a:cs typeface="+mn-cs"/>
              </a:rPr>
              <a:t>6- ARTICULACION PARA LA OPERACIÓN </a:t>
            </a:r>
            <a:endParaRPr lang="es-ES" sz="2000" dirty="0">
              <a:ea typeface="+mn-ea"/>
              <a:cs typeface="+mn-cs"/>
            </a:endParaRPr>
          </a:p>
        </p:txBody>
      </p:sp>
      <p:sp>
        <p:nvSpPr>
          <p:cNvPr id="614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979712" y="3551439"/>
            <a:ext cx="5611982" cy="5048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sz="2000" dirty="0" smtClean="0"/>
              <a:t>5- </a:t>
            </a:r>
            <a:r>
              <a:rPr lang="es-ES" sz="2000" dirty="0"/>
              <a:t>ÁREAS DE GESTIÓN</a:t>
            </a:r>
          </a:p>
        </p:txBody>
      </p:sp>
      <p:sp>
        <p:nvSpPr>
          <p:cNvPr id="6153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79712" y="2365671"/>
            <a:ext cx="5613946" cy="50405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just">
              <a:defRPr/>
            </a:pPr>
            <a:r>
              <a:rPr lang="es-ES" sz="2000" dirty="0" smtClean="0">
                <a:ea typeface="+mn-ea"/>
                <a:cs typeface="+mn-cs"/>
              </a:rPr>
              <a:t>3- </a:t>
            </a:r>
            <a:r>
              <a:rPr lang="es-ES" sz="2000" dirty="0">
                <a:ea typeface="+mn-ea"/>
                <a:cs typeface="+mn-cs"/>
              </a:rPr>
              <a:t>MARCO INSTITUCIONAL</a:t>
            </a:r>
          </a:p>
        </p:txBody>
      </p:sp>
      <p:sp>
        <p:nvSpPr>
          <p:cNvPr id="1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79712" y="2954886"/>
            <a:ext cx="5611982" cy="5048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just">
              <a:defRPr/>
            </a:pPr>
            <a:r>
              <a:rPr lang="es-ES" sz="2000" dirty="0">
                <a:ea typeface="+mn-ea"/>
                <a:cs typeface="+mn-cs"/>
              </a:rPr>
              <a:t>4- ESTRUCTURA</a:t>
            </a:r>
          </a:p>
        </p:txBody>
      </p:sp>
      <p:sp>
        <p:nvSpPr>
          <p:cNvPr id="11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79712" y="1772866"/>
            <a:ext cx="5611982" cy="5048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just">
              <a:defRPr/>
            </a:pPr>
            <a:r>
              <a:rPr lang="es-ES" sz="2000" dirty="0" smtClean="0">
                <a:ea typeface="+mn-ea"/>
                <a:cs typeface="+mn-cs"/>
              </a:rPr>
              <a:t>2- </a:t>
            </a:r>
            <a:r>
              <a:rPr lang="es-ES" sz="2000" dirty="0">
                <a:ea typeface="+mn-ea"/>
                <a:cs typeface="+mn-cs"/>
              </a:rPr>
              <a:t>GRUPOS OBJETIVO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84354" y="4724375"/>
            <a:ext cx="5611982" cy="5048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just">
              <a:defRPr/>
            </a:pPr>
            <a:r>
              <a:rPr lang="es-ES" sz="2000" dirty="0">
                <a:ea typeface="+mn-ea"/>
                <a:cs typeface="+mn-cs"/>
              </a:rPr>
              <a:t>7</a:t>
            </a:r>
            <a:r>
              <a:rPr lang="es-ES" sz="2000" dirty="0" smtClean="0">
                <a:ea typeface="+mn-ea"/>
                <a:cs typeface="+mn-cs"/>
              </a:rPr>
              <a:t>- INAUGURACION</a:t>
            </a:r>
            <a:endParaRPr lang="es-ES" sz="2000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071688" y="2928938"/>
            <a:ext cx="5500687" cy="7699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440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FUNDAMENTACION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792424" y="764704"/>
            <a:ext cx="7596000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>
                <a:latin typeface="Arial" charset="0"/>
              </a:rPr>
              <a:t>En la región, la enorme tarea de </a:t>
            </a:r>
            <a:r>
              <a:rPr lang="es-ES" dirty="0">
                <a:latin typeface="Arial" charset="0"/>
              </a:rPr>
              <a:t>avanzar en una cultura de los Derechos Humanos, </a:t>
            </a:r>
            <a:r>
              <a:rPr lang="es-CO" dirty="0">
                <a:latin typeface="Arial" charset="0"/>
              </a:rPr>
              <a:t>en Gobierno y Democracia, </a:t>
            </a:r>
            <a:r>
              <a:rPr lang="es-ES" dirty="0">
                <a:latin typeface="Arial" charset="0"/>
              </a:rPr>
              <a:t>logrando </a:t>
            </a:r>
            <a:r>
              <a:rPr lang="es-CO" dirty="0">
                <a:latin typeface="Arial" charset="0"/>
              </a:rPr>
              <a:t>la internalización del reconocimiento del otro como distinto y de la relación social como balance de la interacción entre derechos y obligaciones, sostenida en el ejercicio de valores, es una necesidad apremiante que permitirá </a:t>
            </a:r>
            <a:r>
              <a:rPr lang="es-ES" dirty="0">
                <a:latin typeface="Arial" charset="0"/>
              </a:rPr>
              <a:t>simultáneamente evolucionar a mejores estadios en los </a:t>
            </a:r>
            <a:r>
              <a:rPr lang="es-ES" dirty="0" smtClean="0">
                <a:latin typeface="Arial" charset="0"/>
              </a:rPr>
              <a:t>sistemas </a:t>
            </a:r>
            <a:r>
              <a:rPr lang="es-ES" dirty="0">
                <a:latin typeface="Arial" charset="0"/>
              </a:rPr>
              <a:t>democráticos</a:t>
            </a:r>
            <a:r>
              <a:rPr lang="es-CO" dirty="0" smtClean="0">
                <a:latin typeface="Arial" charset="0"/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24631155"/>
              </p:ext>
            </p:extLst>
          </p:nvPr>
        </p:nvGraphicFramePr>
        <p:xfrm>
          <a:off x="71406" y="188640"/>
          <a:ext cx="7092882" cy="590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04248" y="548680"/>
            <a:ext cx="1979712" cy="108012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000" dirty="0"/>
              <a:t>SITUACIÓN </a:t>
            </a:r>
            <a:endParaRPr lang="es-ES" sz="2000" dirty="0" smtClean="0"/>
          </a:p>
          <a:p>
            <a:pPr algn="ctr" eaLnBrk="1" hangingPunct="1"/>
            <a:r>
              <a:rPr lang="es-ES" sz="2000" dirty="0" smtClean="0"/>
              <a:t>EN </a:t>
            </a:r>
            <a:r>
              <a:rPr lang="es-ES" sz="2000" dirty="0"/>
              <a:t>DDHH</a:t>
            </a:r>
          </a:p>
        </p:txBody>
      </p:sp>
      <p:sp>
        <p:nvSpPr>
          <p:cNvPr id="7" name="6 Elipse"/>
          <p:cNvSpPr>
            <a:spLocks noChangeArrowheads="1"/>
          </p:cNvSpPr>
          <p:nvPr/>
        </p:nvSpPr>
        <p:spPr bwMode="auto">
          <a:xfrm>
            <a:off x="7129582" y="3995118"/>
            <a:ext cx="1143000" cy="1143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C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>
              <a:defRPr/>
            </a:pPr>
            <a:endParaRPr lang="es-CO" sz="1400" dirty="0">
              <a:solidFill>
                <a:schemeClr val="bg1"/>
              </a:solidFill>
              <a:ea typeface="+mn-ea"/>
              <a:cs typeface="+mn-cs"/>
            </a:endParaRPr>
          </a:p>
          <a:p>
            <a:pPr algn="ctr">
              <a:defRPr/>
            </a:pPr>
            <a:r>
              <a:rPr lang="es-CO" sz="1400" dirty="0">
                <a:solidFill>
                  <a:schemeClr val="bg1"/>
                </a:solidFill>
                <a:ea typeface="+mn-ea"/>
                <a:cs typeface="+mn-cs"/>
              </a:rPr>
              <a:t>RESOLVER</a:t>
            </a:r>
          </a:p>
        </p:txBody>
      </p:sp>
      <p:sp>
        <p:nvSpPr>
          <p:cNvPr id="8" name="7 Flecha doblada"/>
          <p:cNvSpPr/>
          <p:nvPr/>
        </p:nvSpPr>
        <p:spPr bwMode="auto">
          <a:xfrm rot="20284200" flipV="1">
            <a:off x="5246521" y="4806770"/>
            <a:ext cx="1762258" cy="868680"/>
          </a:xfrm>
          <a:prstGeom prst="bentArrow">
            <a:avLst>
              <a:gd name="adj1" fmla="val 26726"/>
              <a:gd name="adj2" fmla="val 36412"/>
              <a:gd name="adj3" fmla="val 25000"/>
              <a:gd name="adj4" fmla="val 50653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endParaRPr lang="es-CO"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36309283"/>
              </p:ext>
            </p:extLst>
          </p:nvPr>
        </p:nvGraphicFramePr>
        <p:xfrm>
          <a:off x="71406" y="351801"/>
          <a:ext cx="6818331" cy="6029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788024" y="260648"/>
            <a:ext cx="3851920" cy="83826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000" dirty="0"/>
              <a:t>SITUACIÓN EN </a:t>
            </a:r>
            <a:r>
              <a:rPr lang="es-ES" sz="2000" dirty="0" smtClean="0"/>
              <a:t>DEMOCRACIA</a:t>
            </a:r>
          </a:p>
          <a:p>
            <a:pPr algn="ctr" eaLnBrk="1" hangingPunct="1"/>
            <a:r>
              <a:rPr lang="es-ES" sz="2000" dirty="0" smtClean="0"/>
              <a:t> Y ADMINISTRACION PUBLICA</a:t>
            </a:r>
            <a:endParaRPr lang="es-ES" sz="2000" dirty="0"/>
          </a:p>
        </p:txBody>
      </p:sp>
      <p:sp>
        <p:nvSpPr>
          <p:cNvPr id="7" name="6 Elipse"/>
          <p:cNvSpPr>
            <a:spLocks noChangeArrowheads="1"/>
          </p:cNvSpPr>
          <p:nvPr/>
        </p:nvSpPr>
        <p:spPr bwMode="auto">
          <a:xfrm>
            <a:off x="7572018" y="2420888"/>
            <a:ext cx="1143000" cy="1143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C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>
              <a:defRPr/>
            </a:pPr>
            <a:endParaRPr lang="es-CO" sz="1400">
              <a:solidFill>
                <a:schemeClr val="bg1"/>
              </a:solidFill>
              <a:ea typeface="+mn-ea"/>
              <a:cs typeface="+mn-cs"/>
            </a:endParaRPr>
          </a:p>
          <a:p>
            <a:pPr algn="ctr">
              <a:defRPr/>
            </a:pPr>
            <a:r>
              <a:rPr lang="es-CO" sz="1400">
                <a:solidFill>
                  <a:schemeClr val="bg1"/>
                </a:solidFill>
                <a:ea typeface="+mn-ea"/>
                <a:cs typeface="+mn-cs"/>
              </a:rPr>
              <a:t>RESOLVER</a:t>
            </a:r>
          </a:p>
        </p:txBody>
      </p:sp>
      <p:sp>
        <p:nvSpPr>
          <p:cNvPr id="8" name="7 Flecha doblada"/>
          <p:cNvSpPr/>
          <p:nvPr/>
        </p:nvSpPr>
        <p:spPr bwMode="auto">
          <a:xfrm rot="19032791" flipV="1">
            <a:off x="6510771" y="3897814"/>
            <a:ext cx="1571636" cy="868680"/>
          </a:xfrm>
          <a:prstGeom prst="bentArrow">
            <a:avLst>
              <a:gd name="adj1" fmla="val 26726"/>
              <a:gd name="adj2" fmla="val 36412"/>
              <a:gd name="adj3" fmla="val 25000"/>
              <a:gd name="adj4" fmla="val 50653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endParaRPr lang="es-CO"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596214412"/>
              </p:ext>
            </p:extLst>
          </p:nvPr>
        </p:nvGraphicFramePr>
        <p:xfrm>
          <a:off x="71406" y="332656"/>
          <a:ext cx="7215238" cy="590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940152" y="524156"/>
            <a:ext cx="3024336" cy="81661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" dirty="0" smtClean="0">
                <a:cs typeface="+mn-cs"/>
              </a:rPr>
              <a:t>SITUACIÓN EN </a:t>
            </a:r>
          </a:p>
          <a:p>
            <a:pPr algn="ctr">
              <a:defRPr/>
            </a:pPr>
            <a:r>
              <a:rPr lang="es-ES" dirty="0" smtClean="0">
                <a:cs typeface="+mn-cs"/>
              </a:rPr>
              <a:t>CONVIVENCIA ESCOLAR Y </a:t>
            </a:r>
          </a:p>
          <a:p>
            <a:pPr algn="ctr">
              <a:defRPr/>
            </a:pPr>
            <a:r>
              <a:rPr lang="es-ES" dirty="0" smtClean="0">
                <a:cs typeface="+mn-cs"/>
              </a:rPr>
              <a:t>CIUDADANIA </a:t>
            </a:r>
            <a:endParaRPr lang="es-ES" dirty="0">
              <a:cs typeface="+mn-cs"/>
            </a:endParaRPr>
          </a:p>
        </p:txBody>
      </p:sp>
      <p:sp>
        <p:nvSpPr>
          <p:cNvPr id="7" name="6 Elipse"/>
          <p:cNvSpPr>
            <a:spLocks noChangeArrowheads="1"/>
          </p:cNvSpPr>
          <p:nvPr/>
        </p:nvSpPr>
        <p:spPr bwMode="auto">
          <a:xfrm>
            <a:off x="7411752" y="2996172"/>
            <a:ext cx="1143000" cy="1143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C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>
              <a:defRPr/>
            </a:pPr>
            <a:endParaRPr lang="es-CO" sz="140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s-CO" sz="1400">
                <a:solidFill>
                  <a:schemeClr val="bg1"/>
                </a:solidFill>
                <a:cs typeface="+mn-cs"/>
              </a:rPr>
              <a:t>RESOLVER</a:t>
            </a:r>
          </a:p>
        </p:txBody>
      </p:sp>
      <p:sp>
        <p:nvSpPr>
          <p:cNvPr id="8" name="7 Flecha doblada"/>
          <p:cNvSpPr/>
          <p:nvPr/>
        </p:nvSpPr>
        <p:spPr bwMode="auto">
          <a:xfrm rot="19273321" flipV="1">
            <a:off x="6038970" y="3964096"/>
            <a:ext cx="1571636" cy="868680"/>
          </a:xfrm>
          <a:prstGeom prst="bentArrow">
            <a:avLst>
              <a:gd name="adj1" fmla="val 26726"/>
              <a:gd name="adj2" fmla="val 43482"/>
              <a:gd name="adj3" fmla="val 25000"/>
              <a:gd name="adj4" fmla="val 50653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endParaRPr lang="es-CO"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939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61917864"/>
              </p:ext>
            </p:extLst>
          </p:nvPr>
        </p:nvGraphicFramePr>
        <p:xfrm>
          <a:off x="251520" y="524156"/>
          <a:ext cx="6962347" cy="574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1 CuadroTexto"/>
          <p:cNvSpPr txBox="1">
            <a:spLocks noChangeArrowheads="1"/>
          </p:cNvSpPr>
          <p:nvPr/>
        </p:nvSpPr>
        <p:spPr bwMode="auto">
          <a:xfrm>
            <a:off x="1475656" y="2064960"/>
            <a:ext cx="1023824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O" altLang="es-CO" sz="1400" dirty="0"/>
              <a:t>Pobreza </a:t>
            </a:r>
          </a:p>
          <a:p>
            <a:pPr eaLnBrk="1" hangingPunct="1"/>
            <a:r>
              <a:rPr lang="es-CO" altLang="es-CO" sz="1400" dirty="0"/>
              <a:t>extrema</a:t>
            </a:r>
          </a:p>
        </p:txBody>
      </p:sp>
      <p:sp>
        <p:nvSpPr>
          <p:cNvPr id="22533" name="2 CuadroTexto"/>
          <p:cNvSpPr txBox="1">
            <a:spLocks noChangeArrowheads="1"/>
          </p:cNvSpPr>
          <p:nvPr/>
        </p:nvSpPr>
        <p:spPr bwMode="auto">
          <a:xfrm>
            <a:off x="3203848" y="1109787"/>
            <a:ext cx="11979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O" altLang="es-CO" sz="1400" dirty="0"/>
              <a:t>Violencia</a:t>
            </a:r>
          </a:p>
          <a:p>
            <a:pPr eaLnBrk="1" hangingPunct="1"/>
            <a:r>
              <a:rPr lang="es-CO" altLang="es-CO" sz="1400" dirty="0"/>
              <a:t> y maltrato</a:t>
            </a:r>
          </a:p>
        </p:txBody>
      </p:sp>
      <p:sp>
        <p:nvSpPr>
          <p:cNvPr id="22534" name="4 CuadroTexto"/>
          <p:cNvSpPr txBox="1">
            <a:spLocks noChangeArrowheads="1"/>
          </p:cNvSpPr>
          <p:nvPr/>
        </p:nvSpPr>
        <p:spPr bwMode="auto">
          <a:xfrm>
            <a:off x="4862225" y="1645262"/>
            <a:ext cx="12662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altLang="es-CO" sz="1400" dirty="0"/>
              <a:t>Poca formación de</a:t>
            </a:r>
          </a:p>
          <a:p>
            <a:pPr algn="ctr" eaLnBrk="1" hangingPunct="1"/>
            <a:r>
              <a:rPr lang="es-CO" altLang="es-CO" sz="1400" dirty="0"/>
              <a:t> cuidadores y </a:t>
            </a:r>
          </a:p>
          <a:p>
            <a:pPr algn="ctr" eaLnBrk="1" hangingPunct="1"/>
            <a:r>
              <a:rPr lang="es-CO" altLang="es-CO" sz="1400" dirty="0"/>
              <a:t>agentes</a:t>
            </a:r>
          </a:p>
        </p:txBody>
      </p:sp>
      <p:sp>
        <p:nvSpPr>
          <p:cNvPr id="22535" name="5 CuadroTexto"/>
          <p:cNvSpPr txBox="1">
            <a:spLocks noChangeArrowheads="1"/>
          </p:cNvSpPr>
          <p:nvPr/>
        </p:nvSpPr>
        <p:spPr bwMode="auto">
          <a:xfrm>
            <a:off x="1310374" y="3761521"/>
            <a:ext cx="125928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altLang="es-CO" sz="1400" dirty="0"/>
              <a:t>Poca preparación servidores públicos y decisores de política</a:t>
            </a:r>
          </a:p>
        </p:txBody>
      </p:sp>
      <p:sp>
        <p:nvSpPr>
          <p:cNvPr id="22536" name="7 CuadroTexto"/>
          <p:cNvSpPr txBox="1">
            <a:spLocks noChangeArrowheads="1"/>
          </p:cNvSpPr>
          <p:nvPr/>
        </p:nvSpPr>
        <p:spPr bwMode="auto">
          <a:xfrm>
            <a:off x="3218407" y="5037962"/>
            <a:ext cx="10290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altLang="es-CO" sz="1400" dirty="0"/>
              <a:t>Baja cobertura de servicios</a:t>
            </a:r>
          </a:p>
        </p:txBody>
      </p:sp>
      <p:sp>
        <p:nvSpPr>
          <p:cNvPr id="22537" name="8 CuadroTexto"/>
          <p:cNvSpPr txBox="1">
            <a:spLocks noChangeArrowheads="1"/>
          </p:cNvSpPr>
          <p:nvPr/>
        </p:nvSpPr>
        <p:spPr bwMode="auto">
          <a:xfrm>
            <a:off x="5107637" y="3777941"/>
            <a:ext cx="9765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altLang="es-CO" sz="1400" dirty="0"/>
              <a:t>Bajo desarrollo de  enfoques diferenciales</a:t>
            </a:r>
          </a:p>
        </p:txBody>
      </p:sp>
      <p:sp>
        <p:nvSpPr>
          <p:cNvPr id="10" name="9 Flecha doblada"/>
          <p:cNvSpPr/>
          <p:nvPr/>
        </p:nvSpPr>
        <p:spPr bwMode="auto">
          <a:xfrm rot="17967997" flipV="1">
            <a:off x="6300192" y="3165730"/>
            <a:ext cx="1571636" cy="868680"/>
          </a:xfrm>
          <a:prstGeom prst="bentArrow">
            <a:avLst>
              <a:gd name="adj1" fmla="val 26726"/>
              <a:gd name="adj2" fmla="val 36412"/>
              <a:gd name="adj3" fmla="val 25000"/>
              <a:gd name="adj4" fmla="val 50653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defRPr/>
            </a:pPr>
            <a:endParaRPr lang="es-CO">
              <a:ea typeface="+mn-ea"/>
              <a:cs typeface="+mn-cs"/>
            </a:endParaRPr>
          </a:p>
        </p:txBody>
      </p:sp>
      <p:sp>
        <p:nvSpPr>
          <p:cNvPr id="11" name="10 Elipse"/>
          <p:cNvSpPr>
            <a:spLocks noChangeArrowheads="1"/>
          </p:cNvSpPr>
          <p:nvPr/>
        </p:nvSpPr>
        <p:spPr bwMode="auto">
          <a:xfrm>
            <a:off x="7740352" y="2130744"/>
            <a:ext cx="1143000" cy="1143000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C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>
              <a:defRPr/>
            </a:pPr>
            <a:endParaRPr lang="es-CO" sz="1400" dirty="0">
              <a:solidFill>
                <a:schemeClr val="bg1"/>
              </a:solidFill>
              <a:ea typeface="+mn-ea"/>
              <a:cs typeface="+mn-cs"/>
            </a:endParaRPr>
          </a:p>
          <a:p>
            <a:pPr algn="ctr">
              <a:defRPr/>
            </a:pPr>
            <a:r>
              <a:rPr lang="es-CO" sz="1400" dirty="0">
                <a:solidFill>
                  <a:schemeClr val="bg1"/>
                </a:solidFill>
                <a:ea typeface="+mn-ea"/>
                <a:cs typeface="+mn-cs"/>
              </a:rPr>
              <a:t>RESOLVER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0"/>
          <a:stretch>
            <a:fillRect/>
          </a:stretch>
        </p:blipFill>
        <p:spPr bwMode="auto">
          <a:xfrm>
            <a:off x="6300192" y="5517232"/>
            <a:ext cx="2628028" cy="100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833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4485</TotalTime>
  <Words>600</Words>
  <Application>Microsoft Office PowerPoint</Application>
  <PresentationFormat>Presentación en pantalla (4:3)</PresentationFormat>
  <Paragraphs>164</Paragraphs>
  <Slides>22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Borde</vt:lpstr>
      <vt:lpstr>INSTITUTO  DE  EDUCACION EN DERECHOS HUMANOS  IDEDH-OEI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Misión del Instituto </vt:lpstr>
      <vt:lpstr>Objetivos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INSTITUTO DE EDUCACION  EN DERECHOS HUMANOS  IDEDH-OEI  </vt:lpstr>
    </vt:vector>
  </TitlesOfParts>
  <Company>M&amp;A CONSULTORIA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ESTUDIOS EN DEMOCRACIA Y ASUNTOS ELECTORALES</dc:title>
  <dc:subject>PROYECTO OEI-RNEC</dc:subject>
  <dc:creator>ALVARO MANCERA OSPINA;A. MANCERA</dc:creator>
  <cp:lastModifiedBy>EVENTOS</cp:lastModifiedBy>
  <cp:revision>343</cp:revision>
  <cp:lastPrinted>2013-12-09T23:00:02Z</cp:lastPrinted>
  <dcterms:created xsi:type="dcterms:W3CDTF">2007-11-22T16:03:25Z</dcterms:created>
  <dcterms:modified xsi:type="dcterms:W3CDTF">2014-03-13T17:42:28Z</dcterms:modified>
</cp:coreProperties>
</file>