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9D94C-8D8D-4AE6-8FFF-A012671BAD9E}" type="datetimeFigureOut">
              <a:rPr lang="es-CO" smtClean="0"/>
              <a:t>12/03/2014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DF56-48E3-4015-87CF-B05C452AAF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84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9D94C-8D8D-4AE6-8FFF-A012671BAD9E}" type="datetimeFigureOut">
              <a:rPr lang="es-CO" smtClean="0"/>
              <a:t>12/03/2014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DF56-48E3-4015-87CF-B05C452AAF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62276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9D94C-8D8D-4AE6-8FFF-A012671BAD9E}" type="datetimeFigureOut">
              <a:rPr lang="es-CO" smtClean="0"/>
              <a:t>12/03/2014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DF56-48E3-4015-87CF-B05C452AAF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819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9D94C-8D8D-4AE6-8FFF-A012671BAD9E}" type="datetimeFigureOut">
              <a:rPr lang="es-CO" smtClean="0"/>
              <a:t>12/03/2014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DF56-48E3-4015-87CF-B05C452AAF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8693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9D94C-8D8D-4AE6-8FFF-A012671BAD9E}" type="datetimeFigureOut">
              <a:rPr lang="es-CO" smtClean="0"/>
              <a:t>12/03/2014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DF56-48E3-4015-87CF-B05C452AAF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355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9D94C-8D8D-4AE6-8FFF-A012671BAD9E}" type="datetimeFigureOut">
              <a:rPr lang="es-CO" smtClean="0"/>
              <a:t>12/03/2014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DF56-48E3-4015-87CF-B05C452AAF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2054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9D94C-8D8D-4AE6-8FFF-A012671BAD9E}" type="datetimeFigureOut">
              <a:rPr lang="es-CO" smtClean="0"/>
              <a:t>12/03/2014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DF56-48E3-4015-87CF-B05C452AAF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2403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9D94C-8D8D-4AE6-8FFF-A012671BAD9E}" type="datetimeFigureOut">
              <a:rPr lang="es-CO" smtClean="0"/>
              <a:t>12/03/2014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DF56-48E3-4015-87CF-B05C452AAF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2442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9D94C-8D8D-4AE6-8FFF-A012671BAD9E}" type="datetimeFigureOut">
              <a:rPr lang="es-CO" smtClean="0"/>
              <a:t>12/03/2014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DF56-48E3-4015-87CF-B05C452AAF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958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9D94C-8D8D-4AE6-8FFF-A012671BAD9E}" type="datetimeFigureOut">
              <a:rPr lang="es-CO" smtClean="0"/>
              <a:t>12/03/2014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DF56-48E3-4015-87CF-B05C452AAF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5267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9D94C-8D8D-4AE6-8FFF-A012671BAD9E}" type="datetimeFigureOut">
              <a:rPr lang="es-CO" smtClean="0"/>
              <a:t>12/03/2014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DF56-48E3-4015-87CF-B05C452AAF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3825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9D94C-8D8D-4AE6-8FFF-A012671BAD9E}" type="datetimeFigureOut">
              <a:rPr lang="es-CO" smtClean="0"/>
              <a:t>12/03/2014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DDF56-48E3-4015-87CF-B05C452AAF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116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O" sz="3600" dirty="0" smtClean="0"/>
              <a:t>mcastellanos@mintic.gov.co</a:t>
            </a:r>
            <a:endParaRPr lang="es-CO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20514" y="3212976"/>
            <a:ext cx="6400800" cy="1752600"/>
          </a:xfrm>
        </p:spPr>
        <p:txBody>
          <a:bodyPr/>
          <a:lstStyle/>
          <a:p>
            <a:r>
              <a:rPr lang="es-CO" dirty="0" smtClean="0">
                <a:solidFill>
                  <a:schemeClr val="tx1"/>
                </a:solidFill>
              </a:rPr>
              <a:t>Cel. 3158461937</a:t>
            </a:r>
            <a:endParaRPr lang="es-CO" dirty="0">
              <a:solidFill>
                <a:schemeClr val="tx1"/>
              </a:solidFill>
            </a:endParaRPr>
          </a:p>
          <a:p>
            <a:r>
              <a:rPr lang="es-CO" dirty="0" smtClean="0">
                <a:solidFill>
                  <a:schemeClr val="tx1"/>
                </a:solidFill>
              </a:rPr>
              <a:t>TW: @</a:t>
            </a:r>
            <a:r>
              <a:rPr lang="es-CO" dirty="0" err="1" smtClean="0">
                <a:solidFill>
                  <a:schemeClr val="tx1"/>
                </a:solidFill>
              </a:rPr>
              <a:t>mpcastellanos</a:t>
            </a:r>
            <a:endParaRPr lang="es-CO" dirty="0" smtClean="0">
              <a:solidFill>
                <a:schemeClr val="tx1"/>
              </a:solidFill>
            </a:endParaRPr>
          </a:p>
          <a:p>
            <a:r>
              <a:rPr lang="es-CO" dirty="0" smtClean="0">
                <a:solidFill>
                  <a:schemeClr val="tx1"/>
                </a:solidFill>
              </a:rPr>
              <a:t>@</a:t>
            </a:r>
            <a:r>
              <a:rPr lang="es-CO" dirty="0" err="1" smtClean="0">
                <a:solidFill>
                  <a:schemeClr val="tx1"/>
                </a:solidFill>
              </a:rPr>
              <a:t>compuparaeducar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979712" y="1124744"/>
            <a:ext cx="57468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Martha Castellanos</a:t>
            </a:r>
            <a:endParaRPr lang="es-CO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51792" y="1873955"/>
            <a:ext cx="6002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dirty="0" smtClean="0"/>
              <a:t>Directora Ejecutiva Computadores para educar</a:t>
            </a:r>
            <a:endParaRPr lang="es-CO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043608" y="5970438"/>
            <a:ext cx="7351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600" dirty="0" smtClean="0"/>
              <a:t>www.computadoresparaeducar.gov.co</a:t>
            </a:r>
            <a:endParaRPr lang="es-CO" sz="3600" dirty="0"/>
          </a:p>
        </p:txBody>
      </p:sp>
    </p:spTree>
    <p:extLst>
      <p:ext uri="{BB962C8B-B14F-4D97-AF65-F5344CB8AC3E}">
        <p14:creationId xmlns:p14="http://schemas.microsoft.com/office/powerpoint/2010/main" val="34866529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mcastellanos@mintic.gov.co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mcastellanos@mintic.gov.co</dc:title>
  <dc:creator>EVENTOS</dc:creator>
  <cp:lastModifiedBy>EVENTOS</cp:lastModifiedBy>
  <cp:revision>1</cp:revision>
  <dcterms:created xsi:type="dcterms:W3CDTF">2014-03-12T23:27:29Z</dcterms:created>
  <dcterms:modified xsi:type="dcterms:W3CDTF">2014-03-12T23:32:20Z</dcterms:modified>
</cp:coreProperties>
</file>